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08375-3BD5-4621-ADD8-AB3BBD73F654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0F37A-D1AE-498E-9B26-F32D79227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51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A40A-1E01-462C-8D99-A19DF134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41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A40A-1E01-462C-8D99-A19DF134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7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94920" cy="1282154"/>
          </a:xfrm>
        </p:spPr>
        <p:txBody>
          <a:bodyPr/>
          <a:lstStyle>
            <a:lvl1pPr algn="l">
              <a:defRPr b="1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A40A-1E01-462C-8D99-A19DF1347E1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32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A40A-1E01-462C-8D99-A19DF134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0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A40A-1E01-462C-8D99-A19DF134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37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A40A-1E01-462C-8D99-A19DF134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30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A40A-1E01-462C-8D99-A19DF134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29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669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EA40A-1E01-462C-8D99-A19DF1347E1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2" y="260648"/>
            <a:ext cx="259228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8" r:id="rId5"/>
    <p:sldLayoutId id="2147483669" r:id="rId6"/>
    <p:sldLayoutId id="2147483670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70C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ngeeta.patel2@nhs.net" TargetMode="External"/><Relationship Id="rId2" Type="http://schemas.openxmlformats.org/officeDocument/2006/relationships/hyperlink" Target="mailto:Kate.clarke1@nhs.ne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5616624" cy="831850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Care home pharmacist contact details</a:t>
            </a:r>
            <a:endParaRPr lang="en-GB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Kate Clarke, Care Home Pharmacist: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Kate.clarke1@nhs.net</a:t>
            </a:r>
            <a:endParaRPr lang="en-GB" dirty="0"/>
          </a:p>
          <a:p>
            <a:pPr marL="0" indent="0">
              <a:buNone/>
            </a:pPr>
            <a:r>
              <a:rPr lang="en-GB" smtClean="0"/>
              <a:t>07557611504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Sangeeta Patel, Care Home Pharmacist:</a:t>
            </a: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  <a:hlinkClick r:id="rId3"/>
              </a:rPr>
              <a:t>Sangeeta.patel2@nhs.net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/>
              <a:t>07876 258017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0468667"/>
      </p:ext>
    </p:extLst>
  </p:cSld>
  <p:clrMapOvr>
    <a:masterClrMapping/>
  </p:clrMapOvr>
</p:sld>
</file>

<file path=ppt/theme/theme1.xml><?xml version="1.0" encoding="utf-8"?>
<a:theme xmlns:a="http://schemas.openxmlformats.org/drawingml/2006/main" name="AGMPresentation2014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71B7BCA35FDA42B568DFACBC0F4A18" ma:contentTypeVersion="0" ma:contentTypeDescription="Create a new document." ma:contentTypeScope="" ma:versionID="b42d79a19e53c686fb8ec251757c042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3B44F2-F19A-464E-B316-DB46969E38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8BDED2-BA59-4CFD-8DC0-6498CCEE7B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9EDDE1E-9A78-46A7-A4DF-3709F73E631B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AGMPresentation2015v1_1_ToBeDisplayed</Template>
  <TotalTime>249</TotalTime>
  <Words>32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AGMPresentation2014V2</vt:lpstr>
      <vt:lpstr>Care home pharmacist contact details</vt:lpstr>
    </vt:vector>
  </TitlesOfParts>
  <Company>Surrey 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Simon Laws</dc:creator>
  <cp:lastModifiedBy>dstevens01</cp:lastModifiedBy>
  <cp:revision>29</cp:revision>
  <dcterms:created xsi:type="dcterms:W3CDTF">2016-01-11T12:58:58Z</dcterms:created>
  <dcterms:modified xsi:type="dcterms:W3CDTF">2018-07-20T08:30:54Z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0x010100D271B7BCA35FDA42B568DFACBC0F4A18</vt:lpwstr>
  </property>
</Properties>
</file>