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4"/>
  </p:notesMasterIdLst>
  <p:sldIdLst>
    <p:sldId id="256" r:id="rId2"/>
    <p:sldId id="262" r:id="rId3"/>
    <p:sldId id="257" r:id="rId4"/>
    <p:sldId id="263" r:id="rId5"/>
    <p:sldId id="261" r:id="rId6"/>
    <p:sldId id="265" r:id="rId7"/>
    <p:sldId id="267" r:id="rId8"/>
    <p:sldId id="268" r:id="rId9"/>
    <p:sldId id="258" r:id="rId10"/>
    <p:sldId id="264" r:id="rId11"/>
    <p:sldId id="259" r:id="rId12"/>
    <p:sldId id="260" r:id="rId13"/>
    <p:sldId id="269" r:id="rId14"/>
    <p:sldId id="270" r:id="rId15"/>
    <p:sldId id="271" r:id="rId16"/>
    <p:sldId id="272" r:id="rId17"/>
    <p:sldId id="273" r:id="rId18"/>
    <p:sldId id="274" r:id="rId19"/>
    <p:sldId id="275" r:id="rId20"/>
    <p:sldId id="276" r:id="rId21"/>
    <p:sldId id="26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05" autoAdjust="0"/>
    <p:restoredTop sz="52778" autoAdjust="0"/>
  </p:normalViewPr>
  <p:slideViewPr>
    <p:cSldViewPr>
      <p:cViewPr>
        <p:scale>
          <a:sx n="62" d="100"/>
          <a:sy n="62" d="100"/>
        </p:scale>
        <p:origin x="-110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2.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image" Target="../media/image11.jpg"/><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g"/></Relationships>
</file>

<file path=ppt/diagrams/_rels/drawing2.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image" Target="../media/image11.jpg"/><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DD1EA1-F023-4E52-8A90-CEB7EBE1FD30}" type="doc">
      <dgm:prSet loTypeId="urn:microsoft.com/office/officeart/2005/8/layout/pyramid1" loCatId="pyramid" qsTypeId="urn:microsoft.com/office/officeart/2005/8/quickstyle/simple2" qsCatId="simple" csTypeId="urn:microsoft.com/office/officeart/2005/8/colors/colorful1" csCatId="colorful" phldr="1"/>
      <dgm:spPr/>
    </dgm:pt>
    <dgm:pt modelId="{51807D77-039B-403E-BABD-0C155B1A1989}">
      <dgm:prSet phldrT="[Text]" custT="1"/>
      <dgm:spPr/>
      <dgm:t>
        <a:bodyPr/>
        <a:lstStyle/>
        <a:p>
          <a:endParaRPr lang="en-GB" sz="1200" dirty="0"/>
        </a:p>
        <a:p>
          <a:endParaRPr lang="en-GB" sz="1200" dirty="0"/>
        </a:p>
        <a:p>
          <a:r>
            <a:rPr lang="en-GB" sz="1400" b="1" dirty="0"/>
            <a:t>Depression</a:t>
          </a:r>
        </a:p>
        <a:p>
          <a:r>
            <a:rPr lang="en-GB" sz="1400" b="1" dirty="0"/>
            <a:t> and</a:t>
          </a:r>
        </a:p>
        <a:p>
          <a:r>
            <a:rPr lang="en-GB" sz="1400" b="1" dirty="0"/>
            <a:t> Anxiety</a:t>
          </a:r>
        </a:p>
      </dgm:t>
    </dgm:pt>
    <dgm:pt modelId="{9D513126-C742-4D73-BB52-7C4C7CECC983}" type="parTrans" cxnId="{06C48A1F-6ED9-495F-ADB6-60BB8DB984C7}">
      <dgm:prSet/>
      <dgm:spPr/>
      <dgm:t>
        <a:bodyPr/>
        <a:lstStyle/>
        <a:p>
          <a:endParaRPr lang="en-GB"/>
        </a:p>
      </dgm:t>
    </dgm:pt>
    <dgm:pt modelId="{5969EA4B-5DB8-43B1-836C-EF3F84071AB5}" type="sibTrans" cxnId="{06C48A1F-6ED9-495F-ADB6-60BB8DB984C7}">
      <dgm:prSet/>
      <dgm:spPr/>
      <dgm:t>
        <a:bodyPr/>
        <a:lstStyle/>
        <a:p>
          <a:endParaRPr lang="en-GB"/>
        </a:p>
      </dgm:t>
    </dgm:pt>
    <dgm:pt modelId="{CE278B1E-6CC1-4E55-87F4-F50127B19D0F}">
      <dgm:prSet phldrT="[Text]"/>
      <dgm:spPr/>
      <dgm:t>
        <a:bodyPr/>
        <a:lstStyle/>
        <a:p>
          <a:r>
            <a:rPr lang="en-GB" dirty="0"/>
            <a:t>Acute Stress Reaction</a:t>
          </a:r>
        </a:p>
      </dgm:t>
    </dgm:pt>
    <dgm:pt modelId="{55B0AB4D-EAC5-4939-AF97-5C7EE48115F6}" type="parTrans" cxnId="{AC7EAC6D-208B-4DF7-9CB7-C78419F29EF3}">
      <dgm:prSet/>
      <dgm:spPr/>
      <dgm:t>
        <a:bodyPr/>
        <a:lstStyle/>
        <a:p>
          <a:endParaRPr lang="en-GB"/>
        </a:p>
      </dgm:t>
    </dgm:pt>
    <dgm:pt modelId="{24E4E313-A971-411D-8BA4-2BF119360EBF}" type="sibTrans" cxnId="{AC7EAC6D-208B-4DF7-9CB7-C78419F29EF3}">
      <dgm:prSet/>
      <dgm:spPr/>
      <dgm:t>
        <a:bodyPr/>
        <a:lstStyle/>
        <a:p>
          <a:endParaRPr lang="en-GB"/>
        </a:p>
      </dgm:t>
    </dgm:pt>
    <dgm:pt modelId="{631D2812-8B98-49ED-A740-DBCD79497B7A}">
      <dgm:prSet phldrT="[Text]"/>
      <dgm:spPr/>
      <dgm:t>
        <a:bodyPr/>
        <a:lstStyle/>
        <a:p>
          <a:r>
            <a:rPr lang="en-GB" dirty="0"/>
            <a:t>Sleep Disorders</a:t>
          </a:r>
        </a:p>
      </dgm:t>
    </dgm:pt>
    <dgm:pt modelId="{A19CBEA0-1073-4CBB-ADB4-47688E61E9D1}" type="parTrans" cxnId="{F45F9F40-A521-4116-B956-DFDCA77B1836}">
      <dgm:prSet/>
      <dgm:spPr/>
      <dgm:t>
        <a:bodyPr/>
        <a:lstStyle/>
        <a:p>
          <a:endParaRPr lang="en-GB"/>
        </a:p>
      </dgm:t>
    </dgm:pt>
    <dgm:pt modelId="{927674AC-9B65-4CFA-8194-AE323A3E12C2}" type="sibTrans" cxnId="{F45F9F40-A521-4116-B956-DFDCA77B1836}">
      <dgm:prSet/>
      <dgm:spPr/>
      <dgm:t>
        <a:bodyPr/>
        <a:lstStyle/>
        <a:p>
          <a:endParaRPr lang="en-GB"/>
        </a:p>
      </dgm:t>
    </dgm:pt>
    <dgm:pt modelId="{8332D7B4-591E-41B4-9D5E-430CFB7D5B4C}">
      <dgm:prSet phldrT="[Text]"/>
      <dgm:spPr/>
      <dgm:t>
        <a:bodyPr/>
        <a:lstStyle/>
        <a:p>
          <a:r>
            <a:rPr lang="en-GB" dirty="0"/>
            <a:t>Substance Abuse</a:t>
          </a:r>
        </a:p>
      </dgm:t>
    </dgm:pt>
    <dgm:pt modelId="{53A6C911-5EFA-4145-BB1E-ED4A37255F05}" type="parTrans" cxnId="{8765DECB-08B4-459A-B411-C13D0B54582D}">
      <dgm:prSet/>
      <dgm:spPr/>
      <dgm:t>
        <a:bodyPr/>
        <a:lstStyle/>
        <a:p>
          <a:endParaRPr lang="en-GB"/>
        </a:p>
      </dgm:t>
    </dgm:pt>
    <dgm:pt modelId="{1704C906-8C3E-487E-B797-BF69D3C559AE}" type="sibTrans" cxnId="{8765DECB-08B4-459A-B411-C13D0B54582D}">
      <dgm:prSet/>
      <dgm:spPr/>
      <dgm:t>
        <a:bodyPr/>
        <a:lstStyle/>
        <a:p>
          <a:endParaRPr lang="en-GB"/>
        </a:p>
      </dgm:t>
    </dgm:pt>
    <dgm:pt modelId="{A75C2E08-C055-41EB-9295-0C0FE6082577}">
      <dgm:prSet phldrT="[Text]"/>
      <dgm:spPr/>
      <dgm:t>
        <a:bodyPr/>
        <a:lstStyle/>
        <a:p>
          <a:r>
            <a:rPr lang="en-GB" dirty="0"/>
            <a:t>Adjustment Disorders</a:t>
          </a:r>
        </a:p>
      </dgm:t>
    </dgm:pt>
    <dgm:pt modelId="{C2C1B306-B10C-4A52-8291-5E742B138B42}" type="parTrans" cxnId="{F83BA4A7-61EC-464E-90B9-EC4711C7782F}">
      <dgm:prSet/>
      <dgm:spPr/>
      <dgm:t>
        <a:bodyPr/>
        <a:lstStyle/>
        <a:p>
          <a:endParaRPr lang="en-GB"/>
        </a:p>
      </dgm:t>
    </dgm:pt>
    <dgm:pt modelId="{502BFF79-7355-4D4D-AEA4-97E1890B9476}" type="sibTrans" cxnId="{F83BA4A7-61EC-464E-90B9-EC4711C7782F}">
      <dgm:prSet/>
      <dgm:spPr/>
      <dgm:t>
        <a:bodyPr/>
        <a:lstStyle/>
        <a:p>
          <a:endParaRPr lang="en-GB"/>
        </a:p>
      </dgm:t>
    </dgm:pt>
    <dgm:pt modelId="{0608719C-8DCB-4311-8915-FB4690082B4D}">
      <dgm:prSet phldrT="[Text]" custT="1"/>
      <dgm:spPr>
        <a:ln>
          <a:solidFill>
            <a:schemeClr val="tx1"/>
          </a:solidFill>
        </a:ln>
      </dgm:spPr>
      <dgm:t>
        <a:bodyPr/>
        <a:lstStyle/>
        <a:p>
          <a:r>
            <a:rPr lang="en-GB" sz="2800" b="1" dirty="0">
              <a:solidFill>
                <a:srgbClr val="FF0000"/>
              </a:solidFill>
            </a:rPr>
            <a:t>PTSD</a:t>
          </a:r>
          <a:endParaRPr lang="en-GB" sz="1400" b="1" dirty="0">
            <a:solidFill>
              <a:srgbClr val="FF0000"/>
            </a:solidFill>
          </a:endParaRPr>
        </a:p>
      </dgm:t>
    </dgm:pt>
    <dgm:pt modelId="{B402B71A-5024-4723-885D-074AC4A8DADA}" type="parTrans" cxnId="{4D21CDE8-6716-4214-A1C0-E192B29AEAAA}">
      <dgm:prSet/>
      <dgm:spPr/>
      <dgm:t>
        <a:bodyPr/>
        <a:lstStyle/>
        <a:p>
          <a:endParaRPr lang="en-GB"/>
        </a:p>
      </dgm:t>
    </dgm:pt>
    <dgm:pt modelId="{0B4AC2D0-747C-4D1D-AF2A-88979AFA9761}" type="sibTrans" cxnId="{4D21CDE8-6716-4214-A1C0-E192B29AEAAA}">
      <dgm:prSet/>
      <dgm:spPr/>
      <dgm:t>
        <a:bodyPr/>
        <a:lstStyle/>
        <a:p>
          <a:endParaRPr lang="en-GB"/>
        </a:p>
      </dgm:t>
    </dgm:pt>
    <dgm:pt modelId="{F3E971D2-A123-4FDC-8E74-C54A4FFAF915}">
      <dgm:prSet phldrT="[Text]"/>
      <dgm:spPr/>
      <dgm:t>
        <a:bodyPr/>
        <a:lstStyle/>
        <a:p>
          <a:r>
            <a:rPr lang="en-GB" dirty="0"/>
            <a:t>Dissociative Disorders</a:t>
          </a:r>
        </a:p>
      </dgm:t>
    </dgm:pt>
    <dgm:pt modelId="{AC065C70-3D3E-467D-B51E-9E18944AE865}" type="parTrans" cxnId="{DD51D239-6A1F-4B9B-B79A-8FC5C7CA04E6}">
      <dgm:prSet/>
      <dgm:spPr/>
      <dgm:t>
        <a:bodyPr/>
        <a:lstStyle/>
        <a:p>
          <a:endParaRPr lang="en-GB"/>
        </a:p>
      </dgm:t>
    </dgm:pt>
    <dgm:pt modelId="{7F216CA8-25A8-49BE-A27C-2A4887CCEFD5}" type="sibTrans" cxnId="{DD51D239-6A1F-4B9B-B79A-8FC5C7CA04E6}">
      <dgm:prSet/>
      <dgm:spPr/>
      <dgm:t>
        <a:bodyPr/>
        <a:lstStyle/>
        <a:p>
          <a:endParaRPr lang="en-GB"/>
        </a:p>
      </dgm:t>
    </dgm:pt>
    <dgm:pt modelId="{80C11784-C84A-45A8-9664-A3B38845EC75}">
      <dgm:prSet phldrT="[Text]"/>
      <dgm:spPr/>
      <dgm:t>
        <a:bodyPr/>
        <a:lstStyle/>
        <a:p>
          <a:r>
            <a:rPr lang="en-GB" dirty="0"/>
            <a:t>Somatisation</a:t>
          </a:r>
        </a:p>
      </dgm:t>
    </dgm:pt>
    <dgm:pt modelId="{739FB550-5A66-4100-9346-4748D40D1FC9}" type="parTrans" cxnId="{C416235E-F889-4F22-A299-23C4051BC7AB}">
      <dgm:prSet/>
      <dgm:spPr/>
      <dgm:t>
        <a:bodyPr/>
        <a:lstStyle/>
        <a:p>
          <a:endParaRPr lang="en-GB"/>
        </a:p>
      </dgm:t>
    </dgm:pt>
    <dgm:pt modelId="{691CE86E-2CA1-4848-A119-F445670440E8}" type="sibTrans" cxnId="{C416235E-F889-4F22-A299-23C4051BC7AB}">
      <dgm:prSet/>
      <dgm:spPr/>
      <dgm:t>
        <a:bodyPr/>
        <a:lstStyle/>
        <a:p>
          <a:endParaRPr lang="en-GB"/>
        </a:p>
      </dgm:t>
    </dgm:pt>
    <dgm:pt modelId="{2AE76E43-59E8-4AAD-9626-619DDA63F56F}" type="pres">
      <dgm:prSet presAssocID="{17DD1EA1-F023-4E52-8A90-CEB7EBE1FD30}" presName="Name0" presStyleCnt="0">
        <dgm:presLayoutVars>
          <dgm:dir/>
          <dgm:animLvl val="lvl"/>
          <dgm:resizeHandles val="exact"/>
        </dgm:presLayoutVars>
      </dgm:prSet>
      <dgm:spPr/>
    </dgm:pt>
    <dgm:pt modelId="{54FA3E80-A12A-4FEE-8E8B-974A93F985A7}" type="pres">
      <dgm:prSet presAssocID="{51807D77-039B-403E-BABD-0C155B1A1989}" presName="Name8" presStyleCnt="0"/>
      <dgm:spPr/>
    </dgm:pt>
    <dgm:pt modelId="{90AD5A8F-F370-4BBD-AA1C-DA1AC012DBA6}" type="pres">
      <dgm:prSet presAssocID="{51807D77-039B-403E-BABD-0C155B1A1989}" presName="level" presStyleLbl="node1" presStyleIdx="0" presStyleCnt="8" custScaleY="296947">
        <dgm:presLayoutVars>
          <dgm:chMax val="1"/>
          <dgm:bulletEnabled val="1"/>
        </dgm:presLayoutVars>
      </dgm:prSet>
      <dgm:spPr/>
      <dgm:t>
        <a:bodyPr/>
        <a:lstStyle/>
        <a:p>
          <a:endParaRPr lang="en-GB"/>
        </a:p>
      </dgm:t>
    </dgm:pt>
    <dgm:pt modelId="{717E9AC4-2C64-4C8A-876B-46E8D4ECFFC9}" type="pres">
      <dgm:prSet presAssocID="{51807D77-039B-403E-BABD-0C155B1A1989}" presName="levelTx" presStyleLbl="revTx" presStyleIdx="0" presStyleCnt="0">
        <dgm:presLayoutVars>
          <dgm:chMax val="1"/>
          <dgm:bulletEnabled val="1"/>
        </dgm:presLayoutVars>
      </dgm:prSet>
      <dgm:spPr/>
      <dgm:t>
        <a:bodyPr/>
        <a:lstStyle/>
        <a:p>
          <a:endParaRPr lang="en-GB"/>
        </a:p>
      </dgm:t>
    </dgm:pt>
    <dgm:pt modelId="{FB696DA9-0648-4E49-A19A-217B77EC1909}" type="pres">
      <dgm:prSet presAssocID="{8332D7B4-591E-41B4-9D5E-430CFB7D5B4C}" presName="Name8" presStyleCnt="0"/>
      <dgm:spPr/>
    </dgm:pt>
    <dgm:pt modelId="{74EE6CCE-CAC6-4929-BDEB-888314990CDB}" type="pres">
      <dgm:prSet presAssocID="{8332D7B4-591E-41B4-9D5E-430CFB7D5B4C}" presName="level" presStyleLbl="node1" presStyleIdx="1" presStyleCnt="8">
        <dgm:presLayoutVars>
          <dgm:chMax val="1"/>
          <dgm:bulletEnabled val="1"/>
        </dgm:presLayoutVars>
      </dgm:prSet>
      <dgm:spPr/>
      <dgm:t>
        <a:bodyPr/>
        <a:lstStyle/>
        <a:p>
          <a:endParaRPr lang="en-GB"/>
        </a:p>
      </dgm:t>
    </dgm:pt>
    <dgm:pt modelId="{A47EA942-FAB5-4A83-A5FE-F67F4ACB0960}" type="pres">
      <dgm:prSet presAssocID="{8332D7B4-591E-41B4-9D5E-430CFB7D5B4C}" presName="levelTx" presStyleLbl="revTx" presStyleIdx="0" presStyleCnt="0">
        <dgm:presLayoutVars>
          <dgm:chMax val="1"/>
          <dgm:bulletEnabled val="1"/>
        </dgm:presLayoutVars>
      </dgm:prSet>
      <dgm:spPr/>
      <dgm:t>
        <a:bodyPr/>
        <a:lstStyle/>
        <a:p>
          <a:endParaRPr lang="en-GB"/>
        </a:p>
      </dgm:t>
    </dgm:pt>
    <dgm:pt modelId="{8D3D39A5-0DE1-4051-BE3E-B5D5C63A6E32}" type="pres">
      <dgm:prSet presAssocID="{A75C2E08-C055-41EB-9295-0C0FE6082577}" presName="Name8" presStyleCnt="0"/>
      <dgm:spPr/>
    </dgm:pt>
    <dgm:pt modelId="{F15387B6-032E-4FA9-8A47-DF1BD8684E58}" type="pres">
      <dgm:prSet presAssocID="{A75C2E08-C055-41EB-9295-0C0FE6082577}" presName="level" presStyleLbl="node1" presStyleIdx="2" presStyleCnt="8">
        <dgm:presLayoutVars>
          <dgm:chMax val="1"/>
          <dgm:bulletEnabled val="1"/>
        </dgm:presLayoutVars>
      </dgm:prSet>
      <dgm:spPr/>
      <dgm:t>
        <a:bodyPr/>
        <a:lstStyle/>
        <a:p>
          <a:endParaRPr lang="en-GB"/>
        </a:p>
      </dgm:t>
    </dgm:pt>
    <dgm:pt modelId="{F14629FF-7392-44AF-910B-8B3BC5E79A80}" type="pres">
      <dgm:prSet presAssocID="{A75C2E08-C055-41EB-9295-0C0FE6082577}" presName="levelTx" presStyleLbl="revTx" presStyleIdx="0" presStyleCnt="0">
        <dgm:presLayoutVars>
          <dgm:chMax val="1"/>
          <dgm:bulletEnabled val="1"/>
        </dgm:presLayoutVars>
      </dgm:prSet>
      <dgm:spPr/>
      <dgm:t>
        <a:bodyPr/>
        <a:lstStyle/>
        <a:p>
          <a:endParaRPr lang="en-GB"/>
        </a:p>
      </dgm:t>
    </dgm:pt>
    <dgm:pt modelId="{751E3AFB-7B7B-47FD-A48C-DCB321C7F2E2}" type="pres">
      <dgm:prSet presAssocID="{0608719C-8DCB-4311-8915-FB4690082B4D}" presName="Name8" presStyleCnt="0"/>
      <dgm:spPr/>
    </dgm:pt>
    <dgm:pt modelId="{104E522B-DE71-4ED3-9B21-95B522FEFCB3}" type="pres">
      <dgm:prSet presAssocID="{0608719C-8DCB-4311-8915-FB4690082B4D}" presName="level" presStyleLbl="node1" presStyleIdx="3" presStyleCnt="8">
        <dgm:presLayoutVars>
          <dgm:chMax val="1"/>
          <dgm:bulletEnabled val="1"/>
        </dgm:presLayoutVars>
      </dgm:prSet>
      <dgm:spPr/>
      <dgm:t>
        <a:bodyPr/>
        <a:lstStyle/>
        <a:p>
          <a:endParaRPr lang="en-GB"/>
        </a:p>
      </dgm:t>
    </dgm:pt>
    <dgm:pt modelId="{EAAA3F22-1BE0-478D-B08D-FFD4D62F1AD7}" type="pres">
      <dgm:prSet presAssocID="{0608719C-8DCB-4311-8915-FB4690082B4D}" presName="levelTx" presStyleLbl="revTx" presStyleIdx="0" presStyleCnt="0">
        <dgm:presLayoutVars>
          <dgm:chMax val="1"/>
          <dgm:bulletEnabled val="1"/>
        </dgm:presLayoutVars>
      </dgm:prSet>
      <dgm:spPr/>
      <dgm:t>
        <a:bodyPr/>
        <a:lstStyle/>
        <a:p>
          <a:endParaRPr lang="en-GB"/>
        </a:p>
      </dgm:t>
    </dgm:pt>
    <dgm:pt modelId="{41351B39-CC31-4B4A-B7F4-16C3029094FE}" type="pres">
      <dgm:prSet presAssocID="{CE278B1E-6CC1-4E55-87F4-F50127B19D0F}" presName="Name8" presStyleCnt="0"/>
      <dgm:spPr/>
    </dgm:pt>
    <dgm:pt modelId="{97EF6EC2-6604-40F3-9D73-B60F8054F50D}" type="pres">
      <dgm:prSet presAssocID="{CE278B1E-6CC1-4E55-87F4-F50127B19D0F}" presName="level" presStyleLbl="node1" presStyleIdx="4" presStyleCnt="8">
        <dgm:presLayoutVars>
          <dgm:chMax val="1"/>
          <dgm:bulletEnabled val="1"/>
        </dgm:presLayoutVars>
      </dgm:prSet>
      <dgm:spPr/>
      <dgm:t>
        <a:bodyPr/>
        <a:lstStyle/>
        <a:p>
          <a:endParaRPr lang="en-GB"/>
        </a:p>
      </dgm:t>
    </dgm:pt>
    <dgm:pt modelId="{BD589CCD-16D3-48D5-B522-2DCF4AD49BAE}" type="pres">
      <dgm:prSet presAssocID="{CE278B1E-6CC1-4E55-87F4-F50127B19D0F}" presName="levelTx" presStyleLbl="revTx" presStyleIdx="0" presStyleCnt="0">
        <dgm:presLayoutVars>
          <dgm:chMax val="1"/>
          <dgm:bulletEnabled val="1"/>
        </dgm:presLayoutVars>
      </dgm:prSet>
      <dgm:spPr/>
      <dgm:t>
        <a:bodyPr/>
        <a:lstStyle/>
        <a:p>
          <a:endParaRPr lang="en-GB"/>
        </a:p>
      </dgm:t>
    </dgm:pt>
    <dgm:pt modelId="{8300C173-F1C2-4C32-881A-D5A2923685BF}" type="pres">
      <dgm:prSet presAssocID="{F3E971D2-A123-4FDC-8E74-C54A4FFAF915}" presName="Name8" presStyleCnt="0"/>
      <dgm:spPr/>
    </dgm:pt>
    <dgm:pt modelId="{5E4808C6-0744-4F38-B589-E68458966E0E}" type="pres">
      <dgm:prSet presAssocID="{F3E971D2-A123-4FDC-8E74-C54A4FFAF915}" presName="level" presStyleLbl="node1" presStyleIdx="5" presStyleCnt="8">
        <dgm:presLayoutVars>
          <dgm:chMax val="1"/>
          <dgm:bulletEnabled val="1"/>
        </dgm:presLayoutVars>
      </dgm:prSet>
      <dgm:spPr/>
      <dgm:t>
        <a:bodyPr/>
        <a:lstStyle/>
        <a:p>
          <a:endParaRPr lang="en-GB"/>
        </a:p>
      </dgm:t>
    </dgm:pt>
    <dgm:pt modelId="{8AAECE76-C66D-4309-A6B1-EFFC58DB4C47}" type="pres">
      <dgm:prSet presAssocID="{F3E971D2-A123-4FDC-8E74-C54A4FFAF915}" presName="levelTx" presStyleLbl="revTx" presStyleIdx="0" presStyleCnt="0">
        <dgm:presLayoutVars>
          <dgm:chMax val="1"/>
          <dgm:bulletEnabled val="1"/>
        </dgm:presLayoutVars>
      </dgm:prSet>
      <dgm:spPr/>
      <dgm:t>
        <a:bodyPr/>
        <a:lstStyle/>
        <a:p>
          <a:endParaRPr lang="en-GB"/>
        </a:p>
      </dgm:t>
    </dgm:pt>
    <dgm:pt modelId="{5B8E8FAC-B0B8-4E00-A0B8-628C8F198C1D}" type="pres">
      <dgm:prSet presAssocID="{80C11784-C84A-45A8-9664-A3B38845EC75}" presName="Name8" presStyleCnt="0"/>
      <dgm:spPr/>
    </dgm:pt>
    <dgm:pt modelId="{523637FA-9262-4496-B316-C7F286929B21}" type="pres">
      <dgm:prSet presAssocID="{80C11784-C84A-45A8-9664-A3B38845EC75}" presName="level" presStyleLbl="node1" presStyleIdx="6" presStyleCnt="8">
        <dgm:presLayoutVars>
          <dgm:chMax val="1"/>
          <dgm:bulletEnabled val="1"/>
        </dgm:presLayoutVars>
      </dgm:prSet>
      <dgm:spPr/>
      <dgm:t>
        <a:bodyPr/>
        <a:lstStyle/>
        <a:p>
          <a:endParaRPr lang="en-GB"/>
        </a:p>
      </dgm:t>
    </dgm:pt>
    <dgm:pt modelId="{5A92FE1D-3641-41CA-8BEE-1E5CE536FA43}" type="pres">
      <dgm:prSet presAssocID="{80C11784-C84A-45A8-9664-A3B38845EC75}" presName="levelTx" presStyleLbl="revTx" presStyleIdx="0" presStyleCnt="0">
        <dgm:presLayoutVars>
          <dgm:chMax val="1"/>
          <dgm:bulletEnabled val="1"/>
        </dgm:presLayoutVars>
      </dgm:prSet>
      <dgm:spPr/>
      <dgm:t>
        <a:bodyPr/>
        <a:lstStyle/>
        <a:p>
          <a:endParaRPr lang="en-GB"/>
        </a:p>
      </dgm:t>
    </dgm:pt>
    <dgm:pt modelId="{18942EB3-3747-490E-B90D-9A0ED5CABDC8}" type="pres">
      <dgm:prSet presAssocID="{631D2812-8B98-49ED-A740-DBCD79497B7A}" presName="Name8" presStyleCnt="0"/>
      <dgm:spPr/>
    </dgm:pt>
    <dgm:pt modelId="{D43E42C5-90CE-4FB8-BD39-CAC9CAFA162E}" type="pres">
      <dgm:prSet presAssocID="{631D2812-8B98-49ED-A740-DBCD79497B7A}" presName="level" presStyleLbl="node1" presStyleIdx="7" presStyleCnt="8">
        <dgm:presLayoutVars>
          <dgm:chMax val="1"/>
          <dgm:bulletEnabled val="1"/>
        </dgm:presLayoutVars>
      </dgm:prSet>
      <dgm:spPr/>
      <dgm:t>
        <a:bodyPr/>
        <a:lstStyle/>
        <a:p>
          <a:endParaRPr lang="en-GB"/>
        </a:p>
      </dgm:t>
    </dgm:pt>
    <dgm:pt modelId="{2B1594B9-B451-47F8-A7B6-235118BBB5AC}" type="pres">
      <dgm:prSet presAssocID="{631D2812-8B98-49ED-A740-DBCD79497B7A}" presName="levelTx" presStyleLbl="revTx" presStyleIdx="0" presStyleCnt="0">
        <dgm:presLayoutVars>
          <dgm:chMax val="1"/>
          <dgm:bulletEnabled val="1"/>
        </dgm:presLayoutVars>
      </dgm:prSet>
      <dgm:spPr/>
      <dgm:t>
        <a:bodyPr/>
        <a:lstStyle/>
        <a:p>
          <a:endParaRPr lang="en-GB"/>
        </a:p>
      </dgm:t>
    </dgm:pt>
  </dgm:ptLst>
  <dgm:cxnLst>
    <dgm:cxn modelId="{B76E67EF-D27E-4030-A7A2-E08FE85120DF}" type="presOf" srcId="{80C11784-C84A-45A8-9664-A3B38845EC75}" destId="{5A92FE1D-3641-41CA-8BEE-1E5CE536FA43}" srcOrd="1" destOrd="0" presId="urn:microsoft.com/office/officeart/2005/8/layout/pyramid1"/>
    <dgm:cxn modelId="{AC7EAC6D-208B-4DF7-9CB7-C78419F29EF3}" srcId="{17DD1EA1-F023-4E52-8A90-CEB7EBE1FD30}" destId="{CE278B1E-6CC1-4E55-87F4-F50127B19D0F}" srcOrd="4" destOrd="0" parTransId="{55B0AB4D-EAC5-4939-AF97-5C7EE48115F6}" sibTransId="{24E4E313-A971-411D-8BA4-2BF119360EBF}"/>
    <dgm:cxn modelId="{BE9E3B7F-83C4-4FEA-BB6B-D5425087364E}" type="presOf" srcId="{A75C2E08-C055-41EB-9295-0C0FE6082577}" destId="{F15387B6-032E-4FA9-8A47-DF1BD8684E58}" srcOrd="0" destOrd="0" presId="urn:microsoft.com/office/officeart/2005/8/layout/pyramid1"/>
    <dgm:cxn modelId="{B506DA1F-C095-4D52-8708-1A72D19FDF89}" type="presOf" srcId="{51807D77-039B-403E-BABD-0C155B1A1989}" destId="{90AD5A8F-F370-4BBD-AA1C-DA1AC012DBA6}" srcOrd="0" destOrd="0" presId="urn:microsoft.com/office/officeart/2005/8/layout/pyramid1"/>
    <dgm:cxn modelId="{06C48A1F-6ED9-495F-ADB6-60BB8DB984C7}" srcId="{17DD1EA1-F023-4E52-8A90-CEB7EBE1FD30}" destId="{51807D77-039B-403E-BABD-0C155B1A1989}" srcOrd="0" destOrd="0" parTransId="{9D513126-C742-4D73-BB52-7C4C7CECC983}" sibTransId="{5969EA4B-5DB8-43B1-836C-EF3F84071AB5}"/>
    <dgm:cxn modelId="{DD51D239-6A1F-4B9B-B79A-8FC5C7CA04E6}" srcId="{17DD1EA1-F023-4E52-8A90-CEB7EBE1FD30}" destId="{F3E971D2-A123-4FDC-8E74-C54A4FFAF915}" srcOrd="5" destOrd="0" parTransId="{AC065C70-3D3E-467D-B51E-9E18944AE865}" sibTransId="{7F216CA8-25A8-49BE-A27C-2A4887CCEFD5}"/>
    <dgm:cxn modelId="{099681B9-D058-4D9C-8839-9A0457005657}" type="presOf" srcId="{631D2812-8B98-49ED-A740-DBCD79497B7A}" destId="{D43E42C5-90CE-4FB8-BD39-CAC9CAFA162E}" srcOrd="0" destOrd="0" presId="urn:microsoft.com/office/officeart/2005/8/layout/pyramid1"/>
    <dgm:cxn modelId="{F83BA4A7-61EC-464E-90B9-EC4711C7782F}" srcId="{17DD1EA1-F023-4E52-8A90-CEB7EBE1FD30}" destId="{A75C2E08-C055-41EB-9295-0C0FE6082577}" srcOrd="2" destOrd="0" parTransId="{C2C1B306-B10C-4A52-8291-5E742B138B42}" sibTransId="{502BFF79-7355-4D4D-AEA4-97E1890B9476}"/>
    <dgm:cxn modelId="{85FF1B5A-53E4-443D-81DB-993DC4BDF90C}" type="presOf" srcId="{A75C2E08-C055-41EB-9295-0C0FE6082577}" destId="{F14629FF-7392-44AF-910B-8B3BC5E79A80}" srcOrd="1" destOrd="0" presId="urn:microsoft.com/office/officeart/2005/8/layout/pyramid1"/>
    <dgm:cxn modelId="{5FA98232-428E-4E22-9950-F492EC37753E}" type="presOf" srcId="{CE278B1E-6CC1-4E55-87F4-F50127B19D0F}" destId="{97EF6EC2-6604-40F3-9D73-B60F8054F50D}" srcOrd="0" destOrd="0" presId="urn:microsoft.com/office/officeart/2005/8/layout/pyramid1"/>
    <dgm:cxn modelId="{4D21CDE8-6716-4214-A1C0-E192B29AEAAA}" srcId="{17DD1EA1-F023-4E52-8A90-CEB7EBE1FD30}" destId="{0608719C-8DCB-4311-8915-FB4690082B4D}" srcOrd="3" destOrd="0" parTransId="{B402B71A-5024-4723-885D-074AC4A8DADA}" sibTransId="{0B4AC2D0-747C-4D1D-AF2A-88979AFA9761}"/>
    <dgm:cxn modelId="{C416235E-F889-4F22-A299-23C4051BC7AB}" srcId="{17DD1EA1-F023-4E52-8A90-CEB7EBE1FD30}" destId="{80C11784-C84A-45A8-9664-A3B38845EC75}" srcOrd="6" destOrd="0" parTransId="{739FB550-5A66-4100-9346-4748D40D1FC9}" sibTransId="{691CE86E-2CA1-4848-A119-F445670440E8}"/>
    <dgm:cxn modelId="{F0721B2B-AB6E-459C-942C-D87629DD9915}" type="presOf" srcId="{51807D77-039B-403E-BABD-0C155B1A1989}" destId="{717E9AC4-2C64-4C8A-876B-46E8D4ECFFC9}" srcOrd="1" destOrd="0" presId="urn:microsoft.com/office/officeart/2005/8/layout/pyramid1"/>
    <dgm:cxn modelId="{D3F51071-C2F3-4A51-B004-CE7A4AF5B158}" type="presOf" srcId="{631D2812-8B98-49ED-A740-DBCD79497B7A}" destId="{2B1594B9-B451-47F8-A7B6-235118BBB5AC}" srcOrd="1" destOrd="0" presId="urn:microsoft.com/office/officeart/2005/8/layout/pyramid1"/>
    <dgm:cxn modelId="{3641AB97-905F-4B8C-9C38-3792964B4207}" type="presOf" srcId="{8332D7B4-591E-41B4-9D5E-430CFB7D5B4C}" destId="{A47EA942-FAB5-4A83-A5FE-F67F4ACB0960}" srcOrd="1" destOrd="0" presId="urn:microsoft.com/office/officeart/2005/8/layout/pyramid1"/>
    <dgm:cxn modelId="{7A856EE8-8375-462E-AE7C-19DC91F18185}" type="presOf" srcId="{CE278B1E-6CC1-4E55-87F4-F50127B19D0F}" destId="{BD589CCD-16D3-48D5-B522-2DCF4AD49BAE}" srcOrd="1" destOrd="0" presId="urn:microsoft.com/office/officeart/2005/8/layout/pyramid1"/>
    <dgm:cxn modelId="{8765DECB-08B4-459A-B411-C13D0B54582D}" srcId="{17DD1EA1-F023-4E52-8A90-CEB7EBE1FD30}" destId="{8332D7B4-591E-41B4-9D5E-430CFB7D5B4C}" srcOrd="1" destOrd="0" parTransId="{53A6C911-5EFA-4145-BB1E-ED4A37255F05}" sibTransId="{1704C906-8C3E-487E-B797-BF69D3C559AE}"/>
    <dgm:cxn modelId="{7653F655-1114-43DF-B678-67912700C2B6}" type="presOf" srcId="{80C11784-C84A-45A8-9664-A3B38845EC75}" destId="{523637FA-9262-4496-B316-C7F286929B21}" srcOrd="0" destOrd="0" presId="urn:microsoft.com/office/officeart/2005/8/layout/pyramid1"/>
    <dgm:cxn modelId="{E7DC17D7-0D98-438F-BCE5-0BDF4AC0E592}" type="presOf" srcId="{0608719C-8DCB-4311-8915-FB4690082B4D}" destId="{EAAA3F22-1BE0-478D-B08D-FFD4D62F1AD7}" srcOrd="1" destOrd="0" presId="urn:microsoft.com/office/officeart/2005/8/layout/pyramid1"/>
    <dgm:cxn modelId="{9B47DE1C-2D47-4F74-9614-92C0FBD19711}" type="presOf" srcId="{F3E971D2-A123-4FDC-8E74-C54A4FFAF915}" destId="{8AAECE76-C66D-4309-A6B1-EFFC58DB4C47}" srcOrd="1" destOrd="0" presId="urn:microsoft.com/office/officeart/2005/8/layout/pyramid1"/>
    <dgm:cxn modelId="{3046724B-6FCC-4FEC-A35B-6F04C5620F86}" type="presOf" srcId="{17DD1EA1-F023-4E52-8A90-CEB7EBE1FD30}" destId="{2AE76E43-59E8-4AAD-9626-619DDA63F56F}" srcOrd="0" destOrd="0" presId="urn:microsoft.com/office/officeart/2005/8/layout/pyramid1"/>
    <dgm:cxn modelId="{61152693-35C2-48F0-8A8F-1CAC392D69AC}" type="presOf" srcId="{F3E971D2-A123-4FDC-8E74-C54A4FFAF915}" destId="{5E4808C6-0744-4F38-B589-E68458966E0E}" srcOrd="0" destOrd="0" presId="urn:microsoft.com/office/officeart/2005/8/layout/pyramid1"/>
    <dgm:cxn modelId="{F45F9F40-A521-4116-B956-DFDCA77B1836}" srcId="{17DD1EA1-F023-4E52-8A90-CEB7EBE1FD30}" destId="{631D2812-8B98-49ED-A740-DBCD79497B7A}" srcOrd="7" destOrd="0" parTransId="{A19CBEA0-1073-4CBB-ADB4-47688E61E9D1}" sibTransId="{927674AC-9B65-4CFA-8194-AE323A3E12C2}"/>
    <dgm:cxn modelId="{7E46CBCB-75E0-44F2-9835-A110CD393C49}" type="presOf" srcId="{8332D7B4-591E-41B4-9D5E-430CFB7D5B4C}" destId="{74EE6CCE-CAC6-4929-BDEB-888314990CDB}" srcOrd="0" destOrd="0" presId="urn:microsoft.com/office/officeart/2005/8/layout/pyramid1"/>
    <dgm:cxn modelId="{59432987-FEE8-442B-B215-2D961B2B9E1B}" type="presOf" srcId="{0608719C-8DCB-4311-8915-FB4690082B4D}" destId="{104E522B-DE71-4ED3-9B21-95B522FEFCB3}" srcOrd="0" destOrd="0" presId="urn:microsoft.com/office/officeart/2005/8/layout/pyramid1"/>
    <dgm:cxn modelId="{DABAAB99-B3A0-4060-8A12-DFB25E3ECE27}" type="presParOf" srcId="{2AE76E43-59E8-4AAD-9626-619DDA63F56F}" destId="{54FA3E80-A12A-4FEE-8E8B-974A93F985A7}" srcOrd="0" destOrd="0" presId="urn:microsoft.com/office/officeart/2005/8/layout/pyramid1"/>
    <dgm:cxn modelId="{4688757F-F309-4BE4-8CE7-87410F805191}" type="presParOf" srcId="{54FA3E80-A12A-4FEE-8E8B-974A93F985A7}" destId="{90AD5A8F-F370-4BBD-AA1C-DA1AC012DBA6}" srcOrd="0" destOrd="0" presId="urn:microsoft.com/office/officeart/2005/8/layout/pyramid1"/>
    <dgm:cxn modelId="{87EC166E-EAFE-46D6-AC58-EE756505702E}" type="presParOf" srcId="{54FA3E80-A12A-4FEE-8E8B-974A93F985A7}" destId="{717E9AC4-2C64-4C8A-876B-46E8D4ECFFC9}" srcOrd="1" destOrd="0" presId="urn:microsoft.com/office/officeart/2005/8/layout/pyramid1"/>
    <dgm:cxn modelId="{E5F35D9F-E586-46C4-8A26-ED915846193C}" type="presParOf" srcId="{2AE76E43-59E8-4AAD-9626-619DDA63F56F}" destId="{FB696DA9-0648-4E49-A19A-217B77EC1909}" srcOrd="1" destOrd="0" presId="urn:microsoft.com/office/officeart/2005/8/layout/pyramid1"/>
    <dgm:cxn modelId="{FF8A7188-C6BD-44F6-96A0-E231D717294F}" type="presParOf" srcId="{FB696DA9-0648-4E49-A19A-217B77EC1909}" destId="{74EE6CCE-CAC6-4929-BDEB-888314990CDB}" srcOrd="0" destOrd="0" presId="urn:microsoft.com/office/officeart/2005/8/layout/pyramid1"/>
    <dgm:cxn modelId="{3A808066-C6BD-464D-8554-41E91A75476B}" type="presParOf" srcId="{FB696DA9-0648-4E49-A19A-217B77EC1909}" destId="{A47EA942-FAB5-4A83-A5FE-F67F4ACB0960}" srcOrd="1" destOrd="0" presId="urn:microsoft.com/office/officeart/2005/8/layout/pyramid1"/>
    <dgm:cxn modelId="{224EB33D-3C52-4B29-ADBE-8A852389EAAA}" type="presParOf" srcId="{2AE76E43-59E8-4AAD-9626-619DDA63F56F}" destId="{8D3D39A5-0DE1-4051-BE3E-B5D5C63A6E32}" srcOrd="2" destOrd="0" presId="urn:microsoft.com/office/officeart/2005/8/layout/pyramid1"/>
    <dgm:cxn modelId="{6AC1B8F9-7F35-42DA-B184-507E4007579E}" type="presParOf" srcId="{8D3D39A5-0DE1-4051-BE3E-B5D5C63A6E32}" destId="{F15387B6-032E-4FA9-8A47-DF1BD8684E58}" srcOrd="0" destOrd="0" presId="urn:microsoft.com/office/officeart/2005/8/layout/pyramid1"/>
    <dgm:cxn modelId="{9124AE29-A659-43EA-8477-4CFC0E7D0A47}" type="presParOf" srcId="{8D3D39A5-0DE1-4051-BE3E-B5D5C63A6E32}" destId="{F14629FF-7392-44AF-910B-8B3BC5E79A80}" srcOrd="1" destOrd="0" presId="urn:microsoft.com/office/officeart/2005/8/layout/pyramid1"/>
    <dgm:cxn modelId="{2AEC1851-EAEA-465E-9984-413EA86BBB98}" type="presParOf" srcId="{2AE76E43-59E8-4AAD-9626-619DDA63F56F}" destId="{751E3AFB-7B7B-47FD-A48C-DCB321C7F2E2}" srcOrd="3" destOrd="0" presId="urn:microsoft.com/office/officeart/2005/8/layout/pyramid1"/>
    <dgm:cxn modelId="{3B5A8DED-ABAA-4AE2-B62F-3838D967BDDA}" type="presParOf" srcId="{751E3AFB-7B7B-47FD-A48C-DCB321C7F2E2}" destId="{104E522B-DE71-4ED3-9B21-95B522FEFCB3}" srcOrd="0" destOrd="0" presId="urn:microsoft.com/office/officeart/2005/8/layout/pyramid1"/>
    <dgm:cxn modelId="{6DDA0E1B-0B23-455A-8196-98A5D8F4EDEB}" type="presParOf" srcId="{751E3AFB-7B7B-47FD-A48C-DCB321C7F2E2}" destId="{EAAA3F22-1BE0-478D-B08D-FFD4D62F1AD7}" srcOrd="1" destOrd="0" presId="urn:microsoft.com/office/officeart/2005/8/layout/pyramid1"/>
    <dgm:cxn modelId="{239414B3-0CBD-48A0-A16D-CFD8124D94CC}" type="presParOf" srcId="{2AE76E43-59E8-4AAD-9626-619DDA63F56F}" destId="{41351B39-CC31-4B4A-B7F4-16C3029094FE}" srcOrd="4" destOrd="0" presId="urn:microsoft.com/office/officeart/2005/8/layout/pyramid1"/>
    <dgm:cxn modelId="{7E10FBF4-06E0-44F1-B0B8-D48B9304B50D}" type="presParOf" srcId="{41351B39-CC31-4B4A-B7F4-16C3029094FE}" destId="{97EF6EC2-6604-40F3-9D73-B60F8054F50D}" srcOrd="0" destOrd="0" presId="urn:microsoft.com/office/officeart/2005/8/layout/pyramid1"/>
    <dgm:cxn modelId="{B09B960B-FC48-43F9-95D4-2E0F9928CEE1}" type="presParOf" srcId="{41351B39-CC31-4B4A-B7F4-16C3029094FE}" destId="{BD589CCD-16D3-48D5-B522-2DCF4AD49BAE}" srcOrd="1" destOrd="0" presId="urn:microsoft.com/office/officeart/2005/8/layout/pyramid1"/>
    <dgm:cxn modelId="{2D0ED485-0284-401E-BB27-435BADDA23CA}" type="presParOf" srcId="{2AE76E43-59E8-4AAD-9626-619DDA63F56F}" destId="{8300C173-F1C2-4C32-881A-D5A2923685BF}" srcOrd="5" destOrd="0" presId="urn:microsoft.com/office/officeart/2005/8/layout/pyramid1"/>
    <dgm:cxn modelId="{C37E2B18-4F98-4009-A0CE-D1D58DF777C8}" type="presParOf" srcId="{8300C173-F1C2-4C32-881A-D5A2923685BF}" destId="{5E4808C6-0744-4F38-B589-E68458966E0E}" srcOrd="0" destOrd="0" presId="urn:microsoft.com/office/officeart/2005/8/layout/pyramid1"/>
    <dgm:cxn modelId="{28046E7A-D8FA-4166-AA22-F8D1C8DF8160}" type="presParOf" srcId="{8300C173-F1C2-4C32-881A-D5A2923685BF}" destId="{8AAECE76-C66D-4309-A6B1-EFFC58DB4C47}" srcOrd="1" destOrd="0" presId="urn:microsoft.com/office/officeart/2005/8/layout/pyramid1"/>
    <dgm:cxn modelId="{3969185C-CB4B-4D86-9FD5-751622A2FCA5}" type="presParOf" srcId="{2AE76E43-59E8-4AAD-9626-619DDA63F56F}" destId="{5B8E8FAC-B0B8-4E00-A0B8-628C8F198C1D}" srcOrd="6" destOrd="0" presId="urn:microsoft.com/office/officeart/2005/8/layout/pyramid1"/>
    <dgm:cxn modelId="{9148CBF6-0A87-43F5-AF8D-B8206A8C5097}" type="presParOf" srcId="{5B8E8FAC-B0B8-4E00-A0B8-628C8F198C1D}" destId="{523637FA-9262-4496-B316-C7F286929B21}" srcOrd="0" destOrd="0" presId="urn:microsoft.com/office/officeart/2005/8/layout/pyramid1"/>
    <dgm:cxn modelId="{05C11BFC-3C7F-426D-9D08-EB7B5401CDB3}" type="presParOf" srcId="{5B8E8FAC-B0B8-4E00-A0B8-628C8F198C1D}" destId="{5A92FE1D-3641-41CA-8BEE-1E5CE536FA43}" srcOrd="1" destOrd="0" presId="urn:microsoft.com/office/officeart/2005/8/layout/pyramid1"/>
    <dgm:cxn modelId="{8F50AE64-A109-4AB1-8E87-8E43654048FE}" type="presParOf" srcId="{2AE76E43-59E8-4AAD-9626-619DDA63F56F}" destId="{18942EB3-3747-490E-B90D-9A0ED5CABDC8}" srcOrd="7" destOrd="0" presId="urn:microsoft.com/office/officeart/2005/8/layout/pyramid1"/>
    <dgm:cxn modelId="{5D2F9DB9-7CEE-4583-AE33-0262D79E4DF1}" type="presParOf" srcId="{18942EB3-3747-490E-B90D-9A0ED5CABDC8}" destId="{D43E42C5-90CE-4FB8-BD39-CAC9CAFA162E}" srcOrd="0" destOrd="0" presId="urn:microsoft.com/office/officeart/2005/8/layout/pyramid1"/>
    <dgm:cxn modelId="{C793A991-E4F2-431C-B13F-BFBE421262C9}" type="presParOf" srcId="{18942EB3-3747-490E-B90D-9A0ED5CABDC8}" destId="{2B1594B9-B451-47F8-A7B6-235118BBB5AC}"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94C9B6-60A8-4F5B-9CF2-8C1957886D50}"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GB"/>
        </a:p>
      </dgm:t>
    </dgm:pt>
    <dgm:pt modelId="{180158DF-E048-40BA-A821-1317410EC224}">
      <dgm:prSet phldrT="[Text]"/>
      <dgm:spPr/>
      <dgm:t>
        <a:bodyPr/>
        <a:lstStyle/>
        <a:p>
          <a:r>
            <a:rPr lang="en-GB" dirty="0" err="1"/>
            <a:t>Hx</a:t>
          </a:r>
          <a:r>
            <a:rPr lang="en-GB" dirty="0"/>
            <a:t> Anxiety and Depression</a:t>
          </a:r>
        </a:p>
      </dgm:t>
    </dgm:pt>
    <dgm:pt modelId="{E85208FC-594A-4A87-A996-9CBB640D7B8E}" type="parTrans" cxnId="{B8A717FF-347A-407A-AFBA-6B116FED77F3}">
      <dgm:prSet/>
      <dgm:spPr/>
      <dgm:t>
        <a:bodyPr/>
        <a:lstStyle/>
        <a:p>
          <a:endParaRPr lang="en-GB"/>
        </a:p>
      </dgm:t>
    </dgm:pt>
    <dgm:pt modelId="{EB3CFE4A-CFB1-4EC5-B6AF-3151E71DAE0F}" type="sibTrans" cxnId="{B8A717FF-347A-407A-AFBA-6B116FED77F3}">
      <dgm:prSet/>
      <dgm:spPr/>
      <dgm:t>
        <a:bodyPr/>
        <a:lstStyle/>
        <a:p>
          <a:endParaRPr lang="en-GB"/>
        </a:p>
      </dgm:t>
    </dgm:pt>
    <dgm:pt modelId="{3753B30E-45D6-41D0-A38B-28D7D60575D1}">
      <dgm:prSet phldrT="[Text]"/>
      <dgm:spPr/>
      <dgm:t>
        <a:bodyPr/>
        <a:lstStyle/>
        <a:p>
          <a:r>
            <a:rPr lang="en-GB" dirty="0"/>
            <a:t>Female</a:t>
          </a:r>
        </a:p>
      </dgm:t>
    </dgm:pt>
    <dgm:pt modelId="{68B367F3-DD21-4278-8573-72A69384E441}" type="parTrans" cxnId="{6AD987BD-A302-4DDC-B0D2-C754886A410E}">
      <dgm:prSet/>
      <dgm:spPr/>
      <dgm:t>
        <a:bodyPr/>
        <a:lstStyle/>
        <a:p>
          <a:endParaRPr lang="en-GB"/>
        </a:p>
      </dgm:t>
    </dgm:pt>
    <dgm:pt modelId="{9564A488-6CCB-4BC8-BE77-BE6B329B35C2}" type="sibTrans" cxnId="{6AD987BD-A302-4DDC-B0D2-C754886A410E}">
      <dgm:prSet/>
      <dgm:spPr/>
      <dgm:t>
        <a:bodyPr/>
        <a:lstStyle/>
        <a:p>
          <a:endParaRPr lang="en-GB"/>
        </a:p>
      </dgm:t>
    </dgm:pt>
    <dgm:pt modelId="{C92E9CD0-C23B-41A2-9DD5-39F3ACD04098}">
      <dgm:prSet phldrT="[Text]"/>
      <dgm:spPr/>
      <dgm:t>
        <a:bodyPr/>
        <a:lstStyle/>
        <a:p>
          <a:r>
            <a:rPr lang="en-GB" dirty="0"/>
            <a:t>Previous trauma</a:t>
          </a:r>
        </a:p>
      </dgm:t>
    </dgm:pt>
    <dgm:pt modelId="{A2B122B5-41AC-4B34-A160-FAFAD1EB07F0}" type="parTrans" cxnId="{A8F7BC10-EE20-43E7-A99D-41DC3F1F3B86}">
      <dgm:prSet/>
      <dgm:spPr/>
      <dgm:t>
        <a:bodyPr/>
        <a:lstStyle/>
        <a:p>
          <a:endParaRPr lang="en-GB"/>
        </a:p>
      </dgm:t>
    </dgm:pt>
    <dgm:pt modelId="{6D8929D1-E103-443C-A936-034F5D6F4FD1}" type="sibTrans" cxnId="{A8F7BC10-EE20-43E7-A99D-41DC3F1F3B86}">
      <dgm:prSet/>
      <dgm:spPr/>
      <dgm:t>
        <a:bodyPr/>
        <a:lstStyle/>
        <a:p>
          <a:endParaRPr lang="en-GB"/>
        </a:p>
      </dgm:t>
    </dgm:pt>
    <dgm:pt modelId="{E43BAA19-4CCF-405C-8601-0EBF4A874E59}">
      <dgm:prSet phldrT="[Text]"/>
      <dgm:spPr/>
      <dgm:t>
        <a:bodyPr/>
        <a:lstStyle/>
        <a:p>
          <a:r>
            <a:rPr lang="en-GB" dirty="0"/>
            <a:t>Dissociation around the event#</a:t>
          </a:r>
        </a:p>
      </dgm:t>
    </dgm:pt>
    <dgm:pt modelId="{E7930CCA-DBBE-44AB-8F20-C637AFEC4C5A}" type="parTrans" cxnId="{A595F02B-949D-40B9-A587-0673DAB79125}">
      <dgm:prSet/>
      <dgm:spPr/>
      <dgm:t>
        <a:bodyPr/>
        <a:lstStyle/>
        <a:p>
          <a:endParaRPr lang="en-GB"/>
        </a:p>
      </dgm:t>
    </dgm:pt>
    <dgm:pt modelId="{0A6E6D25-D492-444E-9FCB-AB3648B130AA}" type="sibTrans" cxnId="{A595F02B-949D-40B9-A587-0673DAB79125}">
      <dgm:prSet/>
      <dgm:spPr/>
      <dgm:t>
        <a:bodyPr/>
        <a:lstStyle/>
        <a:p>
          <a:endParaRPr lang="en-GB"/>
        </a:p>
      </dgm:t>
    </dgm:pt>
    <dgm:pt modelId="{D63A8745-324D-4387-8F61-2FEAAFD6B118}">
      <dgm:prSet phldrT="[Text]"/>
      <dgm:spPr/>
      <dgm:t>
        <a:bodyPr/>
        <a:lstStyle/>
        <a:p>
          <a:r>
            <a:rPr lang="en-GB" dirty="0"/>
            <a:t>Poor support</a:t>
          </a:r>
        </a:p>
      </dgm:t>
    </dgm:pt>
    <dgm:pt modelId="{927DDC4D-2C43-4762-A5E1-B4585F4F977E}" type="parTrans" cxnId="{8EE770F7-C95E-4B91-9733-F9D77533C997}">
      <dgm:prSet/>
      <dgm:spPr/>
      <dgm:t>
        <a:bodyPr/>
        <a:lstStyle/>
        <a:p>
          <a:endParaRPr lang="en-GB"/>
        </a:p>
      </dgm:t>
    </dgm:pt>
    <dgm:pt modelId="{00E4034F-AA08-4B91-A880-78A60C9992AA}" type="sibTrans" cxnId="{8EE770F7-C95E-4B91-9733-F9D77533C997}">
      <dgm:prSet/>
      <dgm:spPr/>
      <dgm:t>
        <a:bodyPr/>
        <a:lstStyle/>
        <a:p>
          <a:endParaRPr lang="en-GB"/>
        </a:p>
      </dgm:t>
    </dgm:pt>
    <dgm:pt modelId="{86AA212A-64C3-4051-970E-54D767311754}">
      <dgm:prSet phldrT="[Text]"/>
      <dgm:spPr/>
      <dgm:t>
        <a:bodyPr/>
        <a:lstStyle/>
        <a:p>
          <a:r>
            <a:rPr lang="en-GB" dirty="0"/>
            <a:t>Man- made events</a:t>
          </a:r>
        </a:p>
      </dgm:t>
    </dgm:pt>
    <dgm:pt modelId="{573FCB7C-860B-438F-A693-18740A22BDAD}" type="parTrans" cxnId="{920C5942-360A-467B-9271-D41BCB5B8E2B}">
      <dgm:prSet/>
      <dgm:spPr/>
      <dgm:t>
        <a:bodyPr/>
        <a:lstStyle/>
        <a:p>
          <a:endParaRPr lang="en-GB"/>
        </a:p>
      </dgm:t>
    </dgm:pt>
    <dgm:pt modelId="{D9C431DF-441A-463C-ADF9-B8E9031B32E1}" type="sibTrans" cxnId="{920C5942-360A-467B-9271-D41BCB5B8E2B}">
      <dgm:prSet/>
      <dgm:spPr/>
      <dgm:t>
        <a:bodyPr/>
        <a:lstStyle/>
        <a:p>
          <a:endParaRPr lang="en-GB"/>
        </a:p>
      </dgm:t>
    </dgm:pt>
    <dgm:pt modelId="{D4E6029B-FE6F-4326-97B9-CD93DD727311}">
      <dgm:prSet phldrT="[Text]"/>
      <dgm:spPr/>
      <dgm:t>
        <a:bodyPr/>
        <a:lstStyle/>
        <a:p>
          <a:r>
            <a:rPr lang="en-GB" dirty="0" err="1"/>
            <a:t>Hx</a:t>
          </a:r>
          <a:r>
            <a:rPr lang="en-GB" dirty="0"/>
            <a:t> of </a:t>
          </a:r>
          <a:r>
            <a:rPr lang="en-GB" dirty="0" err="1"/>
            <a:t>adustment</a:t>
          </a:r>
          <a:r>
            <a:rPr lang="en-GB" dirty="0"/>
            <a:t> disorder</a:t>
          </a:r>
        </a:p>
      </dgm:t>
    </dgm:pt>
    <dgm:pt modelId="{42FE1D7A-2087-4B9B-8151-3BCA7D46B51D}" type="parTrans" cxnId="{341B49B7-3A6A-4C8C-B499-92F81D341762}">
      <dgm:prSet/>
      <dgm:spPr/>
      <dgm:t>
        <a:bodyPr/>
        <a:lstStyle/>
        <a:p>
          <a:endParaRPr lang="en-GB"/>
        </a:p>
      </dgm:t>
    </dgm:pt>
    <dgm:pt modelId="{19D55A17-4C99-4C88-8E16-9B14535E3B9E}" type="sibTrans" cxnId="{341B49B7-3A6A-4C8C-B499-92F81D341762}">
      <dgm:prSet/>
      <dgm:spPr/>
      <dgm:t>
        <a:bodyPr/>
        <a:lstStyle/>
        <a:p>
          <a:endParaRPr lang="en-GB"/>
        </a:p>
      </dgm:t>
    </dgm:pt>
    <dgm:pt modelId="{9B7A660E-F552-46CB-8039-CDE80D99428A}">
      <dgm:prSet phldrT="[Text]"/>
      <dgm:spPr/>
      <dgm:t>
        <a:bodyPr/>
        <a:lstStyle/>
        <a:p>
          <a:r>
            <a:rPr lang="en-GB" dirty="0"/>
            <a:t>Adverse Early life</a:t>
          </a:r>
        </a:p>
      </dgm:t>
    </dgm:pt>
    <dgm:pt modelId="{B9B7E2C2-1149-40D1-9DF9-596A92C2F723}" type="parTrans" cxnId="{8E93A22F-8167-4D88-8323-C9186902A84A}">
      <dgm:prSet/>
      <dgm:spPr/>
      <dgm:t>
        <a:bodyPr/>
        <a:lstStyle/>
        <a:p>
          <a:endParaRPr lang="en-GB"/>
        </a:p>
      </dgm:t>
    </dgm:pt>
    <dgm:pt modelId="{28FEF703-22A6-4D22-94E0-AC7ED516C371}" type="sibTrans" cxnId="{8E93A22F-8167-4D88-8323-C9186902A84A}">
      <dgm:prSet/>
      <dgm:spPr/>
      <dgm:t>
        <a:bodyPr/>
        <a:lstStyle/>
        <a:p>
          <a:endParaRPr lang="en-GB"/>
        </a:p>
      </dgm:t>
    </dgm:pt>
    <dgm:pt modelId="{647A0460-33D2-4D37-AE49-586AEEE7347E}" type="pres">
      <dgm:prSet presAssocID="{6F94C9B6-60A8-4F5B-9CF2-8C1957886D50}" presName="Name0" presStyleCnt="0">
        <dgm:presLayoutVars>
          <dgm:dir/>
          <dgm:resizeHandles val="exact"/>
        </dgm:presLayoutVars>
      </dgm:prSet>
      <dgm:spPr/>
      <dgm:t>
        <a:bodyPr/>
        <a:lstStyle/>
        <a:p>
          <a:endParaRPr lang="en-GB"/>
        </a:p>
      </dgm:t>
    </dgm:pt>
    <dgm:pt modelId="{15747941-809C-4742-9565-CA297438A851}" type="pres">
      <dgm:prSet presAssocID="{180158DF-E048-40BA-A821-1317410EC224}" presName="compNode" presStyleCnt="0"/>
      <dgm:spPr/>
    </dgm:pt>
    <dgm:pt modelId="{4574EDCA-E03D-4068-87A0-E995EA5AA9F2}" type="pres">
      <dgm:prSet presAssocID="{180158DF-E048-40BA-A821-1317410EC224}" presName="pict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Lst>
          </a:blip>
          <a:srcRect/>
          <a:stretch>
            <a:fillRect l="-33000" r="-33000"/>
          </a:stretch>
        </a:blipFill>
      </dgm:spPr>
    </dgm:pt>
    <dgm:pt modelId="{80090E6D-1CDD-4005-B733-027C425B4C4B}" type="pres">
      <dgm:prSet presAssocID="{180158DF-E048-40BA-A821-1317410EC224}" presName="textRect" presStyleLbl="revTx" presStyleIdx="0" presStyleCnt="8">
        <dgm:presLayoutVars>
          <dgm:bulletEnabled val="1"/>
        </dgm:presLayoutVars>
      </dgm:prSet>
      <dgm:spPr/>
      <dgm:t>
        <a:bodyPr/>
        <a:lstStyle/>
        <a:p>
          <a:endParaRPr lang="en-GB"/>
        </a:p>
      </dgm:t>
    </dgm:pt>
    <dgm:pt modelId="{0793AAFC-CF5D-4157-8953-1162366D152B}" type="pres">
      <dgm:prSet presAssocID="{EB3CFE4A-CFB1-4EC5-B6AF-3151E71DAE0F}" presName="sibTrans" presStyleLbl="sibTrans2D1" presStyleIdx="0" presStyleCnt="0"/>
      <dgm:spPr/>
      <dgm:t>
        <a:bodyPr/>
        <a:lstStyle/>
        <a:p>
          <a:endParaRPr lang="en-GB"/>
        </a:p>
      </dgm:t>
    </dgm:pt>
    <dgm:pt modelId="{25FCF158-2B60-4696-80D0-0CB9B0B91956}" type="pres">
      <dgm:prSet presAssocID="{3753B30E-45D6-41D0-A38B-28D7D60575D1}" presName="compNode" presStyleCnt="0"/>
      <dgm:spPr/>
    </dgm:pt>
    <dgm:pt modelId="{99E104F1-11B7-4A0D-A88B-43527B0DE7EB}" type="pres">
      <dgm:prSet presAssocID="{3753B30E-45D6-41D0-A38B-28D7D60575D1}" presName="pictRect" presStyleLbl="node1" presStyleIdx="1" presStyleCnt="8"/>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4000" b="-4000"/>
          </a:stretch>
        </a:blipFill>
      </dgm:spPr>
    </dgm:pt>
    <dgm:pt modelId="{21D2C805-276C-4ACC-8F04-61A056C99A9E}" type="pres">
      <dgm:prSet presAssocID="{3753B30E-45D6-41D0-A38B-28D7D60575D1}" presName="textRect" presStyleLbl="revTx" presStyleIdx="1" presStyleCnt="8">
        <dgm:presLayoutVars>
          <dgm:bulletEnabled val="1"/>
        </dgm:presLayoutVars>
      </dgm:prSet>
      <dgm:spPr/>
      <dgm:t>
        <a:bodyPr/>
        <a:lstStyle/>
        <a:p>
          <a:endParaRPr lang="en-GB"/>
        </a:p>
      </dgm:t>
    </dgm:pt>
    <dgm:pt modelId="{3D6E1328-87BA-4111-921D-518366B25489}" type="pres">
      <dgm:prSet presAssocID="{9564A488-6CCB-4BC8-BE77-BE6B329B35C2}" presName="sibTrans" presStyleLbl="sibTrans2D1" presStyleIdx="0" presStyleCnt="0"/>
      <dgm:spPr/>
      <dgm:t>
        <a:bodyPr/>
        <a:lstStyle/>
        <a:p>
          <a:endParaRPr lang="en-GB"/>
        </a:p>
      </dgm:t>
    </dgm:pt>
    <dgm:pt modelId="{163DD924-EF42-44EC-8A36-AEF14D9E2318}" type="pres">
      <dgm:prSet presAssocID="{C92E9CD0-C23B-41A2-9DD5-39F3ACD04098}" presName="compNode" presStyleCnt="0"/>
      <dgm:spPr/>
    </dgm:pt>
    <dgm:pt modelId="{08AD857D-951A-4BBE-8E27-B42BD6D82EA7}" type="pres">
      <dgm:prSet presAssocID="{C92E9CD0-C23B-41A2-9DD5-39F3ACD04098}" presName="pictRect" presStyleLbl="node1" presStyleIdx="2" presStyleCnt="8"/>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7000" r="-7000"/>
          </a:stretch>
        </a:blipFill>
      </dgm:spPr>
    </dgm:pt>
    <dgm:pt modelId="{B14D542F-0107-4F8B-8DCE-DCD5FD86F8F8}" type="pres">
      <dgm:prSet presAssocID="{C92E9CD0-C23B-41A2-9DD5-39F3ACD04098}" presName="textRect" presStyleLbl="revTx" presStyleIdx="2" presStyleCnt="8">
        <dgm:presLayoutVars>
          <dgm:bulletEnabled val="1"/>
        </dgm:presLayoutVars>
      </dgm:prSet>
      <dgm:spPr/>
      <dgm:t>
        <a:bodyPr/>
        <a:lstStyle/>
        <a:p>
          <a:endParaRPr lang="en-GB"/>
        </a:p>
      </dgm:t>
    </dgm:pt>
    <dgm:pt modelId="{BFBF0D6C-AF1B-43AE-89E8-4834270ECA1C}" type="pres">
      <dgm:prSet presAssocID="{6D8929D1-E103-443C-A936-034F5D6F4FD1}" presName="sibTrans" presStyleLbl="sibTrans2D1" presStyleIdx="0" presStyleCnt="0"/>
      <dgm:spPr/>
      <dgm:t>
        <a:bodyPr/>
        <a:lstStyle/>
        <a:p>
          <a:endParaRPr lang="en-GB"/>
        </a:p>
      </dgm:t>
    </dgm:pt>
    <dgm:pt modelId="{F2DBA389-7BA9-40C4-AB01-EBCA889DAC87}" type="pres">
      <dgm:prSet presAssocID="{E43BAA19-4CCF-405C-8601-0EBF4A874E59}" presName="compNode" presStyleCnt="0"/>
      <dgm:spPr/>
    </dgm:pt>
    <dgm:pt modelId="{88E60198-565E-442B-B8DC-CF612F6EBD55}" type="pres">
      <dgm:prSet presAssocID="{E43BAA19-4CCF-405C-8601-0EBF4A874E59}" presName="pictRect" presStyleLbl="node1" presStyleIdx="3" presStyleCnt="8"/>
      <dgm:spPr>
        <a:blipFill>
          <a:blip xmlns:r="http://schemas.openxmlformats.org/officeDocument/2006/relationships" r:embed="rId4">
            <a:extLst>
              <a:ext uri="{28A0092B-C50C-407E-A947-70E740481C1C}">
                <a14:useLocalDpi xmlns:a14="http://schemas.microsoft.com/office/drawing/2010/main" val="0"/>
              </a:ext>
            </a:extLst>
          </a:blip>
          <a:srcRect/>
          <a:stretch>
            <a:fillRect t="-4000" b="-4000"/>
          </a:stretch>
        </a:blipFill>
      </dgm:spPr>
    </dgm:pt>
    <dgm:pt modelId="{8C628C45-E76E-418E-A429-A7D08D46AD6E}" type="pres">
      <dgm:prSet presAssocID="{E43BAA19-4CCF-405C-8601-0EBF4A874E59}" presName="textRect" presStyleLbl="revTx" presStyleIdx="3" presStyleCnt="8">
        <dgm:presLayoutVars>
          <dgm:bulletEnabled val="1"/>
        </dgm:presLayoutVars>
      </dgm:prSet>
      <dgm:spPr/>
      <dgm:t>
        <a:bodyPr/>
        <a:lstStyle/>
        <a:p>
          <a:endParaRPr lang="en-GB"/>
        </a:p>
      </dgm:t>
    </dgm:pt>
    <dgm:pt modelId="{DE217B18-47E4-4D62-84ED-54F66315D6C2}" type="pres">
      <dgm:prSet presAssocID="{0A6E6D25-D492-444E-9FCB-AB3648B130AA}" presName="sibTrans" presStyleLbl="sibTrans2D1" presStyleIdx="0" presStyleCnt="0"/>
      <dgm:spPr/>
      <dgm:t>
        <a:bodyPr/>
        <a:lstStyle/>
        <a:p>
          <a:endParaRPr lang="en-GB"/>
        </a:p>
      </dgm:t>
    </dgm:pt>
    <dgm:pt modelId="{1C33A4F6-A0C3-4A88-A9C5-4D7F84DECEFD}" type="pres">
      <dgm:prSet presAssocID="{D63A8745-324D-4387-8F61-2FEAAFD6B118}" presName="compNode" presStyleCnt="0"/>
      <dgm:spPr/>
    </dgm:pt>
    <dgm:pt modelId="{02A70404-8D56-4B15-853E-1E59AC9B0BC2}" type="pres">
      <dgm:prSet presAssocID="{D63A8745-324D-4387-8F61-2FEAAFD6B118}" presName="pictRect" presStyleLbl="node1" presStyleIdx="4" presStyleCnt="8"/>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t="-11000" b="-11000"/>
          </a:stretch>
        </a:blipFill>
      </dgm:spPr>
    </dgm:pt>
    <dgm:pt modelId="{A8AC6E57-24D6-44DF-BDC6-387CAFFF7646}" type="pres">
      <dgm:prSet presAssocID="{D63A8745-324D-4387-8F61-2FEAAFD6B118}" presName="textRect" presStyleLbl="revTx" presStyleIdx="4" presStyleCnt="8">
        <dgm:presLayoutVars>
          <dgm:bulletEnabled val="1"/>
        </dgm:presLayoutVars>
      </dgm:prSet>
      <dgm:spPr/>
      <dgm:t>
        <a:bodyPr/>
        <a:lstStyle/>
        <a:p>
          <a:endParaRPr lang="en-GB"/>
        </a:p>
      </dgm:t>
    </dgm:pt>
    <dgm:pt modelId="{86317332-821E-49F8-ADFB-1C877499E652}" type="pres">
      <dgm:prSet presAssocID="{00E4034F-AA08-4B91-A880-78A60C9992AA}" presName="sibTrans" presStyleLbl="sibTrans2D1" presStyleIdx="0" presStyleCnt="0"/>
      <dgm:spPr/>
      <dgm:t>
        <a:bodyPr/>
        <a:lstStyle/>
        <a:p>
          <a:endParaRPr lang="en-GB"/>
        </a:p>
      </dgm:t>
    </dgm:pt>
    <dgm:pt modelId="{88BABDFB-4D25-4FD1-B447-69BF59E585C3}" type="pres">
      <dgm:prSet presAssocID="{86AA212A-64C3-4051-970E-54D767311754}" presName="compNode" presStyleCnt="0"/>
      <dgm:spPr/>
    </dgm:pt>
    <dgm:pt modelId="{7731177C-6DED-4DC3-810C-A1B6F108AAD3}" type="pres">
      <dgm:prSet presAssocID="{86AA212A-64C3-4051-970E-54D767311754}" presName="pictRect" presStyleLbl="node1" presStyleIdx="5" presStyleCnt="8"/>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5000" r="-5000"/>
          </a:stretch>
        </a:blipFill>
      </dgm:spPr>
    </dgm:pt>
    <dgm:pt modelId="{51442543-90AF-4FD8-A4E0-EFC8A0070B12}" type="pres">
      <dgm:prSet presAssocID="{86AA212A-64C3-4051-970E-54D767311754}" presName="textRect" presStyleLbl="revTx" presStyleIdx="5" presStyleCnt="8">
        <dgm:presLayoutVars>
          <dgm:bulletEnabled val="1"/>
        </dgm:presLayoutVars>
      </dgm:prSet>
      <dgm:spPr/>
      <dgm:t>
        <a:bodyPr/>
        <a:lstStyle/>
        <a:p>
          <a:endParaRPr lang="en-GB"/>
        </a:p>
      </dgm:t>
    </dgm:pt>
    <dgm:pt modelId="{8CEBD21F-ADF1-436B-81D4-31125B6DA308}" type="pres">
      <dgm:prSet presAssocID="{D9C431DF-441A-463C-ADF9-B8E9031B32E1}" presName="sibTrans" presStyleLbl="sibTrans2D1" presStyleIdx="0" presStyleCnt="0"/>
      <dgm:spPr/>
      <dgm:t>
        <a:bodyPr/>
        <a:lstStyle/>
        <a:p>
          <a:endParaRPr lang="en-GB"/>
        </a:p>
      </dgm:t>
    </dgm:pt>
    <dgm:pt modelId="{ACBDAED2-86A1-4137-A7C7-11F558219586}" type="pres">
      <dgm:prSet presAssocID="{D4E6029B-FE6F-4326-97B9-CD93DD727311}" presName="compNode" presStyleCnt="0"/>
      <dgm:spPr/>
    </dgm:pt>
    <dgm:pt modelId="{92ABD270-58F0-411C-9CBF-31800CF3005A}" type="pres">
      <dgm:prSet presAssocID="{D4E6029B-FE6F-4326-97B9-CD93DD727311}" presName="pictRect" presStyleLbl="node1" presStyleIdx="6" presStyleCnt="8"/>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t="-3000" b="-3000"/>
          </a:stretch>
        </a:blipFill>
      </dgm:spPr>
    </dgm:pt>
    <dgm:pt modelId="{EF120C9E-BB72-4EFE-AD9A-796AA2BDAD25}" type="pres">
      <dgm:prSet presAssocID="{D4E6029B-FE6F-4326-97B9-CD93DD727311}" presName="textRect" presStyleLbl="revTx" presStyleIdx="6" presStyleCnt="8">
        <dgm:presLayoutVars>
          <dgm:bulletEnabled val="1"/>
        </dgm:presLayoutVars>
      </dgm:prSet>
      <dgm:spPr/>
      <dgm:t>
        <a:bodyPr/>
        <a:lstStyle/>
        <a:p>
          <a:endParaRPr lang="en-GB"/>
        </a:p>
      </dgm:t>
    </dgm:pt>
    <dgm:pt modelId="{17D62118-42F5-4382-90CB-689B978697BC}" type="pres">
      <dgm:prSet presAssocID="{19D55A17-4C99-4C88-8E16-9B14535E3B9E}" presName="sibTrans" presStyleLbl="sibTrans2D1" presStyleIdx="0" presStyleCnt="0"/>
      <dgm:spPr/>
      <dgm:t>
        <a:bodyPr/>
        <a:lstStyle/>
        <a:p>
          <a:endParaRPr lang="en-GB"/>
        </a:p>
      </dgm:t>
    </dgm:pt>
    <dgm:pt modelId="{44D6717A-7CFB-4A8F-8BEA-269EE0FC0635}" type="pres">
      <dgm:prSet presAssocID="{9B7A660E-F552-46CB-8039-CDE80D99428A}" presName="compNode" presStyleCnt="0"/>
      <dgm:spPr/>
    </dgm:pt>
    <dgm:pt modelId="{9A26E13E-AF6D-49E2-837C-52EA8EC9BF7E}" type="pres">
      <dgm:prSet presAssocID="{9B7A660E-F552-46CB-8039-CDE80D99428A}" presName="pictRect" presStyleLbl="node1" presStyleIdx="7" presStyleCnt="8"/>
      <dgm:spPr>
        <a:blipFill>
          <a:blip xmlns:r="http://schemas.openxmlformats.org/officeDocument/2006/relationships" r:embed="rId8">
            <a:extLst>
              <a:ext uri="{28A0092B-C50C-407E-A947-70E740481C1C}">
                <a14:useLocalDpi xmlns:a14="http://schemas.microsoft.com/office/drawing/2010/main" val="0"/>
              </a:ext>
            </a:extLst>
          </a:blip>
          <a:srcRect/>
          <a:stretch>
            <a:fillRect t="-4000" b="-4000"/>
          </a:stretch>
        </a:blipFill>
      </dgm:spPr>
    </dgm:pt>
    <dgm:pt modelId="{84138BB1-67E1-4321-B596-0FAEC8E7CB5F}" type="pres">
      <dgm:prSet presAssocID="{9B7A660E-F552-46CB-8039-CDE80D99428A}" presName="textRect" presStyleLbl="revTx" presStyleIdx="7" presStyleCnt="8">
        <dgm:presLayoutVars>
          <dgm:bulletEnabled val="1"/>
        </dgm:presLayoutVars>
      </dgm:prSet>
      <dgm:spPr/>
      <dgm:t>
        <a:bodyPr/>
        <a:lstStyle/>
        <a:p>
          <a:endParaRPr lang="en-GB"/>
        </a:p>
      </dgm:t>
    </dgm:pt>
  </dgm:ptLst>
  <dgm:cxnLst>
    <dgm:cxn modelId="{6706ACAE-8F84-4D37-9EC1-138A90F18B2E}" type="presOf" srcId="{6D8929D1-E103-443C-A936-034F5D6F4FD1}" destId="{BFBF0D6C-AF1B-43AE-89E8-4834270ECA1C}" srcOrd="0" destOrd="0" presId="urn:microsoft.com/office/officeart/2005/8/layout/pList1"/>
    <dgm:cxn modelId="{A595F02B-949D-40B9-A587-0673DAB79125}" srcId="{6F94C9B6-60A8-4F5B-9CF2-8C1957886D50}" destId="{E43BAA19-4CCF-405C-8601-0EBF4A874E59}" srcOrd="3" destOrd="0" parTransId="{E7930CCA-DBBE-44AB-8F20-C637AFEC4C5A}" sibTransId="{0A6E6D25-D492-444E-9FCB-AB3648B130AA}"/>
    <dgm:cxn modelId="{0E1D0F15-CB2B-47FF-914C-C0D151CB149C}" type="presOf" srcId="{180158DF-E048-40BA-A821-1317410EC224}" destId="{80090E6D-1CDD-4005-B733-027C425B4C4B}" srcOrd="0" destOrd="0" presId="urn:microsoft.com/office/officeart/2005/8/layout/pList1"/>
    <dgm:cxn modelId="{8EE770F7-C95E-4B91-9733-F9D77533C997}" srcId="{6F94C9B6-60A8-4F5B-9CF2-8C1957886D50}" destId="{D63A8745-324D-4387-8F61-2FEAAFD6B118}" srcOrd="4" destOrd="0" parTransId="{927DDC4D-2C43-4762-A5E1-B4585F4F977E}" sibTransId="{00E4034F-AA08-4B91-A880-78A60C9992AA}"/>
    <dgm:cxn modelId="{7F33D59B-A5A1-4284-9120-F830D27CD980}" type="presOf" srcId="{00E4034F-AA08-4B91-A880-78A60C9992AA}" destId="{86317332-821E-49F8-ADFB-1C877499E652}" srcOrd="0" destOrd="0" presId="urn:microsoft.com/office/officeart/2005/8/layout/pList1"/>
    <dgm:cxn modelId="{FDCC4FD3-6D84-4FE5-B6D7-DA6D95B45CF1}" type="presOf" srcId="{D63A8745-324D-4387-8F61-2FEAAFD6B118}" destId="{A8AC6E57-24D6-44DF-BDC6-387CAFFF7646}" srcOrd="0" destOrd="0" presId="urn:microsoft.com/office/officeart/2005/8/layout/pList1"/>
    <dgm:cxn modelId="{CD7B580B-7181-4267-8F5D-B78C463A9E91}" type="presOf" srcId="{EB3CFE4A-CFB1-4EC5-B6AF-3151E71DAE0F}" destId="{0793AAFC-CF5D-4157-8953-1162366D152B}" srcOrd="0" destOrd="0" presId="urn:microsoft.com/office/officeart/2005/8/layout/pList1"/>
    <dgm:cxn modelId="{D4F71390-30F8-4A30-85C9-9DEDF13018C4}" type="presOf" srcId="{86AA212A-64C3-4051-970E-54D767311754}" destId="{51442543-90AF-4FD8-A4E0-EFC8A0070B12}" srcOrd="0" destOrd="0" presId="urn:microsoft.com/office/officeart/2005/8/layout/pList1"/>
    <dgm:cxn modelId="{6AD987BD-A302-4DDC-B0D2-C754886A410E}" srcId="{6F94C9B6-60A8-4F5B-9CF2-8C1957886D50}" destId="{3753B30E-45D6-41D0-A38B-28D7D60575D1}" srcOrd="1" destOrd="0" parTransId="{68B367F3-DD21-4278-8573-72A69384E441}" sibTransId="{9564A488-6CCB-4BC8-BE77-BE6B329B35C2}"/>
    <dgm:cxn modelId="{F006D6A2-26CB-44EC-A143-CA029570FC86}" type="presOf" srcId="{E43BAA19-4CCF-405C-8601-0EBF4A874E59}" destId="{8C628C45-E76E-418E-A429-A7D08D46AD6E}" srcOrd="0" destOrd="0" presId="urn:microsoft.com/office/officeart/2005/8/layout/pList1"/>
    <dgm:cxn modelId="{DEB54D73-36CB-4282-A04B-E77C281854B0}" type="presOf" srcId="{9B7A660E-F552-46CB-8039-CDE80D99428A}" destId="{84138BB1-67E1-4321-B596-0FAEC8E7CB5F}" srcOrd="0" destOrd="0" presId="urn:microsoft.com/office/officeart/2005/8/layout/pList1"/>
    <dgm:cxn modelId="{4636F0B3-7C09-41E3-AC74-ADFA57AA83C8}" type="presOf" srcId="{6F94C9B6-60A8-4F5B-9CF2-8C1957886D50}" destId="{647A0460-33D2-4D37-AE49-586AEEE7347E}" srcOrd="0" destOrd="0" presId="urn:microsoft.com/office/officeart/2005/8/layout/pList1"/>
    <dgm:cxn modelId="{341B49B7-3A6A-4C8C-B499-92F81D341762}" srcId="{6F94C9B6-60A8-4F5B-9CF2-8C1957886D50}" destId="{D4E6029B-FE6F-4326-97B9-CD93DD727311}" srcOrd="6" destOrd="0" parTransId="{42FE1D7A-2087-4B9B-8151-3BCA7D46B51D}" sibTransId="{19D55A17-4C99-4C88-8E16-9B14535E3B9E}"/>
    <dgm:cxn modelId="{825AECF7-F359-48B1-B0BD-A5AF27D0F0B9}" type="presOf" srcId="{C92E9CD0-C23B-41A2-9DD5-39F3ACD04098}" destId="{B14D542F-0107-4F8B-8DCE-DCD5FD86F8F8}" srcOrd="0" destOrd="0" presId="urn:microsoft.com/office/officeart/2005/8/layout/pList1"/>
    <dgm:cxn modelId="{F27D61C4-C8EE-4036-A03F-4E94DAC9217C}" type="presOf" srcId="{D4E6029B-FE6F-4326-97B9-CD93DD727311}" destId="{EF120C9E-BB72-4EFE-AD9A-796AA2BDAD25}" srcOrd="0" destOrd="0" presId="urn:microsoft.com/office/officeart/2005/8/layout/pList1"/>
    <dgm:cxn modelId="{920C5942-360A-467B-9271-D41BCB5B8E2B}" srcId="{6F94C9B6-60A8-4F5B-9CF2-8C1957886D50}" destId="{86AA212A-64C3-4051-970E-54D767311754}" srcOrd="5" destOrd="0" parTransId="{573FCB7C-860B-438F-A693-18740A22BDAD}" sibTransId="{D9C431DF-441A-463C-ADF9-B8E9031B32E1}"/>
    <dgm:cxn modelId="{1CD5AE63-6F4B-494F-8922-3E84C35E8CCD}" type="presOf" srcId="{19D55A17-4C99-4C88-8E16-9B14535E3B9E}" destId="{17D62118-42F5-4382-90CB-689B978697BC}" srcOrd="0" destOrd="0" presId="urn:microsoft.com/office/officeart/2005/8/layout/pList1"/>
    <dgm:cxn modelId="{DEDFE78C-7C0B-4800-8DC4-F79E345C72DF}" type="presOf" srcId="{9564A488-6CCB-4BC8-BE77-BE6B329B35C2}" destId="{3D6E1328-87BA-4111-921D-518366B25489}" srcOrd="0" destOrd="0" presId="urn:microsoft.com/office/officeart/2005/8/layout/pList1"/>
    <dgm:cxn modelId="{72E21C93-1F3A-47F1-9EF5-4317A52A6196}" type="presOf" srcId="{3753B30E-45D6-41D0-A38B-28D7D60575D1}" destId="{21D2C805-276C-4ACC-8F04-61A056C99A9E}" srcOrd="0" destOrd="0" presId="urn:microsoft.com/office/officeart/2005/8/layout/pList1"/>
    <dgm:cxn modelId="{D509FE24-1B88-4523-BF93-465C2A78DDFC}" type="presOf" srcId="{0A6E6D25-D492-444E-9FCB-AB3648B130AA}" destId="{DE217B18-47E4-4D62-84ED-54F66315D6C2}" srcOrd="0" destOrd="0" presId="urn:microsoft.com/office/officeart/2005/8/layout/pList1"/>
    <dgm:cxn modelId="{AE85F954-F844-4028-BD84-6130520AC7BC}" type="presOf" srcId="{D9C431DF-441A-463C-ADF9-B8E9031B32E1}" destId="{8CEBD21F-ADF1-436B-81D4-31125B6DA308}" srcOrd="0" destOrd="0" presId="urn:microsoft.com/office/officeart/2005/8/layout/pList1"/>
    <dgm:cxn modelId="{A8F7BC10-EE20-43E7-A99D-41DC3F1F3B86}" srcId="{6F94C9B6-60A8-4F5B-9CF2-8C1957886D50}" destId="{C92E9CD0-C23B-41A2-9DD5-39F3ACD04098}" srcOrd="2" destOrd="0" parTransId="{A2B122B5-41AC-4B34-A160-FAFAD1EB07F0}" sibTransId="{6D8929D1-E103-443C-A936-034F5D6F4FD1}"/>
    <dgm:cxn modelId="{B8A717FF-347A-407A-AFBA-6B116FED77F3}" srcId="{6F94C9B6-60A8-4F5B-9CF2-8C1957886D50}" destId="{180158DF-E048-40BA-A821-1317410EC224}" srcOrd="0" destOrd="0" parTransId="{E85208FC-594A-4A87-A996-9CBB640D7B8E}" sibTransId="{EB3CFE4A-CFB1-4EC5-B6AF-3151E71DAE0F}"/>
    <dgm:cxn modelId="{8E93A22F-8167-4D88-8323-C9186902A84A}" srcId="{6F94C9B6-60A8-4F5B-9CF2-8C1957886D50}" destId="{9B7A660E-F552-46CB-8039-CDE80D99428A}" srcOrd="7" destOrd="0" parTransId="{B9B7E2C2-1149-40D1-9DF9-596A92C2F723}" sibTransId="{28FEF703-22A6-4D22-94E0-AC7ED516C371}"/>
    <dgm:cxn modelId="{9C313EC0-06CE-4449-9709-D9C3EBE2EEA0}" type="presParOf" srcId="{647A0460-33D2-4D37-AE49-586AEEE7347E}" destId="{15747941-809C-4742-9565-CA297438A851}" srcOrd="0" destOrd="0" presId="urn:microsoft.com/office/officeart/2005/8/layout/pList1"/>
    <dgm:cxn modelId="{399B2404-A3BF-4092-B19D-BA8444F41038}" type="presParOf" srcId="{15747941-809C-4742-9565-CA297438A851}" destId="{4574EDCA-E03D-4068-87A0-E995EA5AA9F2}" srcOrd="0" destOrd="0" presId="urn:microsoft.com/office/officeart/2005/8/layout/pList1"/>
    <dgm:cxn modelId="{D51C8A1A-68E8-4662-B0BB-D4A0DFB0EC43}" type="presParOf" srcId="{15747941-809C-4742-9565-CA297438A851}" destId="{80090E6D-1CDD-4005-B733-027C425B4C4B}" srcOrd="1" destOrd="0" presId="urn:microsoft.com/office/officeart/2005/8/layout/pList1"/>
    <dgm:cxn modelId="{0F160AA2-212A-4B9B-A0AF-E62C3423C8D4}" type="presParOf" srcId="{647A0460-33D2-4D37-AE49-586AEEE7347E}" destId="{0793AAFC-CF5D-4157-8953-1162366D152B}" srcOrd="1" destOrd="0" presId="urn:microsoft.com/office/officeart/2005/8/layout/pList1"/>
    <dgm:cxn modelId="{A8E016E3-4C25-4798-A224-C51E1568883D}" type="presParOf" srcId="{647A0460-33D2-4D37-AE49-586AEEE7347E}" destId="{25FCF158-2B60-4696-80D0-0CB9B0B91956}" srcOrd="2" destOrd="0" presId="urn:microsoft.com/office/officeart/2005/8/layout/pList1"/>
    <dgm:cxn modelId="{5B2CF99D-8E9D-4937-A230-C53A9598977F}" type="presParOf" srcId="{25FCF158-2B60-4696-80D0-0CB9B0B91956}" destId="{99E104F1-11B7-4A0D-A88B-43527B0DE7EB}" srcOrd="0" destOrd="0" presId="urn:microsoft.com/office/officeart/2005/8/layout/pList1"/>
    <dgm:cxn modelId="{F115A40C-CCE6-4C08-BC88-3D9BF4227A5C}" type="presParOf" srcId="{25FCF158-2B60-4696-80D0-0CB9B0B91956}" destId="{21D2C805-276C-4ACC-8F04-61A056C99A9E}" srcOrd="1" destOrd="0" presId="urn:microsoft.com/office/officeart/2005/8/layout/pList1"/>
    <dgm:cxn modelId="{33999557-1A92-4E29-A0D5-AB117EBDDABB}" type="presParOf" srcId="{647A0460-33D2-4D37-AE49-586AEEE7347E}" destId="{3D6E1328-87BA-4111-921D-518366B25489}" srcOrd="3" destOrd="0" presId="urn:microsoft.com/office/officeart/2005/8/layout/pList1"/>
    <dgm:cxn modelId="{99F7E952-2D90-46AD-AADF-547202B95793}" type="presParOf" srcId="{647A0460-33D2-4D37-AE49-586AEEE7347E}" destId="{163DD924-EF42-44EC-8A36-AEF14D9E2318}" srcOrd="4" destOrd="0" presId="urn:microsoft.com/office/officeart/2005/8/layout/pList1"/>
    <dgm:cxn modelId="{B53D8C5D-A001-4C53-A63C-B96ECB962545}" type="presParOf" srcId="{163DD924-EF42-44EC-8A36-AEF14D9E2318}" destId="{08AD857D-951A-4BBE-8E27-B42BD6D82EA7}" srcOrd="0" destOrd="0" presId="urn:microsoft.com/office/officeart/2005/8/layout/pList1"/>
    <dgm:cxn modelId="{57FD6DA7-B8AB-4B92-ADF0-049C50A2E628}" type="presParOf" srcId="{163DD924-EF42-44EC-8A36-AEF14D9E2318}" destId="{B14D542F-0107-4F8B-8DCE-DCD5FD86F8F8}" srcOrd="1" destOrd="0" presId="urn:microsoft.com/office/officeart/2005/8/layout/pList1"/>
    <dgm:cxn modelId="{8B35A9E3-ED3A-4BA1-BC62-DE94CA041978}" type="presParOf" srcId="{647A0460-33D2-4D37-AE49-586AEEE7347E}" destId="{BFBF0D6C-AF1B-43AE-89E8-4834270ECA1C}" srcOrd="5" destOrd="0" presId="urn:microsoft.com/office/officeart/2005/8/layout/pList1"/>
    <dgm:cxn modelId="{A8679101-BBCA-4152-B623-A59A26A02BD9}" type="presParOf" srcId="{647A0460-33D2-4D37-AE49-586AEEE7347E}" destId="{F2DBA389-7BA9-40C4-AB01-EBCA889DAC87}" srcOrd="6" destOrd="0" presId="urn:microsoft.com/office/officeart/2005/8/layout/pList1"/>
    <dgm:cxn modelId="{DA7BF0F4-6C2C-424B-9C09-D01D3F013B43}" type="presParOf" srcId="{F2DBA389-7BA9-40C4-AB01-EBCA889DAC87}" destId="{88E60198-565E-442B-B8DC-CF612F6EBD55}" srcOrd="0" destOrd="0" presId="urn:microsoft.com/office/officeart/2005/8/layout/pList1"/>
    <dgm:cxn modelId="{392D3F48-FD33-4D6B-868D-81BDDC1E4E6B}" type="presParOf" srcId="{F2DBA389-7BA9-40C4-AB01-EBCA889DAC87}" destId="{8C628C45-E76E-418E-A429-A7D08D46AD6E}" srcOrd="1" destOrd="0" presId="urn:microsoft.com/office/officeart/2005/8/layout/pList1"/>
    <dgm:cxn modelId="{663C3A19-8863-487F-9979-1853E60A79CE}" type="presParOf" srcId="{647A0460-33D2-4D37-AE49-586AEEE7347E}" destId="{DE217B18-47E4-4D62-84ED-54F66315D6C2}" srcOrd="7" destOrd="0" presId="urn:microsoft.com/office/officeart/2005/8/layout/pList1"/>
    <dgm:cxn modelId="{4C35BAC1-E2A4-4B51-AB7C-CBFA0F0D0799}" type="presParOf" srcId="{647A0460-33D2-4D37-AE49-586AEEE7347E}" destId="{1C33A4F6-A0C3-4A88-A9C5-4D7F84DECEFD}" srcOrd="8" destOrd="0" presId="urn:microsoft.com/office/officeart/2005/8/layout/pList1"/>
    <dgm:cxn modelId="{C3DAC578-CCE4-40C2-962D-26121C5D6549}" type="presParOf" srcId="{1C33A4F6-A0C3-4A88-A9C5-4D7F84DECEFD}" destId="{02A70404-8D56-4B15-853E-1E59AC9B0BC2}" srcOrd="0" destOrd="0" presId="urn:microsoft.com/office/officeart/2005/8/layout/pList1"/>
    <dgm:cxn modelId="{36703956-F5C1-4BC3-BFE0-AFE34C9F49AC}" type="presParOf" srcId="{1C33A4F6-A0C3-4A88-A9C5-4D7F84DECEFD}" destId="{A8AC6E57-24D6-44DF-BDC6-387CAFFF7646}" srcOrd="1" destOrd="0" presId="urn:microsoft.com/office/officeart/2005/8/layout/pList1"/>
    <dgm:cxn modelId="{B7F432B4-B3B1-471A-B0E7-7569C9D31665}" type="presParOf" srcId="{647A0460-33D2-4D37-AE49-586AEEE7347E}" destId="{86317332-821E-49F8-ADFB-1C877499E652}" srcOrd="9" destOrd="0" presId="urn:microsoft.com/office/officeart/2005/8/layout/pList1"/>
    <dgm:cxn modelId="{F7DA21B2-BBE5-44A9-AC0A-EBD19AF2E0A3}" type="presParOf" srcId="{647A0460-33D2-4D37-AE49-586AEEE7347E}" destId="{88BABDFB-4D25-4FD1-B447-69BF59E585C3}" srcOrd="10" destOrd="0" presId="urn:microsoft.com/office/officeart/2005/8/layout/pList1"/>
    <dgm:cxn modelId="{6E33CFF7-C692-461F-AD8E-B0CC2B99C832}" type="presParOf" srcId="{88BABDFB-4D25-4FD1-B447-69BF59E585C3}" destId="{7731177C-6DED-4DC3-810C-A1B6F108AAD3}" srcOrd="0" destOrd="0" presId="urn:microsoft.com/office/officeart/2005/8/layout/pList1"/>
    <dgm:cxn modelId="{D65A4011-1DAB-4FE8-B353-3DE38F6123D6}" type="presParOf" srcId="{88BABDFB-4D25-4FD1-B447-69BF59E585C3}" destId="{51442543-90AF-4FD8-A4E0-EFC8A0070B12}" srcOrd="1" destOrd="0" presId="urn:microsoft.com/office/officeart/2005/8/layout/pList1"/>
    <dgm:cxn modelId="{DF51FE74-8717-4C37-B720-B1FA69D111CD}" type="presParOf" srcId="{647A0460-33D2-4D37-AE49-586AEEE7347E}" destId="{8CEBD21F-ADF1-436B-81D4-31125B6DA308}" srcOrd="11" destOrd="0" presId="urn:microsoft.com/office/officeart/2005/8/layout/pList1"/>
    <dgm:cxn modelId="{DBBCAFA4-66C2-464B-B30D-F4C4617ABA9E}" type="presParOf" srcId="{647A0460-33D2-4D37-AE49-586AEEE7347E}" destId="{ACBDAED2-86A1-4137-A7C7-11F558219586}" srcOrd="12" destOrd="0" presId="urn:microsoft.com/office/officeart/2005/8/layout/pList1"/>
    <dgm:cxn modelId="{F2F256CD-5140-40D0-9B25-3CE3DB0DCFBF}" type="presParOf" srcId="{ACBDAED2-86A1-4137-A7C7-11F558219586}" destId="{92ABD270-58F0-411C-9CBF-31800CF3005A}" srcOrd="0" destOrd="0" presId="urn:microsoft.com/office/officeart/2005/8/layout/pList1"/>
    <dgm:cxn modelId="{F13714D1-B526-4BCB-ADC4-D003DB020191}" type="presParOf" srcId="{ACBDAED2-86A1-4137-A7C7-11F558219586}" destId="{EF120C9E-BB72-4EFE-AD9A-796AA2BDAD25}" srcOrd="1" destOrd="0" presId="urn:microsoft.com/office/officeart/2005/8/layout/pList1"/>
    <dgm:cxn modelId="{09D16F63-8F22-4AD1-8E19-4329E69B43A8}" type="presParOf" srcId="{647A0460-33D2-4D37-AE49-586AEEE7347E}" destId="{17D62118-42F5-4382-90CB-689B978697BC}" srcOrd="13" destOrd="0" presId="urn:microsoft.com/office/officeart/2005/8/layout/pList1"/>
    <dgm:cxn modelId="{DF9927DF-BA62-492B-9C41-7F9637645BE9}" type="presParOf" srcId="{647A0460-33D2-4D37-AE49-586AEEE7347E}" destId="{44D6717A-7CFB-4A8F-8BEA-269EE0FC0635}" srcOrd="14" destOrd="0" presId="urn:microsoft.com/office/officeart/2005/8/layout/pList1"/>
    <dgm:cxn modelId="{74A7198F-ABEF-4C25-A9AF-B704E501BC89}" type="presParOf" srcId="{44D6717A-7CFB-4A8F-8BEA-269EE0FC0635}" destId="{9A26E13E-AF6D-49E2-837C-52EA8EC9BF7E}" srcOrd="0" destOrd="0" presId="urn:microsoft.com/office/officeart/2005/8/layout/pList1"/>
    <dgm:cxn modelId="{28A81986-AC25-464E-BF90-0BA365AF9859}" type="presParOf" srcId="{44D6717A-7CFB-4A8F-8BEA-269EE0FC0635}" destId="{84138BB1-67E1-4321-B596-0FAEC8E7CB5F}"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AD5A8F-F370-4BBD-AA1C-DA1AC012DBA6}">
      <dsp:nvSpPr>
        <dsp:cNvPr id="0" name=""/>
        <dsp:cNvSpPr/>
      </dsp:nvSpPr>
      <dsp:spPr>
        <a:xfrm>
          <a:off x="2889180" y="0"/>
          <a:ext cx="2451238" cy="1737114"/>
        </a:xfrm>
        <a:prstGeom prst="trapezoid">
          <a:avLst>
            <a:gd name="adj" fmla="val 70555"/>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en-GB" sz="1200" kern="1200" dirty="0"/>
        </a:p>
        <a:p>
          <a:pPr lvl="0" algn="ctr" defTabSz="533400">
            <a:lnSpc>
              <a:spcPct val="90000"/>
            </a:lnSpc>
            <a:spcBef>
              <a:spcPct val="0"/>
            </a:spcBef>
            <a:spcAft>
              <a:spcPct val="35000"/>
            </a:spcAft>
          </a:pPr>
          <a:endParaRPr lang="en-GB" sz="1200" kern="1200" dirty="0"/>
        </a:p>
        <a:p>
          <a:pPr lvl="0" algn="ctr" defTabSz="533400">
            <a:lnSpc>
              <a:spcPct val="90000"/>
            </a:lnSpc>
            <a:spcBef>
              <a:spcPct val="0"/>
            </a:spcBef>
            <a:spcAft>
              <a:spcPct val="35000"/>
            </a:spcAft>
          </a:pPr>
          <a:r>
            <a:rPr lang="en-GB" sz="1400" b="1" kern="1200" dirty="0"/>
            <a:t>Depression</a:t>
          </a:r>
        </a:p>
        <a:p>
          <a:pPr lvl="0" algn="ctr" defTabSz="533400">
            <a:lnSpc>
              <a:spcPct val="90000"/>
            </a:lnSpc>
            <a:spcBef>
              <a:spcPct val="0"/>
            </a:spcBef>
            <a:spcAft>
              <a:spcPct val="35000"/>
            </a:spcAft>
          </a:pPr>
          <a:r>
            <a:rPr lang="en-GB" sz="1400" b="1" kern="1200" dirty="0"/>
            <a:t> and</a:t>
          </a:r>
        </a:p>
        <a:p>
          <a:pPr lvl="0" algn="ctr" defTabSz="533400">
            <a:lnSpc>
              <a:spcPct val="90000"/>
            </a:lnSpc>
            <a:spcBef>
              <a:spcPct val="0"/>
            </a:spcBef>
            <a:spcAft>
              <a:spcPct val="35000"/>
            </a:spcAft>
          </a:pPr>
          <a:r>
            <a:rPr lang="en-GB" sz="1400" b="1" kern="1200" dirty="0"/>
            <a:t> Anxiety</a:t>
          </a:r>
        </a:p>
      </dsp:txBody>
      <dsp:txXfrm>
        <a:off x="2889180" y="0"/>
        <a:ext cx="2451238" cy="1737114"/>
      </dsp:txXfrm>
    </dsp:sp>
    <dsp:sp modelId="{74EE6CCE-CAC6-4929-BDEB-888314990CDB}">
      <dsp:nvSpPr>
        <dsp:cNvPr id="0" name=""/>
        <dsp:cNvSpPr/>
      </dsp:nvSpPr>
      <dsp:spPr>
        <a:xfrm>
          <a:off x="2476440" y="1737114"/>
          <a:ext cx="3276718" cy="584991"/>
        </a:xfrm>
        <a:prstGeom prst="trapezoid">
          <a:avLst>
            <a:gd name="adj" fmla="val 70555"/>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GB" sz="2200" kern="1200" dirty="0"/>
            <a:t>Substance Abuse</a:t>
          </a:r>
        </a:p>
      </dsp:txBody>
      <dsp:txXfrm>
        <a:off x="3049866" y="1737114"/>
        <a:ext cx="2129867" cy="584991"/>
      </dsp:txXfrm>
    </dsp:sp>
    <dsp:sp modelId="{F15387B6-032E-4FA9-8A47-DF1BD8684E58}">
      <dsp:nvSpPr>
        <dsp:cNvPr id="0" name=""/>
        <dsp:cNvSpPr/>
      </dsp:nvSpPr>
      <dsp:spPr>
        <a:xfrm>
          <a:off x="2063700" y="2322105"/>
          <a:ext cx="4102199" cy="584991"/>
        </a:xfrm>
        <a:prstGeom prst="trapezoid">
          <a:avLst>
            <a:gd name="adj" fmla="val 70555"/>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GB" sz="2200" kern="1200" dirty="0"/>
            <a:t>Adjustment Disorders</a:t>
          </a:r>
        </a:p>
      </dsp:txBody>
      <dsp:txXfrm>
        <a:off x="2781585" y="2322105"/>
        <a:ext cx="2666429" cy="584991"/>
      </dsp:txXfrm>
    </dsp:sp>
    <dsp:sp modelId="{104E522B-DE71-4ED3-9B21-95B522FEFCB3}">
      <dsp:nvSpPr>
        <dsp:cNvPr id="0" name=""/>
        <dsp:cNvSpPr/>
      </dsp:nvSpPr>
      <dsp:spPr>
        <a:xfrm>
          <a:off x="1650960" y="2907096"/>
          <a:ext cx="4927679" cy="584991"/>
        </a:xfrm>
        <a:prstGeom prst="trapezoid">
          <a:avLst>
            <a:gd name="adj" fmla="val 70555"/>
          </a:avLst>
        </a:prstGeom>
        <a:solidFill>
          <a:schemeClr val="accent5">
            <a:hueOff val="0"/>
            <a:satOff val="0"/>
            <a:lumOff val="0"/>
            <a:alphaOff val="0"/>
          </a:schemeClr>
        </a:solidFill>
        <a:ln w="38100" cap="flat" cmpd="sng" algn="ctr">
          <a:solidFill>
            <a:schemeClr val="tx1"/>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GB" sz="2800" b="1" kern="1200" dirty="0">
              <a:solidFill>
                <a:srgbClr val="FF0000"/>
              </a:solidFill>
            </a:rPr>
            <a:t>PTSD</a:t>
          </a:r>
          <a:endParaRPr lang="en-GB" sz="1400" b="1" kern="1200" dirty="0">
            <a:solidFill>
              <a:srgbClr val="FF0000"/>
            </a:solidFill>
          </a:endParaRPr>
        </a:p>
      </dsp:txBody>
      <dsp:txXfrm>
        <a:off x="2513304" y="2907096"/>
        <a:ext cx="3202991" cy="584991"/>
      </dsp:txXfrm>
    </dsp:sp>
    <dsp:sp modelId="{97EF6EC2-6604-40F3-9D73-B60F8054F50D}">
      <dsp:nvSpPr>
        <dsp:cNvPr id="0" name=""/>
        <dsp:cNvSpPr/>
      </dsp:nvSpPr>
      <dsp:spPr>
        <a:xfrm>
          <a:off x="1238220" y="3492087"/>
          <a:ext cx="5753159" cy="584991"/>
        </a:xfrm>
        <a:prstGeom prst="trapezoid">
          <a:avLst>
            <a:gd name="adj" fmla="val 70555"/>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GB" sz="2200" kern="1200" dirty="0"/>
            <a:t>Acute Stress Reaction</a:t>
          </a:r>
        </a:p>
      </dsp:txBody>
      <dsp:txXfrm>
        <a:off x="2245023" y="3492087"/>
        <a:ext cx="3739553" cy="584991"/>
      </dsp:txXfrm>
    </dsp:sp>
    <dsp:sp modelId="{5E4808C6-0744-4F38-B589-E68458966E0E}">
      <dsp:nvSpPr>
        <dsp:cNvPr id="0" name=""/>
        <dsp:cNvSpPr/>
      </dsp:nvSpPr>
      <dsp:spPr>
        <a:xfrm>
          <a:off x="825480" y="4077079"/>
          <a:ext cx="6578639" cy="584991"/>
        </a:xfrm>
        <a:prstGeom prst="trapezoid">
          <a:avLst>
            <a:gd name="adj" fmla="val 70555"/>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GB" sz="2200" kern="1200" dirty="0"/>
            <a:t>Dissociative Disorders</a:t>
          </a:r>
        </a:p>
      </dsp:txBody>
      <dsp:txXfrm>
        <a:off x="1976742" y="4077079"/>
        <a:ext cx="4276115" cy="584991"/>
      </dsp:txXfrm>
    </dsp:sp>
    <dsp:sp modelId="{523637FA-9262-4496-B316-C7F286929B21}">
      <dsp:nvSpPr>
        <dsp:cNvPr id="0" name=""/>
        <dsp:cNvSpPr/>
      </dsp:nvSpPr>
      <dsp:spPr>
        <a:xfrm>
          <a:off x="412740" y="4662070"/>
          <a:ext cx="7404119" cy="584991"/>
        </a:xfrm>
        <a:prstGeom prst="trapezoid">
          <a:avLst>
            <a:gd name="adj" fmla="val 70555"/>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GB" sz="2200" kern="1200" dirty="0"/>
            <a:t>Somatisation</a:t>
          </a:r>
        </a:p>
      </dsp:txBody>
      <dsp:txXfrm>
        <a:off x="1708461" y="4662070"/>
        <a:ext cx="4812677" cy="584991"/>
      </dsp:txXfrm>
    </dsp:sp>
    <dsp:sp modelId="{D43E42C5-90CE-4FB8-BD39-CAC9CAFA162E}">
      <dsp:nvSpPr>
        <dsp:cNvPr id="0" name=""/>
        <dsp:cNvSpPr/>
      </dsp:nvSpPr>
      <dsp:spPr>
        <a:xfrm>
          <a:off x="0" y="5247061"/>
          <a:ext cx="8229599" cy="584991"/>
        </a:xfrm>
        <a:prstGeom prst="trapezoid">
          <a:avLst>
            <a:gd name="adj" fmla="val 70555"/>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GB" sz="2200" kern="1200" dirty="0"/>
            <a:t>Sleep Disorders</a:t>
          </a:r>
        </a:p>
      </dsp:txBody>
      <dsp:txXfrm>
        <a:off x="1440179" y="5247061"/>
        <a:ext cx="5349240" cy="5849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74EDCA-E03D-4068-87A0-E995EA5AA9F2}">
      <dsp:nvSpPr>
        <dsp:cNvPr id="0" name=""/>
        <dsp:cNvSpPr/>
      </dsp:nvSpPr>
      <dsp:spPr>
        <a:xfrm>
          <a:off x="4017" y="721769"/>
          <a:ext cx="1911935" cy="1317323"/>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3000" r="-3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090E6D-1CDD-4005-B733-027C425B4C4B}">
      <dsp:nvSpPr>
        <dsp:cNvPr id="0" name=""/>
        <dsp:cNvSpPr/>
      </dsp:nvSpPr>
      <dsp:spPr>
        <a:xfrm>
          <a:off x="4017" y="2039093"/>
          <a:ext cx="1911935" cy="709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en-GB" sz="1600" kern="1200" dirty="0" err="1"/>
            <a:t>Hx</a:t>
          </a:r>
          <a:r>
            <a:rPr lang="en-GB" sz="1600" kern="1200" dirty="0"/>
            <a:t> Anxiety and Depression</a:t>
          </a:r>
        </a:p>
      </dsp:txBody>
      <dsp:txXfrm>
        <a:off x="4017" y="2039093"/>
        <a:ext cx="1911935" cy="709328"/>
      </dsp:txXfrm>
    </dsp:sp>
    <dsp:sp modelId="{99E104F1-11B7-4A0D-A88B-43527B0DE7EB}">
      <dsp:nvSpPr>
        <dsp:cNvPr id="0" name=""/>
        <dsp:cNvSpPr/>
      </dsp:nvSpPr>
      <dsp:spPr>
        <a:xfrm>
          <a:off x="2107227" y="721769"/>
          <a:ext cx="1911935" cy="1317323"/>
        </a:xfrm>
        <a:prstGeom prst="round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D2C805-276C-4ACC-8F04-61A056C99A9E}">
      <dsp:nvSpPr>
        <dsp:cNvPr id="0" name=""/>
        <dsp:cNvSpPr/>
      </dsp:nvSpPr>
      <dsp:spPr>
        <a:xfrm>
          <a:off x="2107227" y="2039093"/>
          <a:ext cx="1911935" cy="709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en-GB" sz="1600" kern="1200" dirty="0"/>
            <a:t>Female</a:t>
          </a:r>
        </a:p>
      </dsp:txBody>
      <dsp:txXfrm>
        <a:off x="2107227" y="2039093"/>
        <a:ext cx="1911935" cy="709328"/>
      </dsp:txXfrm>
    </dsp:sp>
    <dsp:sp modelId="{08AD857D-951A-4BBE-8E27-B42BD6D82EA7}">
      <dsp:nvSpPr>
        <dsp:cNvPr id="0" name=""/>
        <dsp:cNvSpPr/>
      </dsp:nvSpPr>
      <dsp:spPr>
        <a:xfrm>
          <a:off x="4210436" y="721769"/>
          <a:ext cx="1911935" cy="1317323"/>
        </a:xfrm>
        <a:prstGeom prst="round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7000" r="-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4D542F-0107-4F8B-8DCE-DCD5FD86F8F8}">
      <dsp:nvSpPr>
        <dsp:cNvPr id="0" name=""/>
        <dsp:cNvSpPr/>
      </dsp:nvSpPr>
      <dsp:spPr>
        <a:xfrm>
          <a:off x="4210436" y="2039093"/>
          <a:ext cx="1911935" cy="709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en-GB" sz="1600" kern="1200" dirty="0"/>
            <a:t>Previous trauma</a:t>
          </a:r>
        </a:p>
      </dsp:txBody>
      <dsp:txXfrm>
        <a:off x="4210436" y="2039093"/>
        <a:ext cx="1911935" cy="709328"/>
      </dsp:txXfrm>
    </dsp:sp>
    <dsp:sp modelId="{88E60198-565E-442B-B8DC-CF612F6EBD55}">
      <dsp:nvSpPr>
        <dsp:cNvPr id="0" name=""/>
        <dsp:cNvSpPr/>
      </dsp:nvSpPr>
      <dsp:spPr>
        <a:xfrm>
          <a:off x="6313646" y="721769"/>
          <a:ext cx="1911935" cy="1317323"/>
        </a:xfrm>
        <a:prstGeom prst="round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628C45-E76E-418E-A429-A7D08D46AD6E}">
      <dsp:nvSpPr>
        <dsp:cNvPr id="0" name=""/>
        <dsp:cNvSpPr/>
      </dsp:nvSpPr>
      <dsp:spPr>
        <a:xfrm>
          <a:off x="6313646" y="2039093"/>
          <a:ext cx="1911935" cy="709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en-GB" sz="1600" kern="1200" dirty="0"/>
            <a:t>Dissociation around the event#</a:t>
          </a:r>
        </a:p>
      </dsp:txBody>
      <dsp:txXfrm>
        <a:off x="6313646" y="2039093"/>
        <a:ext cx="1911935" cy="709328"/>
      </dsp:txXfrm>
    </dsp:sp>
    <dsp:sp modelId="{02A70404-8D56-4B15-853E-1E59AC9B0BC2}">
      <dsp:nvSpPr>
        <dsp:cNvPr id="0" name=""/>
        <dsp:cNvSpPr/>
      </dsp:nvSpPr>
      <dsp:spPr>
        <a:xfrm>
          <a:off x="4017" y="2939615"/>
          <a:ext cx="1911935" cy="1317323"/>
        </a:xfrm>
        <a:prstGeom prst="round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t="-11000" b="-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AC6E57-24D6-44DF-BDC6-387CAFFF7646}">
      <dsp:nvSpPr>
        <dsp:cNvPr id="0" name=""/>
        <dsp:cNvSpPr/>
      </dsp:nvSpPr>
      <dsp:spPr>
        <a:xfrm>
          <a:off x="4017" y="4256938"/>
          <a:ext cx="1911935" cy="709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en-GB" sz="1600" kern="1200" dirty="0"/>
            <a:t>Poor support</a:t>
          </a:r>
        </a:p>
      </dsp:txBody>
      <dsp:txXfrm>
        <a:off x="4017" y="4256938"/>
        <a:ext cx="1911935" cy="709328"/>
      </dsp:txXfrm>
    </dsp:sp>
    <dsp:sp modelId="{7731177C-6DED-4DC3-810C-A1B6F108AAD3}">
      <dsp:nvSpPr>
        <dsp:cNvPr id="0" name=""/>
        <dsp:cNvSpPr/>
      </dsp:nvSpPr>
      <dsp:spPr>
        <a:xfrm>
          <a:off x="2107227" y="2939615"/>
          <a:ext cx="1911935" cy="1317323"/>
        </a:xfrm>
        <a:prstGeom prst="round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5000" r="-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442543-90AF-4FD8-A4E0-EFC8A0070B12}">
      <dsp:nvSpPr>
        <dsp:cNvPr id="0" name=""/>
        <dsp:cNvSpPr/>
      </dsp:nvSpPr>
      <dsp:spPr>
        <a:xfrm>
          <a:off x="2107227" y="4256938"/>
          <a:ext cx="1911935" cy="709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en-GB" sz="1600" kern="1200" dirty="0"/>
            <a:t>Man- made events</a:t>
          </a:r>
        </a:p>
      </dsp:txBody>
      <dsp:txXfrm>
        <a:off x="2107227" y="4256938"/>
        <a:ext cx="1911935" cy="709328"/>
      </dsp:txXfrm>
    </dsp:sp>
    <dsp:sp modelId="{92ABD270-58F0-411C-9CBF-31800CF3005A}">
      <dsp:nvSpPr>
        <dsp:cNvPr id="0" name=""/>
        <dsp:cNvSpPr/>
      </dsp:nvSpPr>
      <dsp:spPr>
        <a:xfrm>
          <a:off x="4210436" y="2939615"/>
          <a:ext cx="1911935" cy="1317323"/>
        </a:xfrm>
        <a:prstGeom prst="round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t="-3000" b="-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120C9E-BB72-4EFE-AD9A-796AA2BDAD25}">
      <dsp:nvSpPr>
        <dsp:cNvPr id="0" name=""/>
        <dsp:cNvSpPr/>
      </dsp:nvSpPr>
      <dsp:spPr>
        <a:xfrm>
          <a:off x="4210436" y="4256938"/>
          <a:ext cx="1911935" cy="709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en-GB" sz="1600" kern="1200" dirty="0" err="1"/>
            <a:t>Hx</a:t>
          </a:r>
          <a:r>
            <a:rPr lang="en-GB" sz="1600" kern="1200" dirty="0"/>
            <a:t> of </a:t>
          </a:r>
          <a:r>
            <a:rPr lang="en-GB" sz="1600" kern="1200" dirty="0" err="1"/>
            <a:t>adustment</a:t>
          </a:r>
          <a:r>
            <a:rPr lang="en-GB" sz="1600" kern="1200" dirty="0"/>
            <a:t> disorder</a:t>
          </a:r>
        </a:p>
      </dsp:txBody>
      <dsp:txXfrm>
        <a:off x="4210436" y="4256938"/>
        <a:ext cx="1911935" cy="709328"/>
      </dsp:txXfrm>
    </dsp:sp>
    <dsp:sp modelId="{9A26E13E-AF6D-49E2-837C-52EA8EC9BF7E}">
      <dsp:nvSpPr>
        <dsp:cNvPr id="0" name=""/>
        <dsp:cNvSpPr/>
      </dsp:nvSpPr>
      <dsp:spPr>
        <a:xfrm>
          <a:off x="6313646" y="2939615"/>
          <a:ext cx="1911935" cy="1317323"/>
        </a:xfrm>
        <a:prstGeom prst="roundRect">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138BB1-67E1-4321-B596-0FAEC8E7CB5F}">
      <dsp:nvSpPr>
        <dsp:cNvPr id="0" name=""/>
        <dsp:cNvSpPr/>
      </dsp:nvSpPr>
      <dsp:spPr>
        <a:xfrm>
          <a:off x="6313646" y="4256938"/>
          <a:ext cx="1911935" cy="709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en-GB" sz="1600" kern="1200" dirty="0"/>
            <a:t>Adverse Early life</a:t>
          </a:r>
        </a:p>
      </dsp:txBody>
      <dsp:txXfrm>
        <a:off x="6313646" y="4256938"/>
        <a:ext cx="1911935" cy="709328"/>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A2A833-D83B-4769-9F7D-3365ED10690C}" type="datetimeFigureOut">
              <a:rPr lang="en-GB" smtClean="0"/>
              <a:t>10/11/2017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DEF7A6-5A88-4A94-B37C-440B17EC1A35}" type="slidenum">
              <a:rPr lang="en-GB" smtClean="0"/>
              <a:t>‹#›</a:t>
            </a:fld>
            <a:endParaRPr lang="en-GB"/>
          </a:p>
        </p:txBody>
      </p:sp>
    </p:spTree>
    <p:extLst>
      <p:ext uri="{BB962C8B-B14F-4D97-AF65-F5344CB8AC3E}">
        <p14:creationId xmlns:p14="http://schemas.microsoft.com/office/powerpoint/2010/main" val="591489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DEF7A6-5A88-4A94-B37C-440B17EC1A35}" type="slidenum">
              <a:rPr lang="en-GB" smtClean="0"/>
              <a:t>1</a:t>
            </a:fld>
            <a:endParaRPr lang="en-GB"/>
          </a:p>
        </p:txBody>
      </p:sp>
    </p:spTree>
    <p:extLst>
      <p:ext uri="{BB962C8B-B14F-4D97-AF65-F5344CB8AC3E}">
        <p14:creationId xmlns:p14="http://schemas.microsoft.com/office/powerpoint/2010/main" val="1268704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DEF7A6-5A88-4A94-B37C-440B17EC1A35}" type="slidenum">
              <a:rPr lang="en-GB" smtClean="0"/>
              <a:t>10</a:t>
            </a:fld>
            <a:endParaRPr lang="en-GB"/>
          </a:p>
        </p:txBody>
      </p:sp>
    </p:spTree>
    <p:extLst>
      <p:ext uri="{BB962C8B-B14F-4D97-AF65-F5344CB8AC3E}">
        <p14:creationId xmlns:p14="http://schemas.microsoft.com/office/powerpoint/2010/main" val="653823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DEF7A6-5A88-4A94-B37C-440B17EC1A35}" type="slidenum">
              <a:rPr lang="en-GB" smtClean="0"/>
              <a:t>17</a:t>
            </a:fld>
            <a:endParaRPr lang="en-GB"/>
          </a:p>
        </p:txBody>
      </p:sp>
    </p:spTree>
    <p:extLst>
      <p:ext uri="{BB962C8B-B14F-4D97-AF65-F5344CB8AC3E}">
        <p14:creationId xmlns:p14="http://schemas.microsoft.com/office/powerpoint/2010/main" val="224051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At first glance, Eye movement </a:t>
            </a:r>
            <a:r>
              <a:rPr lang="en-US" sz="1200" b="0" i="0" kern="1200" dirty="0" err="1">
                <a:solidFill>
                  <a:schemeClr val="tx1"/>
                </a:solidFill>
                <a:effectLst/>
                <a:latin typeface="+mn-lt"/>
                <a:ea typeface="+mn-ea"/>
                <a:cs typeface="+mn-cs"/>
              </a:rPr>
              <a:t>desensitisation</a:t>
            </a:r>
            <a:r>
              <a:rPr lang="en-US" sz="1200" b="0" i="0" kern="1200" dirty="0">
                <a:solidFill>
                  <a:schemeClr val="tx1"/>
                </a:solidFill>
                <a:effectLst/>
                <a:latin typeface="+mn-lt"/>
                <a:ea typeface="+mn-ea"/>
                <a:cs typeface="+mn-cs"/>
              </a:rPr>
              <a:t> reprocessing (EMDR) appears to approach psychological issues in an unusual way. It does not rely on talk therapy or medications. Instead, EMDR uses a natural function of the body, Rapid Eye Movement (REM), as its basis and Dr. Francine Shapiro, the founder of EMDR, found that just 3 90 minute sessions could alleviate symptoms of PTSD in more than 77% of the patients she treated.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We uses REM during sleep time to help it process daily emotional experiences and when trauma is extreme, this process breaks down and REM sleep doesn’t bring the usual relief from distress. The EMDR process is thought to produce an advanced stage of the REM processing. As the brain, via the eye-movement, processes troubling images and feelings, resolution of the issue can be achieved by dampening the power of emotionally charged memories.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EMDR therapy is not limited to simply taking symptoms away. It addresses the past, present and future. The goal is to allow the person to achieve a complete state of emotional health. It has also been used to help athletes, performers and executives to achieve a state of “peak performance.”</a:t>
            </a:r>
          </a:p>
          <a:p>
            <a:endParaRPr lang="en-US" dirty="0"/>
          </a:p>
        </p:txBody>
      </p:sp>
      <p:sp>
        <p:nvSpPr>
          <p:cNvPr id="4" name="Slide Number Placeholder 3"/>
          <p:cNvSpPr>
            <a:spLocks noGrp="1"/>
          </p:cNvSpPr>
          <p:nvPr>
            <p:ph type="sldNum" sz="quarter" idx="10"/>
          </p:nvPr>
        </p:nvSpPr>
        <p:spPr/>
        <p:txBody>
          <a:bodyPr/>
          <a:lstStyle/>
          <a:p>
            <a:fld id="{C0DEF7A6-5A88-4A94-B37C-440B17EC1A35}" type="slidenum">
              <a:rPr lang="en-GB" smtClean="0"/>
              <a:t>18</a:t>
            </a:fld>
            <a:endParaRPr lang="en-GB"/>
          </a:p>
        </p:txBody>
      </p:sp>
    </p:spTree>
    <p:extLst>
      <p:ext uri="{BB962C8B-B14F-4D97-AF65-F5344CB8AC3E}">
        <p14:creationId xmlns:p14="http://schemas.microsoft.com/office/powerpoint/2010/main" val="880042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dirty="0"/>
              <a:t>Trauma-Focused Cognitive Behavioral Therapy (TF-CBT) is a components-based psychosocial treatment model that incorporates elements of cognitive-behavioral, attachment, humanistic, empowerment, and family therapy models. \</a:t>
            </a:r>
          </a:p>
          <a:p>
            <a:endParaRPr lang="en-US" dirty="0"/>
          </a:p>
          <a:p>
            <a:r>
              <a:rPr lang="en-US" dirty="0"/>
              <a:t>It is</a:t>
            </a:r>
            <a:r>
              <a:rPr lang="en-US" baseline="0" dirty="0"/>
              <a:t> </a:t>
            </a:r>
            <a:r>
              <a:rPr lang="en-US" dirty="0"/>
              <a:t>designed to be provided in a flexible manner to address the unique needs of each patient</a:t>
            </a:r>
          </a:p>
          <a:p>
            <a:endParaRPr lang="en-US" dirty="0"/>
          </a:p>
          <a:p>
            <a:r>
              <a:rPr lang="en-US" dirty="0"/>
              <a:t>This model was initially developed to address trauma associated with child sexual abuse and has more recently been adapted for use with children and adults who have experienced a wide array of traumatic experiences, including multiple traumas. </a:t>
            </a:r>
          </a:p>
        </p:txBody>
      </p:sp>
      <p:sp>
        <p:nvSpPr>
          <p:cNvPr id="4" name="Slide Number Placeholder 3"/>
          <p:cNvSpPr>
            <a:spLocks noGrp="1"/>
          </p:cNvSpPr>
          <p:nvPr>
            <p:ph type="sldNum" sz="quarter" idx="10"/>
          </p:nvPr>
        </p:nvSpPr>
        <p:spPr/>
        <p:txBody>
          <a:bodyPr/>
          <a:lstStyle/>
          <a:p>
            <a:fld id="{C0DEF7A6-5A88-4A94-B37C-440B17EC1A35}" type="slidenum">
              <a:rPr lang="en-GB" smtClean="0"/>
              <a:t>19</a:t>
            </a:fld>
            <a:endParaRPr lang="en-GB"/>
          </a:p>
        </p:txBody>
      </p:sp>
    </p:spTree>
    <p:extLst>
      <p:ext uri="{BB962C8B-B14F-4D97-AF65-F5344CB8AC3E}">
        <p14:creationId xmlns:p14="http://schemas.microsoft.com/office/powerpoint/2010/main" val="515061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prognosis in PTSD can be varied. However as a rule of thumb 50-65% will go into remission in 6 months. If symptoms persist after 6 months, then remission without treatment is unlikely and the course will be chronic over months or years, perhaps relapsing and remitting. If symptoms are still present at two years after the incident, the prognosis is poor, and there are likely to be many determinants of ongoing symptoms, many not related to the original incident.</a:t>
            </a:r>
          </a:p>
        </p:txBody>
      </p:sp>
      <p:sp>
        <p:nvSpPr>
          <p:cNvPr id="4" name="Slide Number Placeholder 3"/>
          <p:cNvSpPr>
            <a:spLocks noGrp="1"/>
          </p:cNvSpPr>
          <p:nvPr>
            <p:ph type="sldNum" sz="quarter" idx="10"/>
          </p:nvPr>
        </p:nvSpPr>
        <p:spPr/>
        <p:txBody>
          <a:bodyPr/>
          <a:lstStyle/>
          <a:p>
            <a:fld id="{C0DEF7A6-5A88-4A94-B37C-440B17EC1A35}" type="slidenum">
              <a:rPr lang="en-GB" smtClean="0"/>
              <a:t>21</a:t>
            </a:fld>
            <a:endParaRPr lang="en-GB"/>
          </a:p>
        </p:txBody>
      </p:sp>
    </p:spTree>
    <p:extLst>
      <p:ext uri="{BB962C8B-B14F-4D97-AF65-F5344CB8AC3E}">
        <p14:creationId xmlns:p14="http://schemas.microsoft.com/office/powerpoint/2010/main" val="2895904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My qualifications</a:t>
            </a:r>
            <a:r>
              <a:rPr lang="en-GB" baseline="0" dirty="0"/>
              <a:t> to talk to you</a:t>
            </a:r>
            <a:endParaRPr lang="en-GB" dirty="0"/>
          </a:p>
          <a:p>
            <a:endParaRPr lang="en-GB" dirty="0"/>
          </a:p>
        </p:txBody>
      </p:sp>
      <p:sp>
        <p:nvSpPr>
          <p:cNvPr id="4" name="Slide Number Placeholder 3"/>
          <p:cNvSpPr>
            <a:spLocks noGrp="1"/>
          </p:cNvSpPr>
          <p:nvPr>
            <p:ph type="sldNum" sz="quarter" idx="10"/>
          </p:nvPr>
        </p:nvSpPr>
        <p:spPr/>
        <p:txBody>
          <a:bodyPr/>
          <a:lstStyle/>
          <a:p>
            <a:fld id="{C0DEF7A6-5A88-4A94-B37C-440B17EC1A35}" type="slidenum">
              <a:rPr lang="en-GB" smtClean="0"/>
              <a:t>2</a:t>
            </a:fld>
            <a:endParaRPr lang="en-GB"/>
          </a:p>
        </p:txBody>
      </p:sp>
    </p:spTree>
    <p:extLst>
      <p:ext uri="{BB962C8B-B14F-4D97-AF65-F5344CB8AC3E}">
        <p14:creationId xmlns:p14="http://schemas.microsoft.com/office/powerpoint/2010/main" val="2779365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PTS</a:t>
            </a:r>
            <a:r>
              <a:rPr lang="en-GB" baseline="0" dirty="0"/>
              <a:t>D is an anxiety disorder </a:t>
            </a:r>
            <a:r>
              <a:rPr lang="en-US" altLang="en-US" sz="1200" dirty="0">
                <a:solidFill>
                  <a:schemeClr val="bg1"/>
                </a:solidFill>
              </a:rPr>
              <a:t>that a person may develop after experiencing or witnessing an extreme, overwhelming traumatic event during which they felt intense fear, helplessness, or horror. It</a:t>
            </a:r>
            <a:r>
              <a:rPr lang="en-US" altLang="en-US" sz="1200" baseline="0" dirty="0">
                <a:solidFill>
                  <a:schemeClr val="bg1"/>
                </a:solidFill>
              </a:rPr>
              <a:t> may not be single event.</a:t>
            </a:r>
          </a:p>
          <a:p>
            <a:endParaRPr lang="en-US" altLang="en-US" sz="1200" baseline="0" dirty="0">
              <a:solidFill>
                <a:schemeClr val="bg1"/>
              </a:solidFill>
            </a:endParaRPr>
          </a:p>
          <a:p>
            <a:r>
              <a:rPr lang="en-US" altLang="en-US" sz="1200" baseline="0" dirty="0">
                <a:solidFill>
                  <a:schemeClr val="bg1"/>
                </a:solidFill>
              </a:rPr>
              <a:t>The horror of the event causes a dissociative reaction where a person is ‘stuck’ in the event and doesn’t process memories correctly</a:t>
            </a:r>
            <a:endParaRPr lang="en-US" altLang="en-US" sz="1200" dirty="0">
              <a:solidFill>
                <a:schemeClr val="bg1"/>
              </a:solidFill>
            </a:endParaRPr>
          </a:p>
        </p:txBody>
      </p:sp>
      <p:sp>
        <p:nvSpPr>
          <p:cNvPr id="4" name="Slide Number Placeholder 3"/>
          <p:cNvSpPr>
            <a:spLocks noGrp="1"/>
          </p:cNvSpPr>
          <p:nvPr>
            <p:ph type="sldNum" sz="quarter" idx="10"/>
          </p:nvPr>
        </p:nvSpPr>
        <p:spPr/>
        <p:txBody>
          <a:bodyPr/>
          <a:lstStyle/>
          <a:p>
            <a:fld id="{C0DEF7A6-5A88-4A94-B37C-440B17EC1A35}" type="slidenum">
              <a:rPr lang="en-GB" smtClean="0"/>
              <a:t>3</a:t>
            </a:fld>
            <a:endParaRPr lang="en-GB"/>
          </a:p>
        </p:txBody>
      </p:sp>
    </p:spTree>
    <p:extLst>
      <p:ext uri="{BB962C8B-B14F-4D97-AF65-F5344CB8AC3E}">
        <p14:creationId xmlns:p14="http://schemas.microsoft.com/office/powerpoint/2010/main" val="1999844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Adjustment disorder</a:t>
            </a:r>
            <a:r>
              <a:rPr lang="en-US" sz="1200" b="0" i="0" kern="1200" dirty="0">
                <a:solidFill>
                  <a:schemeClr val="tx1"/>
                </a:solidFill>
                <a:effectLst/>
                <a:latin typeface="+mn-lt"/>
                <a:ea typeface="+mn-ea"/>
                <a:cs typeface="+mn-cs"/>
              </a:rPr>
              <a:t> is a group of symptoms, such as stress, feeling sad or hopeless, and physical symptoms that can occur after you go through a stressful life event. The symptoms occur because you are having a hard time coping. Your reaction is stronger than expected for the type of event that occurred</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Acute stress reaction</a:t>
            </a:r>
            <a:r>
              <a:rPr lang="en-US" sz="1200" b="0" i="0" kern="1200" dirty="0">
                <a:solidFill>
                  <a:schemeClr val="tx1"/>
                </a:solidFill>
                <a:effectLst/>
                <a:latin typeface="+mn-lt"/>
                <a:ea typeface="+mn-ea"/>
                <a:cs typeface="+mn-cs"/>
              </a:rPr>
              <a:t> (also called </a:t>
            </a:r>
            <a:r>
              <a:rPr lang="en-US" sz="1200" b="1" i="0" kern="1200" dirty="0">
                <a:solidFill>
                  <a:schemeClr val="tx1"/>
                </a:solidFill>
                <a:effectLst/>
                <a:latin typeface="+mn-lt"/>
                <a:ea typeface="+mn-ea"/>
                <a:cs typeface="+mn-cs"/>
              </a:rPr>
              <a:t>acute stress</a:t>
            </a:r>
            <a:r>
              <a:rPr lang="en-US" sz="1200" b="0" i="0" kern="1200" dirty="0">
                <a:solidFill>
                  <a:schemeClr val="tx1"/>
                </a:solidFill>
                <a:effectLst/>
                <a:latin typeface="+mn-lt"/>
                <a:ea typeface="+mn-ea"/>
                <a:cs typeface="+mn-cs"/>
              </a:rPr>
              <a:t> disorder, psychological shock, mental shock, or simply shock) is a psychological condition arising in </a:t>
            </a:r>
            <a:r>
              <a:rPr lang="en-US" sz="1200" b="1" i="0" kern="1200" dirty="0">
                <a:solidFill>
                  <a:schemeClr val="tx1"/>
                </a:solidFill>
                <a:effectLst/>
                <a:latin typeface="+mn-lt"/>
                <a:ea typeface="+mn-ea"/>
                <a:cs typeface="+mn-cs"/>
              </a:rPr>
              <a:t>response</a:t>
            </a:r>
            <a:r>
              <a:rPr lang="en-US" sz="1200" b="0" i="0" kern="1200" dirty="0">
                <a:solidFill>
                  <a:schemeClr val="tx1"/>
                </a:solidFill>
                <a:effectLst/>
                <a:latin typeface="+mn-lt"/>
                <a:ea typeface="+mn-ea"/>
                <a:cs typeface="+mn-cs"/>
              </a:rPr>
              <a:t> to a terrifying or traumatic event, or witnessing a traumatic event that arises a strong emotional </a:t>
            </a:r>
            <a:r>
              <a:rPr lang="en-US" sz="1200" b="1" i="0" kern="1200" dirty="0">
                <a:solidFill>
                  <a:schemeClr val="tx1"/>
                </a:solidFill>
                <a:effectLst/>
                <a:latin typeface="+mn-lt"/>
                <a:ea typeface="+mn-ea"/>
                <a:cs typeface="+mn-cs"/>
              </a:rPr>
              <a:t>response</a:t>
            </a:r>
            <a:r>
              <a:rPr lang="en-US" sz="1200" b="0" i="0" kern="1200" dirty="0">
                <a:solidFill>
                  <a:schemeClr val="tx1"/>
                </a:solidFill>
                <a:effectLst/>
                <a:latin typeface="+mn-lt"/>
                <a:ea typeface="+mn-ea"/>
                <a:cs typeface="+mn-cs"/>
              </a:rPr>
              <a:t> within the </a:t>
            </a:r>
            <a:r>
              <a:rPr lang="en-US" sz="1200" b="0" i="0" kern="1200" dirty="0" err="1">
                <a:solidFill>
                  <a:schemeClr val="tx1"/>
                </a:solidFill>
                <a:effectLst/>
                <a:latin typeface="+mn-lt"/>
                <a:ea typeface="+mn-ea"/>
                <a:cs typeface="+mn-cs"/>
              </a:rPr>
              <a:t>indivdual</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Dissociative disorders</a:t>
            </a:r>
            <a:r>
              <a:rPr lang="en-US" sz="1200" b="0" i="0" kern="1200" dirty="0">
                <a:solidFill>
                  <a:schemeClr val="tx1"/>
                </a:solidFill>
                <a:effectLst/>
                <a:latin typeface="+mn-lt"/>
                <a:ea typeface="+mn-ea"/>
                <a:cs typeface="+mn-cs"/>
              </a:rPr>
              <a:t> (DD) are conditions that involve disruptions or breakdowns of memory, awareness, identity, or perception. People with </a:t>
            </a:r>
            <a:r>
              <a:rPr lang="en-US" sz="1200" b="1" i="0" kern="1200" dirty="0">
                <a:solidFill>
                  <a:schemeClr val="tx1"/>
                </a:solidFill>
                <a:effectLst/>
                <a:latin typeface="+mn-lt"/>
                <a:ea typeface="+mn-ea"/>
                <a:cs typeface="+mn-cs"/>
              </a:rPr>
              <a:t>dissociative </a:t>
            </a:r>
            <a:r>
              <a:rPr lang="en-US" sz="1200" b="1" i="0" kern="1200" dirty="0" err="1">
                <a:solidFill>
                  <a:schemeClr val="tx1"/>
                </a:solidFill>
                <a:effectLst/>
                <a:latin typeface="+mn-lt"/>
                <a:ea typeface="+mn-ea"/>
                <a:cs typeface="+mn-cs"/>
              </a:rPr>
              <a:t>disorders</a:t>
            </a:r>
            <a:r>
              <a:rPr lang="en-US" sz="1200" b="0" i="0" kern="1200" dirty="0" err="1">
                <a:solidFill>
                  <a:schemeClr val="tx1"/>
                </a:solidFill>
                <a:effectLst/>
                <a:latin typeface="+mn-lt"/>
                <a:ea typeface="+mn-ea"/>
                <a:cs typeface="+mn-cs"/>
              </a:rPr>
              <a:t>use</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dissociation</a:t>
            </a:r>
            <a:r>
              <a:rPr lang="en-US" sz="1200" b="0" i="0" kern="1200" dirty="0">
                <a:solidFill>
                  <a:schemeClr val="tx1"/>
                </a:solidFill>
                <a:effectLst/>
                <a:latin typeface="+mn-lt"/>
                <a:ea typeface="+mn-ea"/>
                <a:cs typeface="+mn-cs"/>
              </a:rPr>
              <a:t>, a defense mechanism, pathologically and involuntarily. </a:t>
            </a:r>
            <a:endParaRPr lang="en-US" dirty="0"/>
          </a:p>
        </p:txBody>
      </p:sp>
      <p:sp>
        <p:nvSpPr>
          <p:cNvPr id="4" name="Slide Number Placeholder 3"/>
          <p:cNvSpPr>
            <a:spLocks noGrp="1"/>
          </p:cNvSpPr>
          <p:nvPr>
            <p:ph type="sldNum" sz="quarter" idx="10"/>
          </p:nvPr>
        </p:nvSpPr>
        <p:spPr/>
        <p:txBody>
          <a:bodyPr/>
          <a:lstStyle/>
          <a:p>
            <a:fld id="{C0DEF7A6-5A88-4A94-B37C-440B17EC1A35}" type="slidenum">
              <a:rPr lang="en-GB" smtClean="0"/>
              <a:t>4</a:t>
            </a:fld>
            <a:endParaRPr lang="en-GB"/>
          </a:p>
        </p:txBody>
      </p:sp>
    </p:spTree>
    <p:extLst>
      <p:ext uri="{BB962C8B-B14F-4D97-AF65-F5344CB8AC3E}">
        <p14:creationId xmlns:p14="http://schemas.microsoft.com/office/powerpoint/2010/main" val="747837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Prevalence</a:t>
            </a:r>
            <a:r>
              <a:rPr lang="en-GB" baseline="0" dirty="0"/>
              <a:t> varies widely depending on which population and incident.</a:t>
            </a:r>
          </a:p>
          <a:p>
            <a:endParaRPr lang="en-GB" baseline="0" dirty="0"/>
          </a:p>
          <a:p>
            <a:r>
              <a:rPr lang="en-GB" baseline="0" dirty="0"/>
              <a:t>Generally man made incidents have a higher incidence.</a:t>
            </a:r>
          </a:p>
          <a:p>
            <a:endParaRPr lang="en-GB" baseline="0" dirty="0"/>
          </a:p>
          <a:p>
            <a:r>
              <a:rPr lang="en-GB" baseline="0" dirty="0"/>
              <a:t>It is believed to present in around 3-5% people following a traumatic incident but can be much higher (e.g. 70% following Piper Alpha)</a:t>
            </a:r>
          </a:p>
          <a:p>
            <a:endParaRPr lang="en-GB" baseline="0" dirty="0"/>
          </a:p>
          <a:p>
            <a:r>
              <a:rPr lang="en-GB" baseline="0" dirty="0"/>
              <a:t>Most go into remission after 6 months, symptoms longer than that have a poorer outlook due to their chronic nature. </a:t>
            </a:r>
          </a:p>
        </p:txBody>
      </p:sp>
      <p:sp>
        <p:nvSpPr>
          <p:cNvPr id="4" name="Slide Number Placeholder 3"/>
          <p:cNvSpPr>
            <a:spLocks noGrp="1"/>
          </p:cNvSpPr>
          <p:nvPr>
            <p:ph type="sldNum" sz="quarter" idx="10"/>
          </p:nvPr>
        </p:nvSpPr>
        <p:spPr/>
        <p:txBody>
          <a:bodyPr/>
          <a:lstStyle/>
          <a:p>
            <a:fld id="{C0DEF7A6-5A88-4A94-B37C-440B17EC1A35}" type="slidenum">
              <a:rPr lang="en-GB" smtClean="0"/>
              <a:t>5</a:t>
            </a:fld>
            <a:endParaRPr lang="en-GB"/>
          </a:p>
        </p:txBody>
      </p:sp>
    </p:spTree>
    <p:extLst>
      <p:ext uri="{BB962C8B-B14F-4D97-AF65-F5344CB8AC3E}">
        <p14:creationId xmlns:p14="http://schemas.microsoft.com/office/powerpoint/2010/main" val="3894793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Prevalence varies widely depending on which population, and which incident you are looking at. Generally man-made traumatic incidents have a larger incidence of PTSD than natural disasters. There appears to be a link between the severity of the stressor and the incidence, but the absoluteness of this link is now questionable, as PTSD can develop after “minor” stressors. Generally the incidence is believed to be around 3-5 % of people who experience a traumatic incident, but in some cases it is much higher (70% of survivors of the Piper-Alpha explosion). Also, once symptoms start they can persevere for many years. Most people go into remission in 6 months, but if symptoms are still present after 6 months, then the course is likely to be chronic. War veterans after most of the “modern” wars reported symptoms for decades after the war finished.</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There is no single theory on the aetiology of PTSD that is conclusive. It is sufficient for students to know that there are biological, psychological and social theories on the </a:t>
            </a:r>
            <a:r>
              <a:rPr lang="en-GB" sz="1200" kern="1200" dirty="0" err="1">
                <a:solidFill>
                  <a:schemeClr val="tx1"/>
                </a:solidFill>
                <a:effectLst/>
                <a:latin typeface="+mn-lt"/>
                <a:ea typeface="+mn-ea"/>
                <a:cs typeface="+mn-cs"/>
              </a:rPr>
              <a:t>pathopsychology</a:t>
            </a:r>
            <a:r>
              <a:rPr lang="en-GB" sz="1200" kern="1200" dirty="0">
                <a:solidFill>
                  <a:schemeClr val="tx1"/>
                </a:solidFill>
                <a:effectLst/>
                <a:latin typeface="+mn-lt"/>
                <a:ea typeface="+mn-ea"/>
                <a:cs typeface="+mn-cs"/>
              </a:rPr>
              <a:t> of PTSD, and that they all have at their heart a failure of the individual to adaptively process the traumatic event. It is, however, worth knowing that there are some vulnerability factors that renders individual more susceptible to developing PTSD;</a:t>
            </a:r>
          </a:p>
          <a:p>
            <a:r>
              <a:rPr lang="en-GB" baseline="0" dirty="0"/>
              <a:t>life.</a:t>
            </a:r>
            <a:endParaRPr lang="en-GB" dirty="0"/>
          </a:p>
        </p:txBody>
      </p:sp>
      <p:sp>
        <p:nvSpPr>
          <p:cNvPr id="4" name="Slide Number Placeholder 3"/>
          <p:cNvSpPr>
            <a:spLocks noGrp="1"/>
          </p:cNvSpPr>
          <p:nvPr>
            <p:ph type="sldNum" sz="quarter" idx="10"/>
          </p:nvPr>
        </p:nvSpPr>
        <p:spPr/>
        <p:txBody>
          <a:bodyPr/>
          <a:lstStyle/>
          <a:p>
            <a:fld id="{C0DEF7A6-5A88-4A94-B37C-440B17EC1A35}" type="slidenum">
              <a:rPr lang="en-GB" smtClean="0"/>
              <a:t>6</a:t>
            </a:fld>
            <a:endParaRPr lang="en-GB"/>
          </a:p>
        </p:txBody>
      </p:sp>
    </p:spTree>
    <p:extLst>
      <p:ext uri="{BB962C8B-B14F-4D97-AF65-F5344CB8AC3E}">
        <p14:creationId xmlns:p14="http://schemas.microsoft.com/office/powerpoint/2010/main" val="1863301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DEF7A6-5A88-4A94-B37C-440B17EC1A35}" type="slidenum">
              <a:rPr lang="en-GB" smtClean="0"/>
              <a:t>7</a:t>
            </a:fld>
            <a:endParaRPr lang="en-GB"/>
          </a:p>
        </p:txBody>
      </p:sp>
    </p:spTree>
    <p:extLst>
      <p:ext uri="{BB962C8B-B14F-4D97-AF65-F5344CB8AC3E}">
        <p14:creationId xmlns:p14="http://schemas.microsoft.com/office/powerpoint/2010/main" val="3164417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Frequently it is the individual’s friends and family that first raise concerns. Be vigilant when they tell you that someone has changed from what they used to be like before the event, particularly if they now abuse alcohol, isolate themselves and have become aggressive (verbal and physical). </a:t>
            </a:r>
          </a:p>
          <a:p>
            <a:endParaRPr lang="en-GB" sz="1200" b="1"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 - The Stressor (one required)</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B -  Intrusion Symptoms (1 required)</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a:endParaRPr lang="en-GB" sz="1200" b="1"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C - Avoidance (1 required)</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D - Negative alterations in cognitions and mood  that began or worsened after the event (2 required)</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E - Alterations in arousal and reactivity (2 required)</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F - Duration</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Persistence of symptoms (in Criteria B, C, D, and E) for more than one month.</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G - Functional significance</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H - Exclusion</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0DEF7A6-5A88-4A94-B37C-440B17EC1A35}" type="slidenum">
              <a:rPr lang="en-GB" smtClean="0"/>
              <a:t>8</a:t>
            </a:fld>
            <a:endParaRPr lang="en-GB"/>
          </a:p>
        </p:txBody>
      </p:sp>
    </p:spTree>
    <p:extLst>
      <p:ext uri="{BB962C8B-B14F-4D97-AF65-F5344CB8AC3E}">
        <p14:creationId xmlns:p14="http://schemas.microsoft.com/office/powerpoint/2010/main" val="1828089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DEF7A6-5A88-4A94-B37C-440B17EC1A35}" type="slidenum">
              <a:rPr lang="en-GB" smtClean="0"/>
              <a:t>9</a:t>
            </a:fld>
            <a:endParaRPr lang="en-GB"/>
          </a:p>
        </p:txBody>
      </p:sp>
    </p:spTree>
    <p:extLst>
      <p:ext uri="{BB962C8B-B14F-4D97-AF65-F5344CB8AC3E}">
        <p14:creationId xmlns:p14="http://schemas.microsoft.com/office/powerpoint/2010/main" val="2945471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579A5DEC-E0F9-4061-B64C-FF44A63A0DDF}" type="datetimeFigureOut">
              <a:rPr lang="en-GB" smtClean="0"/>
              <a:t>10/11/2017</a:t>
            </a:fld>
            <a:endParaRPr lang="en-GB"/>
          </a:p>
        </p:txBody>
      </p:sp>
      <p:sp>
        <p:nvSpPr>
          <p:cNvPr id="17" name="Footer Placeholder 16"/>
          <p:cNvSpPr>
            <a:spLocks noGrp="1"/>
          </p:cNvSpPr>
          <p:nvPr>
            <p:ph type="ftr" sz="quarter" idx="11"/>
          </p:nvPr>
        </p:nvSpPr>
        <p:spPr/>
        <p:txBody>
          <a:bodyPr/>
          <a:lstStyle/>
          <a:p>
            <a:endParaRPr lang="en-GB"/>
          </a:p>
        </p:txBody>
      </p:sp>
      <p:sp>
        <p:nvSpPr>
          <p:cNvPr id="29" name="Slide Number Placeholder 28"/>
          <p:cNvSpPr>
            <a:spLocks noGrp="1"/>
          </p:cNvSpPr>
          <p:nvPr>
            <p:ph type="sldNum" sz="quarter" idx="12"/>
          </p:nvPr>
        </p:nvSpPr>
        <p:spPr/>
        <p:txBody>
          <a:bodyPr/>
          <a:lstStyle/>
          <a:p>
            <a:fld id="{13971382-7913-42F3-8611-0546B22249E0}" type="slidenum">
              <a:rPr lang="en-GB" smtClean="0"/>
              <a:t>‹#›</a:t>
            </a:fld>
            <a:endParaRPr lang="en-GB"/>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79A5DEC-E0F9-4061-B64C-FF44A63A0DDF}" type="datetimeFigureOut">
              <a:rPr lang="en-GB" smtClean="0"/>
              <a:t>10/11/2017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971382-7913-42F3-8611-0546B22249E0}"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79A5DEC-E0F9-4061-B64C-FF44A63A0DDF}" type="datetimeFigureOut">
              <a:rPr lang="en-GB" smtClean="0"/>
              <a:t>10/11/2017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971382-7913-42F3-8611-0546B22249E0}"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79A5DEC-E0F9-4061-B64C-FF44A63A0DDF}" type="datetimeFigureOut">
              <a:rPr lang="en-GB" smtClean="0"/>
              <a:t>10/11/2017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971382-7913-42F3-8611-0546B22249E0}"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79A5DEC-E0F9-4061-B64C-FF44A63A0DDF}" type="datetimeFigureOut">
              <a:rPr lang="en-GB" smtClean="0"/>
              <a:t>10/11/2017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7924800" y="6416675"/>
            <a:ext cx="762000" cy="365125"/>
          </a:xfrm>
        </p:spPr>
        <p:txBody>
          <a:bodyPr/>
          <a:lstStyle/>
          <a:p>
            <a:fld id="{13971382-7913-42F3-8611-0546B22249E0}"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79A5DEC-E0F9-4061-B64C-FF44A63A0DDF}" type="datetimeFigureOut">
              <a:rPr lang="en-GB" smtClean="0"/>
              <a:t>10/11/2017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971382-7913-42F3-8611-0546B22249E0}"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579A5DEC-E0F9-4061-B64C-FF44A63A0DDF}" type="datetimeFigureOut">
              <a:rPr lang="en-GB" smtClean="0"/>
              <a:t>10/11/2017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3971382-7913-42F3-8611-0546B22249E0}"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579A5DEC-E0F9-4061-B64C-FF44A63A0DDF}" type="datetimeFigureOut">
              <a:rPr lang="en-GB" smtClean="0"/>
              <a:t>10/11/2017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971382-7913-42F3-8611-0546B22249E0}"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9A5DEC-E0F9-4061-B64C-FF44A63A0DDF}" type="datetimeFigureOut">
              <a:rPr lang="en-GB" smtClean="0"/>
              <a:t>10/11/2017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3971382-7913-42F3-8611-0546B22249E0}"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79A5DEC-E0F9-4061-B64C-FF44A63A0DDF}" type="datetimeFigureOut">
              <a:rPr lang="en-GB" smtClean="0"/>
              <a:t>10/11/2017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971382-7913-42F3-8611-0546B22249E0}"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579A5DEC-E0F9-4061-B64C-FF44A63A0DDF}" type="datetimeFigureOut">
              <a:rPr lang="en-GB" smtClean="0"/>
              <a:t>10/11/2017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971382-7913-42F3-8611-0546B22249E0}"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79A5DEC-E0F9-4061-B64C-FF44A63A0DDF}" type="datetimeFigureOut">
              <a:rPr lang="en-GB" smtClean="0"/>
              <a:t>10/11/2017</a:t>
            </a:fld>
            <a:endParaRPr lang="en-GB"/>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GB"/>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3971382-7913-42F3-8611-0546B22249E0}" type="slidenum">
              <a:rPr lang="en-GB" smtClean="0"/>
              <a:t>‹#›</a:t>
            </a:fld>
            <a:endParaRPr lang="en-GB"/>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ptsduk.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75656" y="4869160"/>
            <a:ext cx="6400800" cy="1752600"/>
          </a:xfrm>
        </p:spPr>
        <p:txBody>
          <a:bodyPr/>
          <a:lstStyle/>
          <a:p>
            <a:r>
              <a:rPr lang="en-GB" dirty="0"/>
              <a:t>Dr David Triska</a:t>
            </a:r>
          </a:p>
          <a:p>
            <a:r>
              <a:rPr lang="en-GB" dirty="0" err="1"/>
              <a:t>Witley</a:t>
            </a:r>
            <a:r>
              <a:rPr lang="en-GB" dirty="0"/>
              <a:t> and Milford Surgeries</a:t>
            </a:r>
          </a:p>
        </p:txBody>
      </p:sp>
      <p:pic>
        <p:nvPicPr>
          <p:cNvPr id="1026" name="Picture 2" descr="C:\Users\reception\Desktop\PTSD\ptsd_brain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2993"/>
            <a:ext cx="6715125" cy="4886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361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Flashbacks</a:t>
            </a:r>
          </a:p>
        </p:txBody>
      </p:sp>
      <p:sp>
        <p:nvSpPr>
          <p:cNvPr id="4" name="Content Placeholder 2"/>
          <p:cNvSpPr txBox="1">
            <a:spLocks/>
          </p:cNvSpPr>
          <p:nvPr/>
        </p:nvSpPr>
        <p:spPr>
          <a:xfrm>
            <a:off x="395536" y="5013176"/>
            <a:ext cx="8496944" cy="1440200"/>
          </a:xfrm>
          <a:prstGeom prst="rect">
            <a:avLst/>
          </a:prstGeom>
        </p:spPr>
        <p:txBody>
          <a:bodyPr vert="horz">
            <a:normAutofit fontScale="77500" lnSpcReduction="20000"/>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lgn="ctr"/>
            <a:r>
              <a:rPr lang="en-GB" dirty="0"/>
              <a:t>“I feel like I’m straddling a timeline where the past is pulling me in one direction and the present another. I see flashes of images and noises burst through, fear comes out of nowhere… my heart races and my breathing is loud and I no longer know where I am.”</a:t>
            </a:r>
          </a:p>
        </p:txBody>
      </p:sp>
      <p:pic>
        <p:nvPicPr>
          <p:cNvPr id="4098" name="Picture 2" descr="C:\Users\reception\Desktop\PTSD\veteran-vision-project-29.jpg"/>
          <p:cNvPicPr>
            <a:picLocks noChangeAspect="1" noChangeArrowheads="1"/>
          </p:cNvPicPr>
          <p:nvPr/>
        </p:nvPicPr>
        <p:blipFill rotWithShape="1">
          <a:blip r:embed="rId3">
            <a:extLst>
              <a:ext uri="{28A0092B-C50C-407E-A947-70E740481C1C}">
                <a14:useLocalDpi xmlns:a14="http://schemas.microsoft.com/office/drawing/2010/main" val="0"/>
              </a:ext>
            </a:extLst>
          </a:blip>
          <a:srcRect b="12641"/>
          <a:stretch/>
        </p:blipFill>
        <p:spPr bwMode="auto">
          <a:xfrm>
            <a:off x="1151620" y="1268760"/>
            <a:ext cx="6840760"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146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Irritability</a:t>
            </a:r>
          </a:p>
        </p:txBody>
      </p:sp>
      <p:sp>
        <p:nvSpPr>
          <p:cNvPr id="3" name="Content Placeholder 2"/>
          <p:cNvSpPr>
            <a:spLocks noGrp="1"/>
          </p:cNvSpPr>
          <p:nvPr>
            <p:ph idx="1"/>
          </p:nvPr>
        </p:nvSpPr>
        <p:spPr>
          <a:xfrm>
            <a:off x="457200" y="4725144"/>
            <a:ext cx="8686800" cy="4709160"/>
          </a:xfrm>
        </p:spPr>
        <p:txBody>
          <a:bodyPr/>
          <a:lstStyle/>
          <a:p>
            <a:pPr algn="ctr"/>
            <a:r>
              <a:rPr lang="en-GB" dirty="0"/>
              <a:t>“I snap at my partner. I don’t know why. Everything should be fine but it leaps out of me and I feel so ashamed afterwards. I don’t know why she stays.”</a:t>
            </a:r>
          </a:p>
        </p:txBody>
      </p:sp>
      <p:pic>
        <p:nvPicPr>
          <p:cNvPr id="10242" name="Picture 2" descr="C:\Users\reception\Desktop\PTSD\breakup_w_m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6459" y="1268760"/>
            <a:ext cx="5221224" cy="3380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483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Substance abuse</a:t>
            </a:r>
          </a:p>
        </p:txBody>
      </p:sp>
      <p:sp>
        <p:nvSpPr>
          <p:cNvPr id="3" name="Content Placeholder 2"/>
          <p:cNvSpPr>
            <a:spLocks noGrp="1"/>
          </p:cNvSpPr>
          <p:nvPr>
            <p:ph idx="1"/>
          </p:nvPr>
        </p:nvSpPr>
        <p:spPr>
          <a:xfrm>
            <a:off x="179512" y="5517232"/>
            <a:ext cx="8805664" cy="4709160"/>
          </a:xfrm>
        </p:spPr>
        <p:txBody>
          <a:bodyPr/>
          <a:lstStyle/>
          <a:p>
            <a:pPr algn="ctr"/>
            <a:r>
              <a:rPr lang="en-GB" dirty="0"/>
              <a:t>“It’s the only thing that makes the world quiet again.”</a:t>
            </a:r>
          </a:p>
        </p:txBody>
      </p:sp>
      <p:pic>
        <p:nvPicPr>
          <p:cNvPr id="5122" name="Picture 2" descr="C:\Users\reception\Desktop\PTSD\enhanced-buzz-wide-28895-1426529697-11.jpg"/>
          <p:cNvPicPr>
            <a:picLocks noChangeAspect="1" noChangeArrowheads="1"/>
          </p:cNvPicPr>
          <p:nvPr/>
        </p:nvPicPr>
        <p:blipFill rotWithShape="1">
          <a:blip r:embed="rId2">
            <a:extLst>
              <a:ext uri="{28A0092B-C50C-407E-A947-70E740481C1C}">
                <a14:useLocalDpi xmlns:a14="http://schemas.microsoft.com/office/drawing/2010/main" val="0"/>
              </a:ext>
            </a:extLst>
          </a:blip>
          <a:srcRect b="8751"/>
          <a:stretch/>
        </p:blipFill>
        <p:spPr bwMode="auto">
          <a:xfrm>
            <a:off x="1223628" y="1340766"/>
            <a:ext cx="6696744" cy="407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276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GB" dirty="0"/>
              <a:t>Avoidance</a:t>
            </a:r>
          </a:p>
        </p:txBody>
      </p:sp>
      <p:sp>
        <p:nvSpPr>
          <p:cNvPr id="3" name="Content Placeholder 2"/>
          <p:cNvSpPr>
            <a:spLocks noGrp="1"/>
          </p:cNvSpPr>
          <p:nvPr>
            <p:ph idx="1"/>
          </p:nvPr>
        </p:nvSpPr>
        <p:spPr/>
        <p:txBody>
          <a:bodyPr/>
          <a:lstStyle/>
          <a:p>
            <a:endParaRPr lang="en-GB"/>
          </a:p>
        </p:txBody>
      </p:sp>
      <p:pic>
        <p:nvPicPr>
          <p:cNvPr id="6146" name="Picture 2" descr="C:\Users\reception\Desktop\PTSD\8311355_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1464" y="1268760"/>
            <a:ext cx="5832648" cy="388843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228600" y="5157192"/>
            <a:ext cx="8686800" cy="4709160"/>
          </a:xfrm>
          <a:prstGeom prst="rect">
            <a:avLst/>
          </a:prstGeom>
        </p:spPr>
        <p:txBody>
          <a:bodyPr vert="horz">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lgn="ctr"/>
            <a:r>
              <a:rPr lang="en-GB" dirty="0"/>
              <a:t>“Every time the news showed a hospital I was there, giving birth. Bleeding again. Dying.”</a:t>
            </a:r>
          </a:p>
        </p:txBody>
      </p:sp>
    </p:spTree>
    <p:extLst>
      <p:ext uri="{BB962C8B-B14F-4D97-AF65-F5344CB8AC3E}">
        <p14:creationId xmlns:p14="http://schemas.microsoft.com/office/powerpoint/2010/main" val="4217773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Social Withdrawal</a:t>
            </a:r>
          </a:p>
        </p:txBody>
      </p:sp>
      <p:sp>
        <p:nvSpPr>
          <p:cNvPr id="3" name="Content Placeholder 2"/>
          <p:cNvSpPr>
            <a:spLocks noGrp="1"/>
          </p:cNvSpPr>
          <p:nvPr>
            <p:ph idx="1"/>
          </p:nvPr>
        </p:nvSpPr>
        <p:spPr/>
        <p:txBody>
          <a:bodyPr/>
          <a:lstStyle/>
          <a:p>
            <a:endParaRPr lang="en-GB" dirty="0"/>
          </a:p>
        </p:txBody>
      </p:sp>
      <p:pic>
        <p:nvPicPr>
          <p:cNvPr id="7170" name="Picture 2" descr="C:\Users\reception\Desktop\PTSD\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404" y="1268760"/>
            <a:ext cx="7125191" cy="401419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323528" y="5282952"/>
            <a:ext cx="8686800" cy="4709160"/>
          </a:xfrm>
          <a:prstGeom prst="rect">
            <a:avLst/>
          </a:prstGeom>
        </p:spPr>
        <p:txBody>
          <a:bodyPr vert="horz">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r>
              <a:rPr lang="en-GB" dirty="0"/>
              <a:t>“I can’t face my family any more, even being in the house with them. No-one can help me.”</a:t>
            </a:r>
          </a:p>
        </p:txBody>
      </p:sp>
    </p:spTree>
    <p:extLst>
      <p:ext uri="{BB962C8B-B14F-4D97-AF65-F5344CB8AC3E}">
        <p14:creationId xmlns:p14="http://schemas.microsoft.com/office/powerpoint/2010/main" val="646627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Personality Change</a:t>
            </a:r>
          </a:p>
        </p:txBody>
      </p:sp>
      <p:sp>
        <p:nvSpPr>
          <p:cNvPr id="3" name="Content Placeholder 2"/>
          <p:cNvSpPr>
            <a:spLocks noGrp="1"/>
          </p:cNvSpPr>
          <p:nvPr>
            <p:ph idx="1"/>
          </p:nvPr>
        </p:nvSpPr>
        <p:spPr/>
        <p:txBody>
          <a:bodyPr/>
          <a:lstStyle/>
          <a:p>
            <a:endParaRPr lang="en-GB" dirty="0"/>
          </a:p>
        </p:txBody>
      </p:sp>
      <p:pic>
        <p:nvPicPr>
          <p:cNvPr id="8195" name="Picture 3" descr="C:\Users\reception\Desktop\PTSD\YesYouCanChangeYourPersonality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3805" y="1496870"/>
            <a:ext cx="5796390" cy="386426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228600" y="5445224"/>
            <a:ext cx="8686800" cy="4709160"/>
          </a:xfrm>
          <a:prstGeom prst="rect">
            <a:avLst/>
          </a:prstGeom>
        </p:spPr>
        <p:txBody>
          <a:bodyPr vert="horz">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lgn="ctr"/>
            <a:r>
              <a:rPr lang="en-GB" dirty="0"/>
              <a:t>“That man I was…. He’s dead now. I don’t know who </a:t>
            </a:r>
            <a:r>
              <a:rPr lang="en-GB" i="1" dirty="0"/>
              <a:t>x</a:t>
            </a:r>
            <a:r>
              <a:rPr lang="en-GB" dirty="0"/>
              <a:t> is anymore. Maybe no-one.”</a:t>
            </a:r>
          </a:p>
        </p:txBody>
      </p:sp>
    </p:spTree>
    <p:extLst>
      <p:ext uri="{BB962C8B-B14F-4D97-AF65-F5344CB8AC3E}">
        <p14:creationId xmlns:p14="http://schemas.microsoft.com/office/powerpoint/2010/main" val="2847246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dirty="0"/>
              <a:t>Self Harm</a:t>
            </a:r>
          </a:p>
        </p:txBody>
      </p:sp>
      <p:pic>
        <p:nvPicPr>
          <p:cNvPr id="9218" name="Picture 2" descr="C:\Users\reception\Desktop\PTSD\137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25301" y="980728"/>
            <a:ext cx="6693398" cy="4464496"/>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323528" y="5445224"/>
            <a:ext cx="8686800" cy="4709160"/>
          </a:xfrm>
          <a:prstGeom prst="rect">
            <a:avLst/>
          </a:prstGeom>
        </p:spPr>
        <p:txBody>
          <a:bodyPr vert="horz">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lgn="ctr"/>
            <a:r>
              <a:rPr lang="en-GB" dirty="0"/>
              <a:t>“It was the only path that made sense to me. The only way to make it stop.”</a:t>
            </a:r>
          </a:p>
        </p:txBody>
      </p:sp>
    </p:spTree>
    <p:extLst>
      <p:ext uri="{BB962C8B-B14F-4D97-AF65-F5344CB8AC3E}">
        <p14:creationId xmlns:p14="http://schemas.microsoft.com/office/powerpoint/2010/main" val="4001236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16"/>
            <a:ext cx="8229600" cy="1143000"/>
          </a:xfrm>
        </p:spPr>
        <p:txBody>
          <a:bodyPr/>
          <a:lstStyle/>
          <a:p>
            <a:r>
              <a:rPr lang="en-GB" dirty="0"/>
              <a:t>Dissociation</a:t>
            </a:r>
          </a:p>
        </p:txBody>
      </p:sp>
      <p:sp>
        <p:nvSpPr>
          <p:cNvPr id="3" name="Content Placeholder 2"/>
          <p:cNvSpPr>
            <a:spLocks noGrp="1"/>
          </p:cNvSpPr>
          <p:nvPr>
            <p:ph idx="1"/>
          </p:nvPr>
        </p:nvSpPr>
        <p:spPr/>
        <p:txBody>
          <a:bodyPr/>
          <a:lstStyle/>
          <a:p>
            <a:endParaRPr lang="en-GB" dirty="0"/>
          </a:p>
        </p:txBody>
      </p:sp>
      <p:pic>
        <p:nvPicPr>
          <p:cNvPr id="11266" name="Picture 2" descr="C:\Users\reception\Desktop\PTSD\alone-in-a-crowd.jpg"/>
          <p:cNvPicPr>
            <a:picLocks noChangeAspect="1" noChangeArrowheads="1"/>
          </p:cNvPicPr>
          <p:nvPr/>
        </p:nvPicPr>
        <p:blipFill rotWithShape="1">
          <a:blip r:embed="rId3">
            <a:extLst>
              <a:ext uri="{28A0092B-C50C-407E-A947-70E740481C1C}">
                <a14:useLocalDpi xmlns:a14="http://schemas.microsoft.com/office/drawing/2010/main" val="0"/>
              </a:ext>
            </a:extLst>
          </a:blip>
          <a:srcRect t="9776" b="14524"/>
          <a:stretch/>
        </p:blipFill>
        <p:spPr bwMode="auto">
          <a:xfrm>
            <a:off x="1354560" y="1310490"/>
            <a:ext cx="6768752" cy="3842933"/>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427603" y="5301208"/>
            <a:ext cx="8686800" cy="4709160"/>
          </a:xfrm>
          <a:prstGeom prst="rect">
            <a:avLst/>
          </a:prstGeom>
        </p:spPr>
        <p:txBody>
          <a:bodyPr vert="horz">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r>
              <a:rPr lang="en-GB" dirty="0"/>
              <a:t>“I’m utterly alone. I don’t feel like I belong in the world any more – I’m a passenger.”</a:t>
            </a:r>
          </a:p>
        </p:txBody>
      </p:sp>
    </p:spTree>
    <p:extLst>
      <p:ext uri="{BB962C8B-B14F-4D97-AF65-F5344CB8AC3E}">
        <p14:creationId xmlns:p14="http://schemas.microsoft.com/office/powerpoint/2010/main" val="2054106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EMDR</a:t>
            </a:r>
          </a:p>
        </p:txBody>
      </p:sp>
      <p:sp>
        <p:nvSpPr>
          <p:cNvPr id="3" name="Content Placeholder 2"/>
          <p:cNvSpPr>
            <a:spLocks noGrp="1"/>
          </p:cNvSpPr>
          <p:nvPr>
            <p:ph idx="1"/>
          </p:nvPr>
        </p:nvSpPr>
        <p:spPr/>
        <p:txBody>
          <a:bodyPr/>
          <a:lstStyle/>
          <a:p>
            <a:endParaRPr lang="en-GB"/>
          </a:p>
        </p:txBody>
      </p:sp>
      <p:pic>
        <p:nvPicPr>
          <p:cNvPr id="12290" name="Picture 2" descr="C:\Users\reception\Desktop\PTSD\55684be4989c392629863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837" y="1628800"/>
            <a:ext cx="7516327" cy="4227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246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Trauma Focussed CBT</a:t>
            </a:r>
          </a:p>
        </p:txBody>
      </p:sp>
      <p:sp>
        <p:nvSpPr>
          <p:cNvPr id="3" name="Content Placeholder 2"/>
          <p:cNvSpPr>
            <a:spLocks noGrp="1"/>
          </p:cNvSpPr>
          <p:nvPr>
            <p:ph idx="1"/>
          </p:nvPr>
        </p:nvSpPr>
        <p:spPr/>
        <p:txBody>
          <a:bodyPr/>
          <a:lstStyle/>
          <a:p>
            <a:endParaRPr lang="en-GB"/>
          </a:p>
        </p:txBody>
      </p:sp>
      <p:pic>
        <p:nvPicPr>
          <p:cNvPr id="13314" name="Picture 2" descr="C:\Users\reception\Desktop\PTSD\3622765_thumbna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428" y="1628800"/>
            <a:ext cx="4725144" cy="4725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19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6894"/>
            <a:ext cx="8229600" cy="1143000"/>
          </a:xfrm>
        </p:spPr>
        <p:txBody>
          <a:bodyPr/>
          <a:lstStyle/>
          <a:p>
            <a:r>
              <a:rPr lang="en-GB" dirty="0"/>
              <a:t>Why is this guy talking?</a:t>
            </a:r>
          </a:p>
        </p:txBody>
      </p:sp>
      <p:pic>
        <p:nvPicPr>
          <p:cNvPr id="1031" name="Picture 7" descr="C:\Users\reception\Downloads\IMG_003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836" t="16343" r="6761" b="4592"/>
          <a:stretch/>
        </p:blipFill>
        <p:spPr bwMode="auto">
          <a:xfrm>
            <a:off x="3419872" y="1628800"/>
            <a:ext cx="2837695" cy="367583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8" name="Picture 4" descr="C:\Users\reception\Downloads\DSCF154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8332" y="1070920"/>
            <a:ext cx="2427636" cy="136554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4098" name="Picture 2" descr="C:\Users\reception\Desktop\PTSD\downloa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1070920"/>
            <a:ext cx="2866895" cy="208823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7" name="Picture 3" descr="C:\Users\reception\Downloads\IMG_100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512" y="4077072"/>
            <a:ext cx="2910750" cy="217407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6" name="Picture 2" descr="C:\Users\reception\Downloads\image.jpe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25975" y="3110183"/>
            <a:ext cx="2355726" cy="314096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366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Pharmaceuticals</a:t>
            </a:r>
          </a:p>
        </p:txBody>
      </p:sp>
      <p:sp>
        <p:nvSpPr>
          <p:cNvPr id="3" name="Content Placeholder 2"/>
          <p:cNvSpPr>
            <a:spLocks noGrp="1"/>
          </p:cNvSpPr>
          <p:nvPr>
            <p:ph idx="1"/>
          </p:nvPr>
        </p:nvSpPr>
        <p:spPr/>
        <p:txBody>
          <a:bodyPr/>
          <a:lstStyle/>
          <a:p>
            <a:endParaRPr lang="en-GB"/>
          </a:p>
        </p:txBody>
      </p:sp>
      <p:pic>
        <p:nvPicPr>
          <p:cNvPr id="14338" name="Picture 2" descr="C:\Users\reception\Desktop\PTSD\pil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628" y="1579307"/>
            <a:ext cx="6696744" cy="4477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149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1026" name="Picture 2" descr="C:\Users\reception\Desktop\PTSD\Hourglass-shutterstock_208770109-e144042939814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332656"/>
            <a:ext cx="8410530"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2356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Further Reading</a:t>
            </a:r>
          </a:p>
        </p:txBody>
      </p:sp>
      <p:sp>
        <p:nvSpPr>
          <p:cNvPr id="3" name="Content Placeholder 2"/>
          <p:cNvSpPr>
            <a:spLocks noGrp="1"/>
          </p:cNvSpPr>
          <p:nvPr>
            <p:ph idx="1"/>
          </p:nvPr>
        </p:nvSpPr>
        <p:spPr/>
        <p:txBody>
          <a:bodyPr/>
          <a:lstStyle/>
          <a:p>
            <a:r>
              <a:rPr lang="en-GB" dirty="0"/>
              <a:t>Nice guidance CG26 – PTSD</a:t>
            </a:r>
          </a:p>
          <a:p>
            <a:endParaRPr lang="en-GB" dirty="0"/>
          </a:p>
          <a:p>
            <a:r>
              <a:rPr lang="en-GB" dirty="0">
                <a:hlinkClick r:id="rId2"/>
              </a:rPr>
              <a:t>www.ptsduk.org</a:t>
            </a:r>
            <a:endParaRPr lang="en-GB" dirty="0"/>
          </a:p>
          <a:p>
            <a:endParaRPr lang="en-GB" dirty="0"/>
          </a:p>
          <a:p>
            <a:r>
              <a:rPr lang="en-GB" dirty="0"/>
              <a:t>www.mind.org.uk/PTSD</a:t>
            </a:r>
          </a:p>
        </p:txBody>
      </p:sp>
    </p:spTree>
    <p:extLst>
      <p:ext uri="{BB962C8B-B14F-4D97-AF65-F5344CB8AC3E}">
        <p14:creationId xmlns:p14="http://schemas.microsoft.com/office/powerpoint/2010/main" val="485547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2050" name="Picture 2" descr="C:\Users\reception\Desktop\PTSD\tumblr_n1p5h38QyI1s2r9t4o1_128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1879" y="292179"/>
            <a:ext cx="4536504" cy="6285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974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80468195"/>
              </p:ext>
            </p:extLst>
          </p:nvPr>
        </p:nvGraphicFramePr>
        <p:xfrm>
          <a:off x="457200" y="476672"/>
          <a:ext cx="8229600" cy="58320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39321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pic>
        <p:nvPicPr>
          <p:cNvPr id="3075" name="Picture 3" descr="C:\Users\reception\Desktop\PTSD\Dollarphotoclub_58368809-1024x68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0949" y="1819630"/>
            <a:ext cx="6482102" cy="431718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p:nvPr>
        </p:nvSpPr>
        <p:spPr>
          <a:xfrm>
            <a:off x="467544" y="332656"/>
            <a:ext cx="8229600" cy="1143000"/>
          </a:xfrm>
        </p:spPr>
        <p:txBody>
          <a:bodyPr/>
          <a:lstStyle/>
          <a:p>
            <a:r>
              <a:rPr lang="en-GB" dirty="0" err="1"/>
              <a:t>Prevalance</a:t>
            </a:r>
            <a:endParaRPr lang="en-GB" dirty="0"/>
          </a:p>
        </p:txBody>
      </p:sp>
    </p:spTree>
    <p:extLst>
      <p:ext uri="{BB962C8B-B14F-4D97-AF65-F5344CB8AC3E}">
        <p14:creationId xmlns:p14="http://schemas.microsoft.com/office/powerpoint/2010/main" val="1438420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Predictive Factors</a:t>
            </a:r>
          </a:p>
        </p:txBody>
      </p:sp>
      <p:sp>
        <p:nvSpPr>
          <p:cNvPr id="3" name="Content Placeholder 2"/>
          <p:cNvSpPr>
            <a:spLocks noGrp="1"/>
          </p:cNvSpPr>
          <p:nvPr>
            <p:ph idx="1"/>
          </p:nvPr>
        </p:nvSpPr>
        <p:spPr/>
        <p:txBody>
          <a:bodyPr/>
          <a:lstStyle/>
          <a:p>
            <a:endParaRPr lang="en-GB"/>
          </a:p>
        </p:txBody>
      </p:sp>
      <p:pic>
        <p:nvPicPr>
          <p:cNvPr id="5122" name="Picture 2" descr="C:\Users\reception\Desktop\PTSD\crystalb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809" y="1277535"/>
            <a:ext cx="7178383" cy="4771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753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24205383"/>
              </p:ext>
            </p:extLst>
          </p:nvPr>
        </p:nvGraphicFramePr>
        <p:xfrm>
          <a:off x="457200" y="620688"/>
          <a:ext cx="8229600" cy="5688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0042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Clinical </a:t>
            </a:r>
            <a:r>
              <a:rPr lang="en-GB" dirty="0" err="1"/>
              <a:t>Presenation</a:t>
            </a:r>
            <a:endParaRPr lang="en-GB" dirty="0"/>
          </a:p>
        </p:txBody>
      </p:sp>
      <p:sp>
        <p:nvSpPr>
          <p:cNvPr id="3" name="Content Placeholder 2"/>
          <p:cNvSpPr>
            <a:spLocks noGrp="1"/>
          </p:cNvSpPr>
          <p:nvPr>
            <p:ph idx="1"/>
          </p:nvPr>
        </p:nvSpPr>
        <p:spPr/>
        <p:txBody>
          <a:bodyPr/>
          <a:lstStyle/>
          <a:p>
            <a:endParaRPr lang="en-GB"/>
          </a:p>
        </p:txBody>
      </p:sp>
      <p:pic>
        <p:nvPicPr>
          <p:cNvPr id="2050" name="Picture 2" descr="C:\Users\reception\Desktop\PTSD\door-kno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148" y="1371627"/>
            <a:ext cx="6829705" cy="4878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214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lstStyle/>
          <a:p>
            <a:r>
              <a:rPr lang="en-GB" dirty="0"/>
              <a:t>Insomnia</a:t>
            </a:r>
          </a:p>
        </p:txBody>
      </p:sp>
      <p:sp>
        <p:nvSpPr>
          <p:cNvPr id="3" name="Content Placeholder 2"/>
          <p:cNvSpPr>
            <a:spLocks noGrp="1"/>
          </p:cNvSpPr>
          <p:nvPr>
            <p:ph idx="1"/>
          </p:nvPr>
        </p:nvSpPr>
        <p:spPr>
          <a:xfrm>
            <a:off x="0" y="5085184"/>
            <a:ext cx="8985176" cy="4349120"/>
          </a:xfrm>
        </p:spPr>
        <p:txBody>
          <a:bodyPr/>
          <a:lstStyle/>
          <a:p>
            <a:r>
              <a:rPr lang="en-GB" dirty="0"/>
              <a:t>“I wake up drenched in sweat. I can’t remember why but my heart’s racing. Now I can’t face sleep. It’s better to be exhausted.”</a:t>
            </a:r>
          </a:p>
        </p:txBody>
      </p:sp>
      <p:pic>
        <p:nvPicPr>
          <p:cNvPr id="3074" name="Picture 2" descr="C:\Users\reception\Desktop\PTSD\3193080175_ec1291f55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4380" y="1281079"/>
            <a:ext cx="5335240" cy="3574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3097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ustom 1">
      <a:majorFont>
        <a:latin typeface="Lucida Sans"/>
        <a:ea typeface=""/>
        <a:cs typeface=""/>
      </a:majorFont>
      <a:minorFont>
        <a:latin typeface="Aharoni"/>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188</TotalTime>
  <Words>881</Words>
  <Application>Microsoft Office PowerPoint</Application>
  <PresentationFormat>On-screen Show (4:3)</PresentationFormat>
  <Paragraphs>127</Paragraphs>
  <Slides>22</Slides>
  <Notes>14</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Apex</vt:lpstr>
      <vt:lpstr>PowerPoint Presentation</vt:lpstr>
      <vt:lpstr>Why is this guy talking?</vt:lpstr>
      <vt:lpstr>PowerPoint Presentation</vt:lpstr>
      <vt:lpstr>PowerPoint Presentation</vt:lpstr>
      <vt:lpstr>Prevalance</vt:lpstr>
      <vt:lpstr>Predictive Factors</vt:lpstr>
      <vt:lpstr>PowerPoint Presentation</vt:lpstr>
      <vt:lpstr>Clinical Presenation</vt:lpstr>
      <vt:lpstr>Insomnia</vt:lpstr>
      <vt:lpstr>Flashbacks</vt:lpstr>
      <vt:lpstr>Irritability</vt:lpstr>
      <vt:lpstr>Substance abuse</vt:lpstr>
      <vt:lpstr>Avoidance</vt:lpstr>
      <vt:lpstr>Social Withdrawal</vt:lpstr>
      <vt:lpstr>Personality Change</vt:lpstr>
      <vt:lpstr>Self Harm</vt:lpstr>
      <vt:lpstr>Dissociation</vt:lpstr>
      <vt:lpstr>EMDR</vt:lpstr>
      <vt:lpstr>Trauma Focussed CBT</vt:lpstr>
      <vt:lpstr>Pharmaceuticals</vt:lpstr>
      <vt:lpstr>PowerPoint Presentation</vt:lpstr>
      <vt:lpstr>Further Reading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Reception</dc:creator>
  <cp:lastModifiedBy>dstevens01</cp:lastModifiedBy>
  <cp:revision>28</cp:revision>
  <dcterms:created xsi:type="dcterms:W3CDTF">2016-10-27T12:40:11Z</dcterms:created>
  <dcterms:modified xsi:type="dcterms:W3CDTF">2017-11-10T07:30:17Z</dcterms:modified>
</cp:coreProperties>
</file>