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7" r:id="rId4"/>
    <p:sldId id="260" r:id="rId5"/>
    <p:sldId id="262" r:id="rId6"/>
    <p:sldId id="258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72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1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49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39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07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55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5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6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15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08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09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89DCB-81F8-4BA6-AB8C-12FD9130FBE9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4981D-D959-4438-BE40-2FAA6A15B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70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ks.nice.org.uk/benzodiazepine-and-z-drug-withdrawal#!scenario" TargetMode="External"/><Relationship Id="rId2" Type="http://schemas.openxmlformats.org/officeDocument/2006/relationships/hyperlink" Target="https://www.bap.org.uk/docdetails.php?docID=7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Benzodiazepine and </a:t>
            </a:r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ntidepressant </a:t>
            </a:r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rescribing</a:t>
            </a:r>
            <a:b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GB" sz="3100" dirty="0" smtClean="0"/>
              <a:t>Amy Scott, Medicines Optimisation Pharmacist </a:t>
            </a:r>
            <a:br>
              <a:rPr lang="en-GB" sz="3100" dirty="0" smtClean="0"/>
            </a:br>
            <a:r>
              <a:rPr lang="en-GB" sz="3100" dirty="0" smtClean="0"/>
              <a:t>Guildford &amp; Waverley CCG</a:t>
            </a:r>
            <a:br>
              <a:rPr lang="en-GB" sz="3100" dirty="0" smtClean="0"/>
            </a:br>
            <a:r>
              <a:rPr lang="en-GB" sz="3100"/>
              <a:t/>
            </a:r>
            <a:br>
              <a:rPr lang="en-GB" sz="3100"/>
            </a:br>
            <a:endParaRPr lang="en-GB" sz="31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66FF"/>
                </a:solidFill>
              </a:rPr>
              <a:t>NHS England- Key Messages</a:t>
            </a:r>
            <a:r>
              <a:rPr lang="en-GB" dirty="0" smtClean="0">
                <a:solidFill>
                  <a:srgbClr val="0066FF"/>
                </a:solidFill>
              </a:rPr>
              <a:t/>
            </a:r>
            <a:br>
              <a:rPr lang="en-GB" dirty="0" smtClean="0">
                <a:solidFill>
                  <a:srgbClr val="0066FF"/>
                </a:solidFill>
              </a:rPr>
            </a:br>
            <a:r>
              <a:rPr lang="en-GB" dirty="0" smtClean="0">
                <a:solidFill>
                  <a:srgbClr val="0066FF"/>
                </a:solidFill>
              </a:rPr>
              <a:t>Benzodiazepines and suicide</a:t>
            </a:r>
            <a:endParaRPr lang="en-GB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Need for regular and close monitoring of patients who are withdrawing from benzodiazepines</a:t>
            </a:r>
          </a:p>
          <a:p>
            <a:r>
              <a:rPr lang="en-GB" dirty="0" smtClean="0"/>
              <a:t>Need to consider the particular risks associated with shorter acting benzodiazepines</a:t>
            </a:r>
          </a:p>
          <a:p>
            <a:r>
              <a:rPr lang="en-GB" dirty="0" smtClean="0"/>
              <a:t>Existence and continued relevance of guidance from NICE and BAP on prescribing/withdrawal of </a:t>
            </a:r>
            <a:r>
              <a:rPr lang="en-GB" dirty="0" err="1" smtClean="0"/>
              <a:t>benzodiazpeines</a:t>
            </a:r>
            <a:r>
              <a:rPr lang="en-GB" dirty="0"/>
              <a:t>.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www.bap.org.uk/docdetails.php?docID=77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>
                <a:hlinkClick r:id="rId3"/>
              </a:rPr>
              <a:t>https://cks.nice.org.uk/benzodiazepine-and-z-drug-withdrawal#!</a:t>
            </a:r>
            <a:r>
              <a:rPr lang="en-GB" dirty="0" smtClean="0">
                <a:hlinkClick r:id="rId3"/>
              </a:rPr>
              <a:t>scenario</a:t>
            </a:r>
            <a:r>
              <a:rPr lang="en-GB" dirty="0" smtClean="0"/>
              <a:t>  (managing benzo withdrawal)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45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515885" cy="6512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95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83" y="188640"/>
            <a:ext cx="9065279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9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6FF"/>
                </a:solidFill>
              </a:rPr>
              <a:t>Antidepressants</a:t>
            </a:r>
            <a:endParaRPr lang="en-GB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Note - The Mood Hive and associated local depression and anxiety treatment guidelines have been removed from PAD.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Updated guidelines and resources for treating and managing depression in adults are being developed by Surrey &amp; Borders Partnership. For current advice, in line with NICE guidance, please see the Clinical Knowledge Summaries </a:t>
            </a:r>
          </a:p>
        </p:txBody>
      </p:sp>
    </p:spTree>
    <p:extLst>
      <p:ext uri="{BB962C8B-B14F-4D97-AF65-F5344CB8AC3E}">
        <p14:creationId xmlns:p14="http://schemas.microsoft.com/office/powerpoint/2010/main" val="236895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64" y="620688"/>
            <a:ext cx="8473907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73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6" y="476672"/>
            <a:ext cx="8736523" cy="5649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089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84976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009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89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Benzodiazepine and Antidepressant Prescribing Amy Scott, Medicines Optimisation Pharmacist  Guildford &amp; Waverley CCG  </vt:lpstr>
      <vt:lpstr>NHS England- Key Messages Benzodiazepines and suicide</vt:lpstr>
      <vt:lpstr>PowerPoint Presentation</vt:lpstr>
      <vt:lpstr>PowerPoint Presentation</vt:lpstr>
      <vt:lpstr>Antidepressants</vt:lpstr>
      <vt:lpstr>PowerPoint Presentation</vt:lpstr>
      <vt:lpstr>PowerPoint Presentation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Benzodiazepine and Antidepressant Prescribing</dc:title>
  <dc:creator>Scott Amy (Guildford &amp; Waverley CCG)</dc:creator>
  <cp:lastModifiedBy>dstevens01</cp:lastModifiedBy>
  <cp:revision>12</cp:revision>
  <dcterms:created xsi:type="dcterms:W3CDTF">2018-09-12T12:46:18Z</dcterms:created>
  <dcterms:modified xsi:type="dcterms:W3CDTF">2018-09-21T09:38:25Z</dcterms:modified>
</cp:coreProperties>
</file>