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5" r:id="rId4"/>
    <p:sldMasterId id="2147483677" r:id="rId5"/>
    <p:sldMasterId id="2147483690" r:id="rId6"/>
    <p:sldMasterId id="2147483699" r:id="rId7"/>
    <p:sldMasterId id="2147483708" r:id="rId8"/>
    <p:sldMasterId id="2147483714" r:id="rId9"/>
    <p:sldMasterId id="2147483720" r:id="rId10"/>
    <p:sldMasterId id="2147483726" r:id="rId11"/>
    <p:sldMasterId id="2147483732" r:id="rId12"/>
    <p:sldMasterId id="2147483738" r:id="rId13"/>
  </p:sldMasterIdLst>
  <p:notesMasterIdLst>
    <p:notesMasterId r:id="rId49"/>
  </p:notesMasterIdLst>
  <p:sldIdLst>
    <p:sldId id="256" r:id="rId14"/>
    <p:sldId id="257" r:id="rId15"/>
    <p:sldId id="261" r:id="rId16"/>
    <p:sldId id="293" r:id="rId17"/>
    <p:sldId id="262" r:id="rId18"/>
    <p:sldId id="285" r:id="rId19"/>
    <p:sldId id="287" r:id="rId20"/>
    <p:sldId id="263" r:id="rId21"/>
    <p:sldId id="296" r:id="rId22"/>
    <p:sldId id="290" r:id="rId23"/>
    <p:sldId id="265" r:id="rId24"/>
    <p:sldId id="260" r:id="rId25"/>
    <p:sldId id="259" r:id="rId26"/>
    <p:sldId id="264" r:id="rId27"/>
    <p:sldId id="258" r:id="rId28"/>
    <p:sldId id="299" r:id="rId29"/>
    <p:sldId id="294" r:id="rId30"/>
    <p:sldId id="291" r:id="rId31"/>
    <p:sldId id="288" r:id="rId32"/>
    <p:sldId id="283" r:id="rId33"/>
    <p:sldId id="268" r:id="rId34"/>
    <p:sldId id="274" r:id="rId35"/>
    <p:sldId id="275" r:id="rId36"/>
    <p:sldId id="277" r:id="rId37"/>
    <p:sldId id="267" r:id="rId38"/>
    <p:sldId id="282" r:id="rId39"/>
    <p:sldId id="278" r:id="rId40"/>
    <p:sldId id="281" r:id="rId41"/>
    <p:sldId id="279" r:id="rId42"/>
    <p:sldId id="269" r:id="rId43"/>
    <p:sldId id="270" r:id="rId44"/>
    <p:sldId id="266" r:id="rId45"/>
    <p:sldId id="300" r:id="rId46"/>
    <p:sldId id="273" r:id="rId47"/>
    <p:sldId id="29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61-485C-A63C-66AE210A505E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61-485C-A63C-66AE210A505E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61-485C-A63C-66AE210A505E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61-485C-A63C-66AE210A505E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61-485C-A63C-66AE210A5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13-48F3-819A-0A96B82D9C8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13-48F3-819A-0A96B82D9C80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13-48F3-819A-0A96B82D9C80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13-48F3-819A-0A96B82D9C8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13-48F3-819A-0A96B82D9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0D-436D-880D-201839A39629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0D-436D-880D-201839A39629}"/>
              </c:ext>
            </c:extLst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0D-436D-880D-201839A39629}"/>
              </c:ext>
            </c:extLst>
          </c:dPt>
          <c:dPt>
            <c:idx val="3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0D-436D-880D-201839A3962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91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C0D-436D-880D-201839A39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0B3B-C1F5-4123-B7A3-0387B595A17F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3BCAC-BEEA-4998-9687-BE6A9BC27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4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kinginengland.info/" TargetMode="External"/><Relationship Id="rId7" Type="http://schemas.openxmlformats.org/officeDocument/2006/relationships/hyperlink" Target="https://www.cancerresearchuk.org/about-us/cancer-news/news-report/2017-01-25-personalised-invite-can-encourage-more-people-to-quit-smoking-through-stop-smoking-servic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sct.co.uk/publication_smoking-cessation-services-in-primary-care.php" TargetMode="External"/><Relationship Id="rId5" Type="http://schemas.openxmlformats.org/officeDocument/2006/relationships/hyperlink" Target="https://www.nice.org.uk/guidance/ph10" TargetMode="External"/><Relationship Id="rId4" Type="http://schemas.openxmlformats.org/officeDocument/2006/relationships/hyperlink" Target="http://www.ncsct.co.uk/publication_guidance-on-brief-interventions-and-referral-for-smoking.php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cgp.org.uk/clinical-and-research/clinical-news/to-vape-or-not-to-vape-the-rcgp-position-on-ecigarettes.aspx" TargetMode="External"/><Relationship Id="rId3" Type="http://schemas.openxmlformats.org/officeDocument/2006/relationships/hyperlink" Target="http://bmcpublichealth.biomedcentral.com/articles/10.1186/1471-2458-14-18" TargetMode="External"/><Relationship Id="rId7" Type="http://schemas.openxmlformats.org/officeDocument/2006/relationships/hyperlink" Target="http://www.ncsct.co.uk/publication_NICE_harm_reduction.ph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obaccocontrol.bmj.com/content/early/2013/03/05/tobaccocontrol-2012-050859.abstract" TargetMode="External"/><Relationship Id="rId5" Type="http://schemas.openxmlformats.org/officeDocument/2006/relationships/hyperlink" Target="https://www.gov.uk/government/publications/e-cigarettes-an-evidence-update" TargetMode="External"/><Relationship Id="rId4" Type="http://schemas.openxmlformats.org/officeDocument/2006/relationships/hyperlink" Target="http://scienceblog.cancerresearchuk.org/2017/02/06/new-study-comes-the-closest-yet-to-proving-that-e-cigarettes-arent-as-dangerous-as-smoking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u="sng" dirty="0"/>
              <a:t>Intended</a:t>
            </a:r>
            <a:r>
              <a:rPr lang="en-GB" b="0" u="sng" baseline="0" dirty="0"/>
              <a:t> audience:</a:t>
            </a:r>
            <a:endParaRPr lang="en-GB" dirty="0"/>
          </a:p>
          <a:p>
            <a:r>
              <a:rPr lang="en-GB" u="sng" dirty="0"/>
              <a:t>Aim of slide:</a:t>
            </a:r>
            <a:endParaRPr lang="en-GB" baseline="0" dirty="0"/>
          </a:p>
          <a:p>
            <a:r>
              <a:rPr lang="en-GB" u="sng" baseline="0" dirty="0"/>
              <a:t>Adaptation:</a:t>
            </a:r>
          </a:p>
          <a:p>
            <a:r>
              <a:rPr lang="en-GB" u="sng" baseline="0" dirty="0"/>
              <a:t>Key Points: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61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Our practice visits are at</a:t>
            </a:r>
            <a:r>
              <a:rPr lang="en-GB" baseline="0" dirty="0"/>
              <a:t> the heart of our offer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 facilitator approaches a practice and arranges to meet the whole team – GPs, administrators, practice nurses. We believe that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This is usually over lunch or when the practice is closed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ENGLAND ONLY: The facilitators bring data on how the practice is performing on cancer – including information on how many of its patients are taking part in screening programmes, or the level of its referrals for suspected cancer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DEVOLVED: The facilitators discuss with the practice how they are doing on various aspects of cancer – for example the systems they have got in place to follow-up on patients who haven’t taken part in bowel screening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 approach is very tailored – we ask the practice what they would like to work on and bring ideas for improvement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We follow up, by providing training, advice and resources to the practice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34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Key points:</a:t>
            </a:r>
          </a:p>
          <a:p>
            <a:pPr marL="170644" indent="-170644">
              <a:buFontTx/>
              <a:buChar char="-"/>
            </a:pPr>
            <a:endParaRPr lang="en-GB" dirty="0"/>
          </a:p>
          <a:p>
            <a:pPr marL="170644" indent="-170644">
              <a:buFontTx/>
              <a:buChar char="-"/>
            </a:pPr>
            <a:r>
              <a:rPr lang="en-GB" dirty="0"/>
              <a:t>Practice visits are exceptionally effective… Feedback tells us that 96% of them result in the practice taking</a:t>
            </a:r>
            <a:r>
              <a:rPr lang="en-GB" baseline="0" dirty="0"/>
              <a:t> action; 91% of attendees find them VERY useful and the rest find them useful</a:t>
            </a:r>
          </a:p>
          <a:p>
            <a:pPr marL="170644" indent="-170644">
              <a:buFontTx/>
              <a:buChar char="-"/>
            </a:pPr>
            <a:r>
              <a:rPr lang="en-GB" baseline="0" dirty="0"/>
              <a:t>And practice teams really like our approach – 99% of attendees would recommend them to a colleague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4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slide: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outline what HCP can do to support their patients to quit smoking.</a:t>
            </a:r>
            <a:endParaRPr lang="en-GB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points: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large study across England found smokers were almost twice as likely to try to stop if they had been offered help by a GP, than if they had only been advised to stop.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It is also</a:t>
            </a:r>
            <a:r>
              <a:rPr lang="en-US" sz="1200" baseline="0" dirty="0"/>
              <a:t> important to r</a:t>
            </a:r>
            <a:r>
              <a:rPr lang="en-US" sz="1200" dirty="0"/>
              <a:t>efer patients to Stop Smoking Services if available for support in their cessation attempt.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some evidence that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nterrogating patient records and sending personalised letters to smokers registered with the practice may also encourage more people to quit with services.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evidence for the impact of brief interventions - </a:t>
            </a:r>
            <a:r>
              <a:rPr lang="en-US" sz="1200" dirty="0"/>
              <a:t>a tailored conversation around current behavior and opportunities to make changes</a:t>
            </a:r>
            <a:r>
              <a:rPr lang="en-US" sz="1200" baseline="0" dirty="0"/>
              <a:t> -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encouraging smoking cessation.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dirty="0"/>
              <a:t>CRUK/RCGP Behaviour Change and Cancer Prevention e-learning module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outlines the current evidence for brief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interventions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relation to smoking (as well brief intervention for alcohol and VBA for weight).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includes information on how to approach conversations about prevention with patients.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access it at </a:t>
            </a:r>
            <a:r>
              <a:rPr lang="en-GB" b="0" dirty="0">
                <a:solidFill>
                  <a:srgbClr val="00B6ED"/>
                </a:solidFill>
              </a:rPr>
              <a:t>elearning.rcgp.org.uk/course.</a:t>
            </a: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prompts: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practice do you know who your smokers are?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ask about smoking status at every opportunity?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your practice staff support smokers to give up? Are staff trained?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know your local stop smoking services and how to refer?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 information: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recent evidence review by the Health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team has found 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is limited evidence for VBA impacting smoking cessation, however there is evidence around brief interventions (longer HCP intervention, different from VBA) having an effect. It is a good idea to talk more broadly about brief interventions and highlighting that they can be effective in encouraging cessation.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 R,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Fidler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2011 Smoking and Smoking Cessation in England 2010. London: Vasco- Graphics. 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www.smokinginengland.info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Stead LF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Physician advice for smoking cessation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Cochrane Database of Systematic Reviews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Issue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Art. No.: CD000165. DOI: 10.1002/14651858.CD000165.pub4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Brief interventions &amp; referral for Smoking Cessation in Primary Care &amp; other settings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Avayard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2011 Brief opportunistic smoking cessation interventions:. doi:10.1111/j.1360-0443.2011.03770.x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NICE Smoking Cessation: PH10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Smoking Cessation services G10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Lancet: </a:t>
            </a:r>
            <a:r>
              <a:rPr lang="en-GB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https://www.cancerresearchuk.org/about-us/cancer-news/news-report/2017-01-25-personalised-invite-can-encourage-more-people-to-quit-smoking-through-stop-smoking-services</a:t>
            </a:r>
            <a:endParaRPr lang="en-GB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3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xmlns="" id="{8348C36B-379B-4D75-9FDF-F95F58FA9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xmlns="" id="{BDC4EFAC-AC03-4BBB-94B3-6EAB127E86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xmlns="" id="{0D05F433-1614-41BD-ABB9-714C03104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DD0B5-AB98-4D82-BC77-61D2E959A599}" type="slidenum">
              <a:rPr lang="en-US" altLang="en-US" smtClean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2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1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slide: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highlight the evidence relating to the safety of e-cigarettes and their use in smoking cessation.</a:t>
            </a:r>
            <a:endParaRPr lang="en-GB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points: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evidence so far suggests e-cigarettes are far safer than tobacco cigarettes.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Growing evidence shows e-cigarettes may have the potential to help smokers move away from tobacco. But it’s not yet possible to know the long-term impact of these products.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convincing evidence in the UK that e-cigarettes are re-normalising smoking or acting as a gateway for children into smoking.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RCGP has produced a position on e-cigarettes, authored</a:t>
            </a:r>
            <a:r>
              <a:rPr lang="en-GB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</a:t>
            </a:r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 Richard </a:t>
            </a:r>
            <a:r>
              <a:rPr lang="en-GB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Roope</a:t>
            </a:r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RCGP and Cancer Research UK Clinical Champion for Cancer.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recommends: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provide advice on the relative risks of smoking and e-cigarette use, and provide effective referral routes into stop smoking services.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engage actively with smokers who want to quit with the help of e-cigarettes.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 patient wants to quit smoking, and has not succeeded with other options, GPs should recommend and support the use of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ENDs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battery-powered devices that allow the inhalation, or “vaping” of an aerosol containing nicotine, with the option of flavouring.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recognise ENDS offer a wide reaching, low-cost intervention to reduce smoking (especially deprived groups in society and those with poor mental health, both having elevated rates of smoking).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GPs encourage smokers who want to use e-cigarettes as an aid to quit smoking to seek the support of local stop smoking services.</a:t>
            </a:r>
          </a:p>
          <a:p>
            <a:endParaRPr lang="en-GB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Burstyn I.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Peering through the mist: systematic review of what the chemistry of contaminants in electronic cigarettes tells us about health risks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BMC Public Health. 2014;14(1):18. doi:10.1186/1471-2458-14-18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http://scienceblog.cancerresearchuk.org/2017/02/06/new-study-comes-the-closest-yet-to-proving-that-e-cigarettes-arent-as-dangerous-as-smoking/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McNeill A, Brose L, Calder R,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Hitchman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Hajek P,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McRobbie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H. E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-Cigarettes : An Evidence Update. Commissioned by Public Health England.; 2015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https://www.gov.uk/government/publications/e-cigarettes-an-evidence-update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Goniewicz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Knysak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Gawron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al.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Levels of selected carcinogens and toxicants in vapour from electronic cigarettes.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Control. 2013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http://scienceblog.cancerresearchuk.org/2017/02/06/new-study-comes-the-closest-yet-to-proving-that-e-cigarettes-arent-as-dangerous-as-smoking/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Tobacco: Harm reduction approaches to smoking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http://www.rcgp.org.uk/clinical-and-research/clinical-news/to-vape-or-not-to-vape-the-rcgp-position-on-ecigarettes.aspx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8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u="sng" dirty="0"/>
              <a:t>Intended</a:t>
            </a:r>
            <a:r>
              <a:rPr lang="en-GB" b="0" u="sng" baseline="0" dirty="0"/>
              <a:t> audience:</a:t>
            </a:r>
            <a:endParaRPr lang="en-GB" dirty="0"/>
          </a:p>
          <a:p>
            <a:r>
              <a:rPr lang="en-GB" u="sng" dirty="0"/>
              <a:t>Aim of slide:</a:t>
            </a:r>
            <a:endParaRPr lang="en-GB" baseline="0" dirty="0"/>
          </a:p>
          <a:p>
            <a:r>
              <a:rPr lang="en-GB" u="sng" baseline="0" dirty="0"/>
              <a:t>Adaptation:</a:t>
            </a:r>
          </a:p>
          <a:p>
            <a:r>
              <a:rPr lang="en-GB" u="sng" baseline="0" dirty="0"/>
              <a:t>Key Points: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9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6">
                    <a:lumMod val="10000"/>
                  </a:schemeClr>
                </a:solidFill>
              </a:rPr>
              <a:t>Intended Audience:</a:t>
            </a:r>
            <a:r>
              <a:rPr lang="en-US" sz="1200" i="1" u="none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200" u="none" dirty="0">
                <a:solidFill>
                  <a:schemeClr val="accent6">
                    <a:lumMod val="10000"/>
                  </a:schemeClr>
                </a:solidFill>
              </a:rPr>
              <a:t>I</a:t>
            </a:r>
            <a:r>
              <a:rPr lang="en-GB" sz="1200" u="none" baseline="0" dirty="0" err="1"/>
              <a:t>nternal</a:t>
            </a:r>
            <a:r>
              <a:rPr lang="en-GB" sz="1200" u="none" baseline="0" dirty="0"/>
              <a:t> </a:t>
            </a:r>
            <a:r>
              <a:rPr lang="en-GB" sz="1200" baseline="0" dirty="0"/>
              <a:t>staff (non-P&amp;I) and external non-NHS staff. </a:t>
            </a:r>
          </a:p>
          <a:p>
            <a:endParaRPr lang="en-GB" baseline="0" dirty="0"/>
          </a:p>
          <a:p>
            <a:r>
              <a:rPr lang="en-GB" u="sng" baseline="0" dirty="0"/>
              <a:t>Key Points</a:t>
            </a:r>
          </a:p>
          <a:p>
            <a:endParaRPr lang="en-GB" u="sng" baseline="0" dirty="0"/>
          </a:p>
          <a:p>
            <a:pPr marL="170644" indent="-170644">
              <a:buFont typeface="Arial" panose="020B0604020202020204" pitchFamily="34" charset="0"/>
              <a:buChar char="•"/>
            </a:pPr>
            <a:r>
              <a:rPr lang="en-GB" u="none" baseline="0" dirty="0"/>
              <a:t>However, although cancer is a priority for GPs because of its seriousness, it’s a very small part of a far greater workload</a:t>
            </a:r>
          </a:p>
          <a:p>
            <a:pPr marL="170644" indent="-170644">
              <a:buFont typeface="Arial" panose="020B0604020202020204" pitchFamily="34" charset="0"/>
              <a:buChar char="•"/>
            </a:pPr>
            <a:r>
              <a:rPr lang="en-GB" u="none" baseline="0" dirty="0"/>
              <a:t>Each GP has 8000 people coming in their door for consultation each year, but only 7 people on their list of patients will get cancer. It’s therefore very unlikely that someone who turns up to see them will have cancer</a:t>
            </a:r>
          </a:p>
          <a:p>
            <a:pPr marL="170644" indent="-170644">
              <a:buFont typeface="Arial" panose="020B0604020202020204" pitchFamily="34" charset="0"/>
              <a:buChar char="•"/>
            </a:pPr>
            <a:r>
              <a:rPr lang="en-GB" u="none" baseline="0" dirty="0"/>
              <a:t>The task of identifying those at risk in a typical 10 minute consultation means that patient-doctor communication, the GP’s consequent decision-making and action, and the practice systems available to support them are critical </a:t>
            </a:r>
          </a:p>
          <a:p>
            <a:pPr marL="170644" marR="0" lvl="0" indent="-17064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latin typeface="Museo Sans Rounded 100" panose="02000000000000000000" pitchFamily="50" charset="0"/>
              </a:rPr>
              <a:t>At the same time, getting GPs’ attention to think about their</a:t>
            </a:r>
            <a:r>
              <a:rPr lang="en-GB" b="1" baseline="0" dirty="0">
                <a:latin typeface="Museo Sans Rounded 100" panose="02000000000000000000" pitchFamily="50" charset="0"/>
              </a:rPr>
              <a:t> cancer referrals can be hard. </a:t>
            </a:r>
            <a:r>
              <a:rPr lang="en-GB" b="1" dirty="0">
                <a:latin typeface="Museo Sans Rounded 100" panose="02000000000000000000" pitchFamily="50" charset="0"/>
              </a:rPr>
              <a:t>GP workload is high and increasing. Also</a:t>
            </a:r>
            <a:r>
              <a:rPr lang="en-GB" b="1" baseline="0" dirty="0">
                <a:latin typeface="Museo Sans Rounded 100" panose="02000000000000000000" pitchFamily="50" charset="0"/>
              </a:rPr>
              <a:t> t</a:t>
            </a:r>
            <a:r>
              <a:rPr lang="en-GB" b="1" dirty="0">
                <a:latin typeface="Museo Sans Rounded 100" panose="02000000000000000000" pitchFamily="50" charset="0"/>
              </a:rPr>
              <a:t>here are 50,000 GPs in the UK working in 9,000 independent practices. To change behaviour is a BIG COMMS CHALLENGE</a:t>
            </a:r>
          </a:p>
          <a:p>
            <a:pPr marL="170644" marR="0" lvl="0" indent="-17064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latin typeface="Museo Sans Rounded 100" panose="02000000000000000000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>
                <a:latin typeface="Museo Sans Rounded 100" panose="02000000000000000000" pitchFamily="50" charset="0"/>
              </a:rPr>
              <a:t>Additional info:</a:t>
            </a:r>
          </a:p>
          <a:p>
            <a:pPr marL="170644" marR="0" lvl="0" indent="-17064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u="none" baseline="0" dirty="0"/>
              <a:t>GPs also see a great number of patients whose symptoms </a:t>
            </a:r>
            <a:r>
              <a:rPr lang="en-GB" b="1" u="none" baseline="0" dirty="0"/>
              <a:t>may</a:t>
            </a:r>
            <a:r>
              <a:rPr lang="en-GB" u="none" baseline="0" dirty="0"/>
              <a:t> be an indication of cancer: the average GP makes around 39 urgent referrals for tests for suspected cancer per year (but guidelines would like to see more patients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u="none" baseline="0" dirty="0"/>
              <a:t>referred for tests)</a:t>
            </a:r>
            <a:endParaRPr lang="en-GB" b="1" dirty="0"/>
          </a:p>
          <a:p>
            <a:pPr marL="170644" indent="-170644">
              <a:buFont typeface="Arial" panose="020B0604020202020204" pitchFamily="34" charset="0"/>
              <a:buChar char="•"/>
            </a:pPr>
            <a:endParaRPr lang="en-GB" u="none" baseline="0" dirty="0"/>
          </a:p>
          <a:p>
            <a:endParaRPr lang="en-GB" baseline="0" dirty="0"/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9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3BCAC-BEEA-4998-9687-BE6A9BC2791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37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u="sng" dirty="0"/>
              <a:t>Intended</a:t>
            </a:r>
            <a:r>
              <a:rPr lang="en-GB" b="0" u="sng" baseline="0" dirty="0"/>
              <a:t> audience:</a:t>
            </a:r>
            <a:endParaRPr lang="en-GB" dirty="0"/>
          </a:p>
          <a:p>
            <a:r>
              <a:rPr lang="en-GB" u="sng" dirty="0"/>
              <a:t>Aim of slide:</a:t>
            </a:r>
            <a:endParaRPr lang="en-GB" baseline="0" dirty="0"/>
          </a:p>
          <a:p>
            <a:r>
              <a:rPr lang="en-GB" u="sng" baseline="0" dirty="0"/>
              <a:t>Adaptation:</a:t>
            </a:r>
          </a:p>
          <a:p>
            <a:r>
              <a:rPr lang="en-GB" u="sng" baseline="0" dirty="0"/>
              <a:t>Key Points: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1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2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5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1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439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7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445B20-0DD5-465F-9B70-596BE53433DE}" type="datetimeFigureOut">
              <a:rPr lang="en-GB">
                <a:solidFill>
                  <a:prstClr val="black"/>
                </a:solidFill>
              </a:rPr>
              <a:pPr/>
              <a:t>10/05/2018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0"/>
            <a:ext cx="8064896" cy="50165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41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445B20-0DD5-465F-9B70-596BE53433DE}" type="datetimeFigureOut">
              <a:rPr lang="en-GB">
                <a:solidFill>
                  <a:prstClr val="black"/>
                </a:solidFill>
              </a:rPr>
              <a:pPr/>
              <a:t>10/05/2018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0"/>
            <a:ext cx="8064896" cy="50165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0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445B20-0DD5-465F-9B70-596BE53433DE}" type="datetimeFigureOut">
              <a:rPr lang="en-GB">
                <a:solidFill>
                  <a:prstClr val="black"/>
                </a:solidFill>
              </a:rPr>
              <a:pPr/>
              <a:t>10/05/2018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3392" y="6356350"/>
            <a:ext cx="8064896" cy="50165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77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445B20-0DD5-465F-9B70-596BE53433DE}" type="datetimeFigureOut">
              <a:rPr lang="en-GB">
                <a:solidFill>
                  <a:prstClr val="black"/>
                </a:solidFill>
              </a:rPr>
              <a:pPr/>
              <a:t>10/05/2018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3392" y="6356350"/>
            <a:ext cx="8064896" cy="50165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4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84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445B20-0DD5-465F-9B70-596BE53433DE}" type="datetimeFigureOut">
              <a:rPr lang="en-GB">
                <a:solidFill>
                  <a:prstClr val="black"/>
                </a:solidFill>
              </a:rPr>
              <a:pPr/>
              <a:t>10/05/2018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0"/>
            <a:ext cx="8064896" cy="50165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2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62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445B20-0DD5-465F-9B70-596BE53433DE}" type="datetimeFigureOut">
              <a:rPr lang="en-GB">
                <a:solidFill>
                  <a:prstClr val="black"/>
                </a:solidFill>
              </a:rPr>
              <a:pPr/>
              <a:t>10/05/2018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0"/>
            <a:ext cx="8064896" cy="50165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17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445B20-0DD5-465F-9B70-596BE53433DE}" type="datetimeFigureOut">
              <a:rPr lang="en-GB">
                <a:solidFill>
                  <a:prstClr val="black"/>
                </a:solidFill>
              </a:rPr>
              <a:pPr/>
              <a:t>10/05/2018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0"/>
            <a:ext cx="8064896" cy="50165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37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445B20-0DD5-465F-9B70-596BE53433DE}" type="datetimeFigureOut">
              <a:rPr lang="en-GB">
                <a:solidFill>
                  <a:prstClr val="black"/>
                </a:solidFill>
              </a:rPr>
              <a:pPr/>
              <a:t>10/05/2018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0"/>
            <a:ext cx="8064896" cy="50165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40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029245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400" baseline="0">
                <a:solidFill>
                  <a:srgbClr val="2E008B"/>
                </a:solidFill>
                <a:latin typeface="Museo Sans Rounded 300"/>
              </a:defRPr>
            </a:lvl1pPr>
          </a:lstStyle>
          <a:p>
            <a:pPr lvl="0"/>
            <a:r>
              <a:rPr lang="en-GB" dirty="0"/>
              <a:t>Body copy in </a:t>
            </a:r>
            <a:r>
              <a:rPr lang="en-GB" dirty="0" err="1"/>
              <a:t>Museo</a:t>
            </a:r>
            <a:r>
              <a:rPr lang="en-GB" dirty="0"/>
              <a:t> Sans Rounded 300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5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600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/>
              <a:t>Heading </a:t>
            </a:r>
            <a:r>
              <a:rPr lang="en-GB" dirty="0" err="1"/>
              <a:t>museo</a:t>
            </a:r>
            <a:r>
              <a:rPr lang="en-GB" dirty="0"/>
              <a:t> sans rounded 700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7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5" y="1615017"/>
            <a:ext cx="10802843" cy="4029245"/>
          </a:xfrm>
          <a:prstGeom prst="rect">
            <a:avLst/>
          </a:prstGeom>
        </p:spPr>
        <p:txBody>
          <a:bodyPr vert="horz"/>
          <a:lstStyle>
            <a:lvl1pPr marL="342892" indent="-342892">
              <a:buFont typeface="Arial" panose="020B0604020202020204" pitchFamily="34" charset="0"/>
              <a:buChar char="•"/>
              <a:defRPr sz="2400" baseline="0">
                <a:solidFill>
                  <a:srgbClr val="2E008B"/>
                </a:solidFill>
                <a:latin typeface="+mn-lt"/>
              </a:defRPr>
            </a:lvl1pPr>
            <a:lvl2pPr>
              <a:defRPr/>
            </a:lvl2pPr>
          </a:lstStyle>
          <a:p>
            <a:pPr lvl="0"/>
            <a:r>
              <a:rPr lang="en-GB" dirty="0"/>
              <a:t>Body copy in </a:t>
            </a:r>
            <a:r>
              <a:rPr lang="en-GB" dirty="0" err="1"/>
              <a:t>calibri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600" b="1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Heading </a:t>
            </a:r>
            <a:r>
              <a:rPr lang="en-GB" dirty="0" err="1"/>
              <a:t>calibri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45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5" y="1615017"/>
            <a:ext cx="10802843" cy="4029245"/>
          </a:xfrm>
          <a:prstGeom prst="rect">
            <a:avLst/>
          </a:prstGeom>
        </p:spPr>
        <p:txBody>
          <a:bodyPr vert="horz"/>
          <a:lstStyle>
            <a:lvl1pPr marL="342892" indent="-342892">
              <a:buFont typeface="Arial" panose="020B0604020202020204" pitchFamily="34" charset="0"/>
              <a:buChar char="•"/>
              <a:defRPr sz="2400" baseline="0">
                <a:solidFill>
                  <a:srgbClr val="2E008B"/>
                </a:solidFill>
                <a:latin typeface="+mn-lt"/>
              </a:defRPr>
            </a:lvl1pPr>
            <a:lvl2pPr>
              <a:defRPr/>
            </a:lvl2pPr>
          </a:lstStyle>
          <a:p>
            <a:pPr lvl="0"/>
            <a:r>
              <a:rPr lang="en-GB" dirty="0"/>
              <a:t>Body copy in </a:t>
            </a:r>
            <a:r>
              <a:rPr lang="en-GB" dirty="0" err="1"/>
              <a:t>calibri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600" b="1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Heading </a:t>
            </a:r>
            <a:r>
              <a:rPr lang="en-GB" dirty="0" err="1"/>
              <a:t>calibri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4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9EF08A-E5A0-4688-887A-7E0A19D4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0EE3-435C-44D5-86BD-761F0122C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96C863-E68E-4B67-AC7A-4341853F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B019AF-3287-406D-A2BC-7C1AFA9A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C8B1-00D0-4BE7-B8A1-E65DCEE0414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70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E2D20B-116B-4DC5-BE9A-CBBFEEE2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47BC-327B-4A12-A6C6-C470AE89A9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EABD2-D1FA-45D4-89CA-C3CC8C1F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DDA0BC-53EA-4A1A-A47C-42E1EE40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1576-A157-4DC4-BAD5-A7E211383D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20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D10F86-7F3B-4411-9CCF-2B38FA3A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20B5-76F3-447B-BC11-9F2C82CCC7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2E49E-5CE9-498A-9A63-73E13187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4EE94D-EE0E-4F6C-8328-B3C2263C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E1F7-5397-406E-8D30-B182B85FC94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68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779CF-3470-4E1F-804B-B3E771DB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164A-FBC9-4134-8BEB-E529D0C064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A37D22-1BFE-4CFA-A3BF-FECE43ED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8913AB-333D-44B4-8292-E9281C6D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3B19-225E-4446-9A0E-CC101E2612D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4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06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EBEFC6-C6CE-46BE-B95B-491DAE62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6231-4CE8-406A-BBBC-AB1E7D7357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5359F2-285A-4A22-A3E1-D2BAEA31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1F7E38-9882-4D54-9798-B15A18C0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E3B0-F7CA-4F05-9710-893A7A17E01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25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364B373-E0F5-47D8-83E4-D88D4C29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E6EA-673C-4370-9BE3-24D07A45E5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BCCFC1-CA79-4325-86F6-F0BC2CA8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0F139C-9758-4B77-AB69-8ECBCAC3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00A48-62F1-4DBB-8DAA-6DB2BB67E5C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84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778D39-B5A8-4D85-950D-BC1DEC8D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28B3-9F43-4AF5-AE62-6000DD147A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3D2CB12-8676-44E1-A87E-AD2889D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1AAADE-BFD7-49C8-A01A-5F8C2FF7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24E9-0E0D-42B8-995B-D1310DA493F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86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45933C-AC11-4F3F-99BB-0B1A17A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F6A4-87CA-462F-9E80-9AB288BCF9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0C34D3-DCE3-4792-8E82-312EFC7E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A639A9-3956-4A95-A59C-6484F595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A2E9-D821-4BCB-B81D-B8984A6E080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43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C4D1D6-6A3C-4BD3-BF34-ABF215BF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1E02-302E-4A22-BD1C-E1D372C394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187001-E57D-420C-96A8-6D9D8ACE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456620-3617-495F-8F27-E1167DCE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E6DF6-8A47-488B-98C9-8DDA1B3AE45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23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A0B895-E714-4E2D-9C48-92D8CC6B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EB32-FBF3-4A5E-8B79-45DA787118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0DE416-A19C-4264-81AA-E5D63E7E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C897D7-D1AF-45C4-BC86-D964A11A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0ADC-7D3D-4928-ADBC-563CAB5B01A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41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405734-CD5C-4CF9-ACF1-F15145B4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4FB2-B6AF-48EC-8359-1359EECD51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9FD9F7-700C-4987-A085-9B5821FD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F706A3-F551-4917-ADAE-D9B391DC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3FDD-9647-4F39-9084-8B8C7706726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74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41642" y="1762377"/>
            <a:ext cx="5071553" cy="4410257"/>
          </a:xfrm>
        </p:spPr>
        <p:txBody>
          <a:bodyPr/>
          <a:lstStyle>
            <a:lvl4pPr marL="731432" indent="-243331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78812" y="1762377"/>
            <a:ext cx="5071553" cy="4410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06104E7D-3BE8-4260-A0DC-FC752C9CFF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28B0-0171-4F89-A32F-5DE54D1D24B4}" type="datetime2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Thursday, May 10,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F0BFC926-1AE2-406F-9CC4-8009D024AE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Footer text here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6D11E349-707D-4A53-95DA-AE7276B292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7C8A-430A-400B-B758-C3416AE1185B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3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C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275364"/>
          </a:xfrm>
          <a:prstGeom prst="rect">
            <a:avLst/>
          </a:prstGeom>
        </p:spPr>
        <p:txBody>
          <a:bodyPr vert="horz"/>
          <a:lstStyle>
            <a:lvl1pPr marL="609585" indent="-609585"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ONE COLUMN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32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ONE COLUMN SLIDE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275364"/>
          </a:xfrm>
          <a:prstGeom prst="rect">
            <a:avLst/>
          </a:prstGeom>
        </p:spPr>
        <p:txBody>
          <a:bodyPr vert="horz"/>
          <a:lstStyle>
            <a:lvl1pPr marL="609585" indent="-609585"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383286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45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graphic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ONE COLUMN SLIDE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275364"/>
          </a:xfrm>
          <a:prstGeom prst="rect">
            <a:avLst/>
          </a:prstGeom>
        </p:spPr>
        <p:txBody>
          <a:bodyPr vert="horz"/>
          <a:lstStyle>
            <a:lvl1pPr marL="609585" indent="-609585"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2924707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57384" y="1615018"/>
            <a:ext cx="5367867" cy="43603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TWO COLUMN SLIDE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2" y="1615017"/>
            <a:ext cx="5216980" cy="4360031"/>
          </a:xfrm>
          <a:prstGeom prst="rect">
            <a:avLst/>
          </a:prstGeom>
        </p:spPr>
        <p:txBody>
          <a:bodyPr vert="horz"/>
          <a:lstStyle>
            <a:lvl1pPr marL="380990" indent="-380990">
              <a:lnSpc>
                <a:spcPts val="3840"/>
              </a:lnSpc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647560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TWO COLUMN SLIDE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2" y="1615017"/>
            <a:ext cx="5216980" cy="4360031"/>
          </a:xfrm>
          <a:prstGeom prst="rect">
            <a:avLst/>
          </a:prstGeom>
        </p:spPr>
        <p:txBody>
          <a:bodyPr vert="horz"/>
          <a:lstStyle>
            <a:lvl1pPr marL="380990" indent="-380990">
              <a:lnSpc>
                <a:spcPts val="3840"/>
              </a:lnSpc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                 Calibri Regular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66143" y="1620846"/>
            <a:ext cx="5216980" cy="4360031"/>
          </a:xfrm>
          <a:prstGeom prst="rect">
            <a:avLst/>
          </a:prstGeom>
        </p:spPr>
        <p:txBody>
          <a:bodyPr vert="horz"/>
          <a:lstStyle>
            <a:lvl1pPr marL="380990" indent="-380990">
              <a:lnSpc>
                <a:spcPct val="100000"/>
              </a:lnSpc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                 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1901396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xmlns="" id="{7BB5FDAC-E6EE-43A1-8AB2-C8B09F82B4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15818" y="6275518"/>
            <a:ext cx="2976033" cy="2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8000" rIns="48000" bIns="480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defTabSz="609585" eaLnBrk="1" hangingPunct="1">
              <a:defRPr/>
            </a:pPr>
            <a:r>
              <a:rPr lang="en-US" sz="1067" dirty="0">
                <a:solidFill>
                  <a:srgbClr val="768692"/>
                </a:solidFill>
                <a:latin typeface="Calibri"/>
                <a:cs typeface="Calibri"/>
              </a:rPr>
              <a:t>www.narrative-health.com    |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DB2651-9301-4092-8E7A-365BA3E991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43167" y="6309784"/>
            <a:ext cx="457200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609585">
              <a:defRPr/>
            </a:pPr>
            <a:fld id="{18DD6963-DB4A-40FB-88F8-B5E798CC8F5E}" type="slidenum">
              <a:rPr lang="en-GB" altLang="en-US" sz="1067" smtClean="0">
                <a:solidFill>
                  <a:srgbClr val="768692"/>
                </a:solidFill>
                <a:latin typeface="Calibri" panose="020F0502020204030204" pitchFamily="34" charset="0"/>
              </a:rPr>
              <a:pPr algn="r" defTabSz="609585">
                <a:defRPr/>
              </a:pPr>
              <a:t>‹#›</a:t>
            </a:fld>
            <a:endParaRPr lang="en-GB" altLang="en-US" sz="1067" dirty="0">
              <a:solidFill>
                <a:srgbClr val="76869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6024034"/>
            <a:ext cx="1642533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76251"/>
            <a:ext cx="10560051" cy="6498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341967"/>
            <a:ext cx="10560051" cy="4607984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2133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18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41642" y="1762377"/>
            <a:ext cx="5071553" cy="4410257"/>
          </a:xfrm>
          <a:prstGeom prst="rect">
            <a:avLst/>
          </a:prstGeom>
        </p:spPr>
        <p:txBody>
          <a:bodyPr/>
          <a:lstStyle>
            <a:lvl4pPr marL="731432" indent="-243331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78812" y="1762377"/>
            <a:ext cx="5071553" cy="44102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2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8041ADB2-3104-4669-9E0E-B3AA3DF27905}" type="datetime2">
              <a:rPr lang="en-US" smtClean="0">
                <a:solidFill>
                  <a:srgbClr val="2E008B"/>
                </a:solidFill>
              </a:rPr>
              <a:pPr defTabSz="609585">
                <a:defRPr/>
              </a:pPr>
              <a:t>Thursday, May 10, 2018</a:t>
            </a:fld>
            <a:endParaRPr lang="en-GB" dirty="0">
              <a:solidFill>
                <a:srgbClr val="2E008B"/>
              </a:solidFill>
            </a:endParaRPr>
          </a:p>
        </p:txBody>
      </p:sp>
      <p:sp>
        <p:nvSpPr>
          <p:cNvPr id="6" name="Footer Placeholder 3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r>
              <a:rPr lang="en-GB">
                <a:solidFill>
                  <a:srgbClr val="2E008B"/>
                </a:solidFill>
              </a:rPr>
              <a:t>Footer text here</a:t>
            </a:r>
            <a:endParaRPr lang="en-GB" dirty="0">
              <a:solidFill>
                <a:srgbClr val="2E008B"/>
              </a:solidFill>
            </a:endParaRPr>
          </a:p>
        </p:txBody>
      </p:sp>
      <p:sp>
        <p:nvSpPr>
          <p:cNvPr id="8" name="Slide Number Placeholder 4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FC3EF376-755E-4492-9CE7-EF3C86406D34}" type="slidenum">
              <a:rPr lang="en-GB" altLang="en-US" smtClean="0">
                <a:solidFill>
                  <a:srgbClr val="2E008B"/>
                </a:solidFill>
              </a:rPr>
              <a:pPr defTabSz="609585">
                <a:defRPr/>
              </a:pPr>
              <a:t>‹#›</a:t>
            </a:fld>
            <a:endParaRPr lang="en-GB" altLang="en-US" dirty="0">
              <a:solidFill>
                <a:srgbClr val="2E00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78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 speech bubble">
    <p:bg>
      <p:bgPr>
        <a:solidFill>
          <a:srgbClr val="2E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34" y="701851"/>
            <a:ext cx="4781973" cy="48965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4368" y="2222783"/>
            <a:ext cx="3091701" cy="193919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3467"/>
              </a:lnSpc>
              <a:defRPr sz="3733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99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C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275364"/>
          </a:xfrm>
          <a:prstGeom prst="rect">
            <a:avLst/>
          </a:prstGeom>
        </p:spPr>
        <p:txBody>
          <a:bodyPr vert="horz"/>
          <a:lstStyle>
            <a:lvl1pPr marL="609585" indent="-609585"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ONE COLUMN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51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ONE COLUMN SLIDE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275364"/>
          </a:xfrm>
          <a:prstGeom prst="rect">
            <a:avLst/>
          </a:prstGeom>
        </p:spPr>
        <p:txBody>
          <a:bodyPr vert="horz"/>
          <a:lstStyle>
            <a:lvl1pPr marL="609585" indent="-609585"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702479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graphic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ONE COLUMN SLIDE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275364"/>
          </a:xfrm>
          <a:prstGeom prst="rect">
            <a:avLst/>
          </a:prstGeom>
        </p:spPr>
        <p:txBody>
          <a:bodyPr vert="horz"/>
          <a:lstStyle>
            <a:lvl1pPr marL="609585" indent="-609585"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1915312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57384" y="1615018"/>
            <a:ext cx="5367867" cy="43603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TWO COLUMN SLIDE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2" y="1615017"/>
            <a:ext cx="5216980" cy="4360031"/>
          </a:xfrm>
          <a:prstGeom prst="rect">
            <a:avLst/>
          </a:prstGeom>
        </p:spPr>
        <p:txBody>
          <a:bodyPr vert="horz"/>
          <a:lstStyle>
            <a:lvl1pPr marL="380990" indent="-380990">
              <a:lnSpc>
                <a:spcPts val="3840"/>
              </a:lnSpc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191246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57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TWO COLUMN SLIDE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2" y="1615017"/>
            <a:ext cx="5216980" cy="4360031"/>
          </a:xfrm>
          <a:prstGeom prst="rect">
            <a:avLst/>
          </a:prstGeom>
        </p:spPr>
        <p:txBody>
          <a:bodyPr vert="horz"/>
          <a:lstStyle>
            <a:lvl1pPr marL="380990" indent="-380990">
              <a:lnSpc>
                <a:spcPts val="3840"/>
              </a:lnSpc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                 Calibri Regular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66143" y="1620846"/>
            <a:ext cx="5216980" cy="4360031"/>
          </a:xfrm>
          <a:prstGeom prst="rect">
            <a:avLst/>
          </a:prstGeom>
        </p:spPr>
        <p:txBody>
          <a:bodyPr vert="horz"/>
          <a:lstStyle>
            <a:lvl1pPr marL="380990" indent="-380990">
              <a:lnSpc>
                <a:spcPct val="100000"/>
              </a:lnSpc>
              <a:buFont typeface="Arial"/>
              <a:buChar char="•"/>
              <a:defRPr sz="32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                 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969083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xmlns="" id="{7BB5FDAC-E6EE-43A1-8AB2-C8B09F82B4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15818" y="6275518"/>
            <a:ext cx="2976033" cy="2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8000" rIns="48000" bIns="480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defTabSz="609585" eaLnBrk="1" hangingPunct="1">
              <a:defRPr/>
            </a:pPr>
            <a:r>
              <a:rPr lang="en-US" sz="1067" dirty="0">
                <a:solidFill>
                  <a:srgbClr val="768692"/>
                </a:solidFill>
                <a:latin typeface="Calibri"/>
                <a:cs typeface="Calibri"/>
              </a:rPr>
              <a:t>www.narrative-health.com    |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DB2651-9301-4092-8E7A-365BA3E991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43167" y="6309784"/>
            <a:ext cx="457200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609585">
              <a:defRPr/>
            </a:pPr>
            <a:fld id="{18DD6963-DB4A-40FB-88F8-B5E798CC8F5E}" type="slidenum">
              <a:rPr lang="en-GB" altLang="en-US" sz="1067" smtClean="0">
                <a:solidFill>
                  <a:srgbClr val="768692"/>
                </a:solidFill>
                <a:latin typeface="Calibri" panose="020F0502020204030204" pitchFamily="34" charset="0"/>
              </a:rPr>
              <a:pPr algn="r" defTabSz="609585">
                <a:defRPr/>
              </a:pPr>
              <a:t>‹#›</a:t>
            </a:fld>
            <a:endParaRPr lang="en-GB" altLang="en-US" sz="1067" dirty="0">
              <a:solidFill>
                <a:srgbClr val="76869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6024034"/>
            <a:ext cx="1642533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76251"/>
            <a:ext cx="10560051" cy="6498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341967"/>
            <a:ext cx="10560051" cy="4607984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2133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6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41642" y="1762377"/>
            <a:ext cx="5071553" cy="4410257"/>
          </a:xfrm>
          <a:prstGeom prst="rect">
            <a:avLst/>
          </a:prstGeom>
        </p:spPr>
        <p:txBody>
          <a:bodyPr/>
          <a:lstStyle>
            <a:lvl4pPr marL="731432" indent="-243331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78812" y="1762377"/>
            <a:ext cx="5071553" cy="44102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2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8041ADB2-3104-4669-9E0E-B3AA3DF27905}" type="datetime2">
              <a:rPr lang="en-US" smtClean="0">
                <a:solidFill>
                  <a:srgbClr val="2E008B"/>
                </a:solidFill>
              </a:rPr>
              <a:pPr defTabSz="609585">
                <a:defRPr/>
              </a:pPr>
              <a:t>Thursday, May 10, 2018</a:t>
            </a:fld>
            <a:endParaRPr lang="en-GB" dirty="0">
              <a:solidFill>
                <a:srgbClr val="2E008B"/>
              </a:solidFill>
            </a:endParaRPr>
          </a:p>
        </p:txBody>
      </p:sp>
      <p:sp>
        <p:nvSpPr>
          <p:cNvPr id="6" name="Footer Placeholder 3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r>
              <a:rPr lang="en-GB">
                <a:solidFill>
                  <a:srgbClr val="2E008B"/>
                </a:solidFill>
              </a:rPr>
              <a:t>Footer text here</a:t>
            </a:r>
            <a:endParaRPr lang="en-GB" dirty="0">
              <a:solidFill>
                <a:srgbClr val="2E008B"/>
              </a:solidFill>
            </a:endParaRPr>
          </a:p>
        </p:txBody>
      </p:sp>
      <p:sp>
        <p:nvSpPr>
          <p:cNvPr id="8" name="Slide Number Placeholder 4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FC3EF376-755E-4492-9CE7-EF3C86406D34}" type="slidenum">
              <a:rPr lang="en-GB" altLang="en-US" smtClean="0">
                <a:solidFill>
                  <a:srgbClr val="2E008B"/>
                </a:solidFill>
              </a:rPr>
              <a:pPr defTabSz="609585">
                <a:defRPr/>
              </a:pPr>
              <a:t>‹#›</a:t>
            </a:fld>
            <a:endParaRPr lang="en-GB" altLang="en-US" dirty="0">
              <a:solidFill>
                <a:srgbClr val="2E00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00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 speech bubble">
    <p:bg>
      <p:bgPr>
        <a:solidFill>
          <a:srgbClr val="2E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34" y="701851"/>
            <a:ext cx="4781973" cy="48965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4368" y="2222783"/>
            <a:ext cx="3091701" cy="193919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3467"/>
              </a:lnSpc>
              <a:defRPr sz="3733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43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029245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 panose="020B0604020202020204" pitchFamily="34" charset="0"/>
              <a:buChar char="•"/>
              <a:defRPr sz="3200" baseline="0">
                <a:solidFill>
                  <a:srgbClr val="2E008B"/>
                </a:solidFill>
                <a:latin typeface="Museo Sans Rounded 300"/>
              </a:defRPr>
            </a:lvl1pPr>
          </a:lstStyle>
          <a:p>
            <a:pPr lvl="0"/>
            <a:r>
              <a:rPr lang="en-GB" dirty="0"/>
              <a:t>Body copy should be in </a:t>
            </a:r>
            <a:r>
              <a:rPr lang="en-GB" dirty="0" err="1"/>
              <a:t>calibri</a:t>
            </a:r>
            <a:r>
              <a:rPr lang="en-GB" dirty="0"/>
              <a:t> and CRUK blue (R 46; G: 0; B: 139). </a:t>
            </a:r>
          </a:p>
          <a:p>
            <a:pPr lvl="0"/>
            <a:r>
              <a:rPr lang="en-GB" dirty="0"/>
              <a:t>For help changing font colours take a look at this link: https://support.office.com/en-gb/article/Change-the-color-of-text-on-a-slide-26773c77-daad-4ef2-bed9-bf7ab3eed348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/>
              <a:t>HEADING MUSEO SANS ROUNDED 700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38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>
                <a:latin typeface="Museo Sans Rounded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9600" y="1727202"/>
            <a:ext cx="10972800" cy="4114799"/>
          </a:xfrm>
          <a:prstGeom prst="rect">
            <a:avLst/>
          </a:prstGeom>
        </p:spPr>
        <p:txBody>
          <a:bodyPr lIns="108000" tIns="93600" rtlCol="0">
            <a:noAutofit/>
          </a:bodyPr>
          <a:lstStyle>
            <a:lvl1pPr marL="0" indent="0">
              <a:buNone/>
              <a:defRPr sz="1200">
                <a:solidFill>
                  <a:srgbClr val="5D5C5C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1117600" y="6146800"/>
            <a:ext cx="4978400" cy="177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3EDA39CC-20FF-4406-B00E-3B50D122BBC3}" type="datetime2">
              <a:rPr lang="en-US" smtClean="0"/>
              <a:pPr defTabSz="609585">
                <a:defRPr/>
              </a:pPr>
              <a:t>Thursday, May 10, 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7600" y="6324600"/>
            <a:ext cx="4978400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11F70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r>
              <a:rPr lang="en-US"/>
              <a:t>View &lt;Headers and Footers&gt; to alter this text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09600" y="6146800"/>
            <a:ext cx="338667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AD177068-766A-462B-99BF-F88D9C6985F3}" type="slidenum">
              <a:rPr lang="en-GB" smtClean="0"/>
              <a:pPr defTabSz="609585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84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 speech bubble">
    <p:bg>
      <p:bgPr>
        <a:solidFill>
          <a:srgbClr val="2E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34" y="701851"/>
            <a:ext cx="4781973" cy="48965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4368" y="2222783"/>
            <a:ext cx="3091701" cy="193919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3467"/>
              </a:lnSpc>
              <a:defRPr sz="3733" b="1" i="0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19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nected Hero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003723"/>
            <a:ext cx="4276460" cy="24411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4800"/>
              </a:lnSpc>
              <a:defRPr sz="48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4583110"/>
            <a:ext cx="4276460" cy="5727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2E008B"/>
                </a:solidFill>
                <a:latin typeface="Museo Sans Rounded 300" panose="02000000000000000000" pitchFamily="50" charset="0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642115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 holding devic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3.png"/>
          <p:cNvPicPr>
            <a:picLocks noChangeAspect="1"/>
          </p:cNvPicPr>
          <p:nvPr userDrawn="1"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1" t="-3843"/>
          <a:stretch/>
        </p:blipFill>
        <p:spPr>
          <a:xfrm>
            <a:off x="5791201" y="2587986"/>
            <a:ext cx="6400800" cy="427001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88017" y="4529668"/>
            <a:ext cx="3853651" cy="1919109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800"/>
              </a:lnSpc>
              <a:defRPr sz="4800" b="1" baseline="0">
                <a:solidFill>
                  <a:srgbClr val="FFFFFF"/>
                </a:solidFill>
                <a:latin typeface="Museo Sans Rounded 700"/>
              </a:defRPr>
            </a:lvl1pPr>
          </a:lstStyle>
          <a:p>
            <a:r>
              <a:rPr lang="en-GB" dirty="0"/>
              <a:t>CLICK TO ENTER TITLE 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93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029245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 panose="020B0604020202020204" pitchFamily="34" charset="0"/>
              <a:buChar char="•"/>
              <a:defRPr sz="3200" baseline="0">
                <a:solidFill>
                  <a:srgbClr val="2E008B"/>
                </a:solidFill>
                <a:latin typeface="Museo Sans Rounded 300"/>
              </a:defRPr>
            </a:lvl1pPr>
          </a:lstStyle>
          <a:p>
            <a:pPr lvl="0"/>
            <a:r>
              <a:rPr lang="en-GB" dirty="0"/>
              <a:t>Body copy should be in </a:t>
            </a:r>
            <a:r>
              <a:rPr lang="en-GB" dirty="0" err="1"/>
              <a:t>calibri</a:t>
            </a:r>
            <a:r>
              <a:rPr lang="en-GB" dirty="0"/>
              <a:t> and CRUK blue (R 46; G: 0; B: 139). </a:t>
            </a:r>
          </a:p>
          <a:p>
            <a:pPr lvl="0"/>
            <a:r>
              <a:rPr lang="en-GB" dirty="0"/>
              <a:t>For help changing font colours take a look at this link: https://support.office.com/en-gb/article/Change-the-color-of-text-on-a-slide-26773c77-daad-4ef2-bed9-bf7ab3eed348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/>
              <a:t>HEADING MUSEO SANS ROUNDED 700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3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55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>
                <a:latin typeface="Museo Sans Rounded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9600" y="1727202"/>
            <a:ext cx="10972800" cy="4114799"/>
          </a:xfrm>
          <a:prstGeom prst="rect">
            <a:avLst/>
          </a:prstGeom>
        </p:spPr>
        <p:txBody>
          <a:bodyPr lIns="108000" tIns="93600" rtlCol="0">
            <a:noAutofit/>
          </a:bodyPr>
          <a:lstStyle>
            <a:lvl1pPr marL="0" indent="0">
              <a:buNone/>
              <a:defRPr sz="1200">
                <a:solidFill>
                  <a:srgbClr val="5D5C5C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1117600" y="6146800"/>
            <a:ext cx="4978400" cy="177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3EDA39CC-20FF-4406-B00E-3B50D122BBC3}" type="datetime2">
              <a:rPr lang="en-US" smtClean="0"/>
              <a:pPr defTabSz="609585">
                <a:defRPr/>
              </a:pPr>
              <a:t>Thursday, May 10, 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7600" y="6324600"/>
            <a:ext cx="4978400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11F70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r>
              <a:rPr lang="en-US"/>
              <a:t>View &lt;Headers and Footers&gt; to alter this text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09600" y="6146800"/>
            <a:ext cx="338667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AD177068-766A-462B-99BF-F88D9C6985F3}" type="slidenum">
              <a:rPr lang="en-GB" smtClean="0"/>
              <a:pPr defTabSz="609585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08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 speech bubble">
    <p:bg>
      <p:bgPr>
        <a:solidFill>
          <a:srgbClr val="2E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34" y="701851"/>
            <a:ext cx="4781973" cy="48965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4368" y="2222783"/>
            <a:ext cx="3091701" cy="193919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3467"/>
              </a:lnSpc>
              <a:defRPr sz="3733" b="1" i="0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53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nected Hero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003723"/>
            <a:ext cx="4276460" cy="24411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4800"/>
              </a:lnSpc>
              <a:defRPr sz="48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4583110"/>
            <a:ext cx="4276460" cy="5727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2E008B"/>
                </a:solidFill>
                <a:latin typeface="Museo Sans Rounded 300" panose="02000000000000000000" pitchFamily="50" charset="0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698024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 holding devic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3.png"/>
          <p:cNvPicPr>
            <a:picLocks noChangeAspect="1"/>
          </p:cNvPicPr>
          <p:nvPr userDrawn="1"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1" t="-3843"/>
          <a:stretch/>
        </p:blipFill>
        <p:spPr>
          <a:xfrm>
            <a:off x="5791201" y="2587986"/>
            <a:ext cx="6400800" cy="427001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88017" y="4529668"/>
            <a:ext cx="3853651" cy="1919109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800"/>
              </a:lnSpc>
              <a:defRPr sz="4800" b="1" baseline="0">
                <a:solidFill>
                  <a:srgbClr val="FFFFFF"/>
                </a:solidFill>
                <a:latin typeface="Museo Sans Rounded 700"/>
              </a:defRPr>
            </a:lvl1pPr>
          </a:lstStyle>
          <a:p>
            <a:r>
              <a:rPr lang="en-GB" dirty="0"/>
              <a:t>CLICK TO ENTER TITLE 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277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029245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 panose="020B0604020202020204" pitchFamily="34" charset="0"/>
              <a:buChar char="•"/>
              <a:defRPr sz="3200" baseline="0">
                <a:solidFill>
                  <a:srgbClr val="2E008B"/>
                </a:solidFill>
                <a:latin typeface="Museo Sans Rounded 300"/>
              </a:defRPr>
            </a:lvl1pPr>
          </a:lstStyle>
          <a:p>
            <a:pPr lvl="0"/>
            <a:r>
              <a:rPr lang="en-GB" dirty="0"/>
              <a:t>Body copy should be in </a:t>
            </a:r>
            <a:r>
              <a:rPr lang="en-GB" dirty="0" err="1"/>
              <a:t>calibri</a:t>
            </a:r>
            <a:r>
              <a:rPr lang="en-GB" dirty="0"/>
              <a:t> and CRUK blue (R 46; G: 0; B: 139). </a:t>
            </a:r>
          </a:p>
          <a:p>
            <a:pPr lvl="0"/>
            <a:r>
              <a:rPr lang="en-GB" dirty="0"/>
              <a:t>For help changing font colours take a look at this link: https://support.office.com/en-gb/article/Change-the-color-of-text-on-a-slide-26773c77-daad-4ef2-bed9-bf7ab3eed348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/>
              <a:t>HEADING MUSEO SANS ROUNDED 700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87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>
                <a:latin typeface="Museo Sans Rounded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9600" y="1727202"/>
            <a:ext cx="10972800" cy="4114799"/>
          </a:xfrm>
          <a:prstGeom prst="rect">
            <a:avLst/>
          </a:prstGeom>
        </p:spPr>
        <p:txBody>
          <a:bodyPr lIns="108000" tIns="93600" rtlCol="0">
            <a:noAutofit/>
          </a:bodyPr>
          <a:lstStyle>
            <a:lvl1pPr marL="0" indent="0">
              <a:buNone/>
              <a:defRPr sz="1200">
                <a:solidFill>
                  <a:srgbClr val="5D5C5C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1117600" y="6146800"/>
            <a:ext cx="4978400" cy="177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3EDA39CC-20FF-4406-B00E-3B50D122BBC3}" type="datetime2">
              <a:rPr lang="en-US" smtClean="0"/>
              <a:pPr defTabSz="609585">
                <a:defRPr/>
              </a:pPr>
              <a:t>Thursday, May 10, 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7600" y="6324600"/>
            <a:ext cx="4978400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11F70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r>
              <a:rPr lang="en-US"/>
              <a:t>View &lt;Headers and Footers&gt; to alter this text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09600" y="6146800"/>
            <a:ext cx="338667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AD177068-766A-462B-99BF-F88D9C6985F3}" type="slidenum">
              <a:rPr lang="en-GB" smtClean="0"/>
              <a:pPr defTabSz="609585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635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 speech bubble">
    <p:bg>
      <p:bgPr>
        <a:solidFill>
          <a:srgbClr val="2E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34" y="701851"/>
            <a:ext cx="4781973" cy="48965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4368" y="2222783"/>
            <a:ext cx="3091701" cy="193919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3467"/>
              </a:lnSpc>
              <a:defRPr sz="3733" b="1" i="0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483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nected Hero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003723"/>
            <a:ext cx="4276460" cy="24411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4800"/>
              </a:lnSpc>
              <a:defRPr sz="48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4583110"/>
            <a:ext cx="4276460" cy="5727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2E008B"/>
                </a:solidFill>
                <a:latin typeface="Museo Sans Rounded 300" panose="02000000000000000000" pitchFamily="50" charset="0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643234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 holding devic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3.png"/>
          <p:cNvPicPr>
            <a:picLocks noChangeAspect="1"/>
          </p:cNvPicPr>
          <p:nvPr userDrawn="1"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1" t="-3843"/>
          <a:stretch/>
        </p:blipFill>
        <p:spPr>
          <a:xfrm>
            <a:off x="5791201" y="2587986"/>
            <a:ext cx="6400800" cy="427001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88017" y="4529668"/>
            <a:ext cx="3853651" cy="1919109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800"/>
              </a:lnSpc>
              <a:defRPr sz="4800" b="1" baseline="0">
                <a:solidFill>
                  <a:srgbClr val="FFFFFF"/>
                </a:solidFill>
                <a:latin typeface="Museo Sans Rounded 700"/>
              </a:defRPr>
            </a:lvl1pPr>
          </a:lstStyle>
          <a:p>
            <a:r>
              <a:rPr lang="en-GB" dirty="0"/>
              <a:t>CLICK TO ENTER TITLE 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8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029245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 panose="020B0604020202020204" pitchFamily="34" charset="0"/>
              <a:buChar char="•"/>
              <a:defRPr sz="3200" baseline="0">
                <a:solidFill>
                  <a:srgbClr val="2E008B"/>
                </a:solidFill>
                <a:latin typeface="Museo Sans Rounded 300"/>
              </a:defRPr>
            </a:lvl1pPr>
          </a:lstStyle>
          <a:p>
            <a:pPr lvl="0"/>
            <a:r>
              <a:rPr lang="en-GB" dirty="0"/>
              <a:t>Body copy should be in </a:t>
            </a:r>
            <a:r>
              <a:rPr lang="en-GB" dirty="0" err="1"/>
              <a:t>calibri</a:t>
            </a:r>
            <a:r>
              <a:rPr lang="en-GB" dirty="0"/>
              <a:t> and CRUK blue (R 46; G: 0; B: 139). </a:t>
            </a:r>
          </a:p>
          <a:p>
            <a:pPr lvl="0"/>
            <a:r>
              <a:rPr lang="en-GB" dirty="0"/>
              <a:t>For help changing font colours take a look at this link: https://support.office.com/en-gb/article/Change-the-color-of-text-on-a-slide-26773c77-daad-4ef2-bed9-bf7ab3eed348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/>
              <a:t>HEADING MUSEO SANS ROUNDED 700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9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960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>
                <a:latin typeface="Museo Sans Rounded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9600" y="1727202"/>
            <a:ext cx="10972800" cy="4114799"/>
          </a:xfrm>
          <a:prstGeom prst="rect">
            <a:avLst/>
          </a:prstGeom>
        </p:spPr>
        <p:txBody>
          <a:bodyPr lIns="108000" tIns="93600" rtlCol="0">
            <a:noAutofit/>
          </a:bodyPr>
          <a:lstStyle>
            <a:lvl1pPr marL="0" indent="0">
              <a:buNone/>
              <a:defRPr sz="1200">
                <a:solidFill>
                  <a:srgbClr val="5D5C5C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1117600" y="6146800"/>
            <a:ext cx="4978400" cy="177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3EDA39CC-20FF-4406-B00E-3B50D122BBC3}" type="datetime2">
              <a:rPr lang="en-US" smtClean="0"/>
              <a:pPr defTabSz="609585">
                <a:defRPr/>
              </a:pPr>
              <a:t>Thursday, May 10, 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7600" y="6324600"/>
            <a:ext cx="4978400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11F70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r>
              <a:rPr lang="en-US"/>
              <a:t>View &lt;Headers and Footers&gt; to alter this text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09600" y="6146800"/>
            <a:ext cx="338667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AD177068-766A-462B-99BF-F88D9C6985F3}" type="slidenum">
              <a:rPr lang="en-GB" smtClean="0"/>
              <a:pPr defTabSz="609585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529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 speech bubble">
    <p:bg>
      <p:bgPr>
        <a:solidFill>
          <a:srgbClr val="2E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34" y="701851"/>
            <a:ext cx="4781973" cy="48965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4368" y="2222783"/>
            <a:ext cx="3091701" cy="193919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3467"/>
              </a:lnSpc>
              <a:defRPr sz="3733" b="1" i="0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229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nected Hero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003723"/>
            <a:ext cx="4276460" cy="24411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4800"/>
              </a:lnSpc>
              <a:defRPr sz="48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4583110"/>
            <a:ext cx="4276460" cy="5727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2E008B"/>
                </a:solidFill>
                <a:latin typeface="Museo Sans Rounded 300" panose="02000000000000000000" pitchFamily="50" charset="0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329301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 holding devic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3.png"/>
          <p:cNvPicPr>
            <a:picLocks noChangeAspect="1"/>
          </p:cNvPicPr>
          <p:nvPr userDrawn="1"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1" t="-3843"/>
          <a:stretch/>
        </p:blipFill>
        <p:spPr>
          <a:xfrm>
            <a:off x="5791201" y="2587986"/>
            <a:ext cx="6400800" cy="427001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88017" y="4529668"/>
            <a:ext cx="3853651" cy="1919109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800"/>
              </a:lnSpc>
              <a:defRPr sz="4800" b="1" baseline="0">
                <a:solidFill>
                  <a:srgbClr val="FFFFFF"/>
                </a:solidFill>
                <a:latin typeface="Museo Sans Rounded 700"/>
              </a:defRPr>
            </a:lvl1pPr>
          </a:lstStyle>
          <a:p>
            <a:r>
              <a:rPr lang="en-GB" dirty="0"/>
              <a:t>CLICK TO ENTER TITLE 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2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029245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 panose="020B0604020202020204" pitchFamily="34" charset="0"/>
              <a:buChar char="•"/>
              <a:defRPr sz="3200" baseline="0">
                <a:solidFill>
                  <a:srgbClr val="2E008B"/>
                </a:solidFill>
                <a:latin typeface="Museo Sans Rounded 300"/>
              </a:defRPr>
            </a:lvl1pPr>
          </a:lstStyle>
          <a:p>
            <a:pPr lvl="0"/>
            <a:r>
              <a:rPr lang="en-GB" dirty="0"/>
              <a:t>Body copy should be in </a:t>
            </a:r>
            <a:r>
              <a:rPr lang="en-GB" dirty="0" err="1"/>
              <a:t>calibri</a:t>
            </a:r>
            <a:r>
              <a:rPr lang="en-GB" dirty="0"/>
              <a:t> and CRUK blue (R 46; G: 0; B: 139). </a:t>
            </a:r>
          </a:p>
          <a:p>
            <a:pPr lvl="0"/>
            <a:r>
              <a:rPr lang="en-GB" dirty="0"/>
              <a:t>For help changing font colours take a look at this link: https://support.office.com/en-gb/article/Change-the-color-of-text-on-a-slide-26773c77-daad-4ef2-bed9-bf7ab3eed348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/>
              <a:t>HEADING MUSEO SANS ROUNDED 700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152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>
                <a:latin typeface="Museo Sans Rounded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9600" y="1727202"/>
            <a:ext cx="10972800" cy="4114799"/>
          </a:xfrm>
          <a:prstGeom prst="rect">
            <a:avLst/>
          </a:prstGeom>
        </p:spPr>
        <p:txBody>
          <a:bodyPr lIns="108000" tIns="93600" rtlCol="0">
            <a:noAutofit/>
          </a:bodyPr>
          <a:lstStyle>
            <a:lvl1pPr marL="0" indent="0">
              <a:buNone/>
              <a:defRPr sz="1200">
                <a:solidFill>
                  <a:srgbClr val="5D5C5C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1117600" y="6146800"/>
            <a:ext cx="4978400" cy="177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3EDA39CC-20FF-4406-B00E-3B50D122BBC3}" type="datetime2">
              <a:rPr lang="en-US" smtClean="0"/>
              <a:pPr defTabSz="609585">
                <a:defRPr/>
              </a:pPr>
              <a:t>Thursday, May 10, 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7600" y="6324600"/>
            <a:ext cx="4978400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11F70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r>
              <a:rPr lang="en-US"/>
              <a:t>View &lt;Headers and Footers&gt; to alter this text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09600" y="6146800"/>
            <a:ext cx="338667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AD177068-766A-462B-99BF-F88D9C6985F3}" type="slidenum">
              <a:rPr lang="en-GB" smtClean="0"/>
              <a:pPr defTabSz="609585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293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 speech bubble">
    <p:bg>
      <p:bgPr>
        <a:solidFill>
          <a:srgbClr val="2E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34" y="701851"/>
            <a:ext cx="4781973" cy="48965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4368" y="2222783"/>
            <a:ext cx="3091701" cy="193919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3467"/>
              </a:lnSpc>
              <a:defRPr sz="3733" b="1" i="0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910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nected Hero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003723"/>
            <a:ext cx="4276460" cy="24411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4800"/>
              </a:lnSpc>
              <a:defRPr sz="48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4583110"/>
            <a:ext cx="4276460" cy="5727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2E008B"/>
                </a:solidFill>
                <a:latin typeface="Museo Sans Rounded 300" panose="02000000000000000000" pitchFamily="50" charset="0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2796180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 holding devic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3.png"/>
          <p:cNvPicPr>
            <a:picLocks noChangeAspect="1"/>
          </p:cNvPicPr>
          <p:nvPr userDrawn="1"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1" t="-3843"/>
          <a:stretch/>
        </p:blipFill>
        <p:spPr>
          <a:xfrm>
            <a:off x="5791201" y="2587986"/>
            <a:ext cx="6400800" cy="427001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88017" y="4529668"/>
            <a:ext cx="3853651" cy="1919109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800"/>
              </a:lnSpc>
              <a:defRPr sz="4800" b="1" baseline="0">
                <a:solidFill>
                  <a:srgbClr val="FFFFFF"/>
                </a:solidFill>
                <a:latin typeface="Museo Sans Rounded 700"/>
              </a:defRPr>
            </a:lvl1pPr>
          </a:lstStyle>
          <a:p>
            <a:r>
              <a:rPr lang="en-GB" dirty="0"/>
              <a:t>CLICK TO ENTER TITLE 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38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784" y="1615017"/>
            <a:ext cx="10802843" cy="4029245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 panose="020B0604020202020204" pitchFamily="34" charset="0"/>
              <a:buChar char="•"/>
              <a:defRPr sz="3200" baseline="0">
                <a:solidFill>
                  <a:srgbClr val="2E008B"/>
                </a:solidFill>
                <a:latin typeface="Museo Sans Rounded 300"/>
              </a:defRPr>
            </a:lvl1pPr>
          </a:lstStyle>
          <a:p>
            <a:pPr lvl="0"/>
            <a:r>
              <a:rPr lang="en-GB" dirty="0"/>
              <a:t>Body copy should be in </a:t>
            </a:r>
            <a:r>
              <a:rPr lang="en-GB" dirty="0" err="1"/>
              <a:t>calibri</a:t>
            </a:r>
            <a:r>
              <a:rPr lang="en-GB" dirty="0"/>
              <a:t> and CRUK blue (R 46; G: 0; B: 139). </a:t>
            </a:r>
          </a:p>
          <a:p>
            <a:pPr lvl="0"/>
            <a:r>
              <a:rPr lang="en-GB" dirty="0"/>
              <a:t>For help changing font colours take a look at this link: https://support.office.com/en-gb/article/Change-the-color-of-text-on-a-slide-26773c77-daad-4ef2-bed9-bf7ab3eed348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783" y="512233"/>
            <a:ext cx="10802844" cy="89958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/>
              <a:t>HEADING MUSEO SANS ROUNDED 700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4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7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>
                <a:latin typeface="Museo Sans Rounded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9600" y="1727202"/>
            <a:ext cx="10972800" cy="4114799"/>
          </a:xfrm>
          <a:prstGeom prst="rect">
            <a:avLst/>
          </a:prstGeom>
        </p:spPr>
        <p:txBody>
          <a:bodyPr lIns="108000" tIns="93600" rtlCol="0">
            <a:noAutofit/>
          </a:bodyPr>
          <a:lstStyle>
            <a:lvl1pPr marL="0" indent="0">
              <a:buNone/>
              <a:defRPr sz="1200">
                <a:solidFill>
                  <a:srgbClr val="5D5C5C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1117600" y="6146800"/>
            <a:ext cx="4978400" cy="177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3EDA39CC-20FF-4406-B00E-3B50D122BBC3}" type="datetime2">
              <a:rPr lang="en-US" smtClean="0"/>
              <a:pPr defTabSz="609585">
                <a:defRPr/>
              </a:pPr>
              <a:t>Thursday, May 10, 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7600" y="6324600"/>
            <a:ext cx="4978400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11F70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r>
              <a:rPr lang="en-US"/>
              <a:t>View &lt;Headers and Footers&gt; to alter this text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09600" y="6146800"/>
            <a:ext cx="338667" cy="381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D5C5C"/>
                </a:solidFill>
                <a:latin typeface="Calibri" pitchFamily="34" charset="0"/>
              </a:defRPr>
            </a:lvl1pPr>
          </a:lstStyle>
          <a:p>
            <a:pPr defTabSz="609585">
              <a:defRPr/>
            </a:pPr>
            <a:fld id="{AD177068-766A-462B-99BF-F88D9C6985F3}" type="slidenum">
              <a:rPr lang="en-GB" smtClean="0"/>
              <a:pPr defTabSz="609585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56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 speech bubble">
    <p:bg>
      <p:bgPr>
        <a:solidFill>
          <a:srgbClr val="2E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34" y="701851"/>
            <a:ext cx="4781973" cy="48965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4368" y="2222783"/>
            <a:ext cx="3091701" cy="193919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3467"/>
              </a:lnSpc>
              <a:defRPr sz="3733" b="1" i="0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81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nected Hero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003723"/>
            <a:ext cx="4276460" cy="24411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4800"/>
              </a:lnSpc>
              <a:defRPr sz="48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4583110"/>
            <a:ext cx="4276460" cy="5727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2E008B"/>
                </a:solidFill>
                <a:latin typeface="Museo Sans Rounded 300" panose="02000000000000000000" pitchFamily="50" charset="0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1685645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 holding devic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3.png"/>
          <p:cNvPicPr>
            <a:picLocks noChangeAspect="1"/>
          </p:cNvPicPr>
          <p:nvPr userDrawn="1"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1" t="-3843"/>
          <a:stretch/>
        </p:blipFill>
        <p:spPr>
          <a:xfrm>
            <a:off x="5791201" y="2587986"/>
            <a:ext cx="6400800" cy="427001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88017" y="4529668"/>
            <a:ext cx="3853651" cy="1919109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800"/>
              </a:lnSpc>
              <a:defRPr sz="4800" b="1" baseline="0">
                <a:solidFill>
                  <a:srgbClr val="FFFFFF"/>
                </a:solidFill>
                <a:latin typeface="Museo Sans Rounded 700"/>
              </a:defRPr>
            </a:lvl1pPr>
          </a:lstStyle>
          <a:p>
            <a:r>
              <a:rPr lang="en-GB" dirty="0"/>
              <a:t>CLICK TO ENTER TITLE 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9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9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DA6E-E991-4E27-A8A6-9E73F60A5333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6FB8-5065-4BEF-978F-E815F5BF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2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83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86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2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66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248128" cy="1143000"/>
          </a:xfrm>
          <a:prstGeom prst="rect">
            <a:avLst/>
          </a:prstGeom>
          <a:solidFill>
            <a:srgbClr val="0072C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6793"/>
            <a:ext cx="109728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EBD0-5393-4803-A86B-3BF5552CC2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:\Users\owenlloyd\AppData\Local\Microsoft\Windows\Temporary Internet Files\Content.Word\Guildford and Waverley CCG col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40149" y="332656"/>
            <a:ext cx="4158496" cy="6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0" y="6356350"/>
            <a:ext cx="7440149" cy="501650"/>
          </a:xfrm>
          <a:prstGeom prst="rect">
            <a:avLst/>
          </a:prstGeom>
          <a:solidFill>
            <a:srgbClr val="0072C6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GB" sz="2000" b="1" dirty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r>
              <a:rPr lang="en-GB" sz="2000" b="1" dirty="0">
                <a:solidFill>
                  <a:prstClr val="white"/>
                </a:solidFill>
                <a:latin typeface="Calibri"/>
              </a:rPr>
              <a:t>Shaping healthcare … for you and your family</a:t>
            </a:r>
          </a:p>
          <a:p>
            <a:pPr>
              <a:defRPr/>
            </a:pPr>
            <a:endParaRPr lang="en-GB" sz="2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97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2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75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558D8DE3-8302-4D27-872E-816C9441A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E041FB09-DA3F-47EE-A853-D4D952250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4A8556-B3B5-4712-823B-91D2B5FE4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 defTabSz="609585">
              <a:defRPr/>
            </a:pPr>
            <a:fld id="{160A0166-58A1-4CA0-8F7D-DE6830AC692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Thursday, May 10,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03EE55-A1E9-48E8-95A9-2D1ED2673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 defTabSz="609585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Footer text here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AB59F7-3C23-4A58-89F2-47040AC0B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 defTabSz="609585">
              <a:defRPr/>
            </a:pPr>
            <a:fld id="{BB0B0429-C36E-4AC1-A0BE-3961D47FBE27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1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1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5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56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73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ssandra.dale@nhs.net" TargetMode="External"/><Relationship Id="rId2" Type="http://schemas.openxmlformats.org/officeDocument/2006/relationships/hyperlink" Target="mailto:Debbie.bell@cancer.org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6" Type="http://schemas.openxmlformats.org/officeDocument/2006/relationships/chart" Target="../charts/chart3.xml"/><Relationship Id="rId5" Type="http://schemas.openxmlformats.org/officeDocument/2006/relationships/image" Target="../media/image33.jpe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inplymouth/3295283524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2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docs.net/medical-malpractice-insights-dont-miss-posterior-shoulder-dislocation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2/chapter/1-recommendations-organised-by-site-of-cancer#lung-and-pleural-cancers" TargetMode="External"/><Relationship Id="rId2" Type="http://schemas.openxmlformats.org/officeDocument/2006/relationships/hyperlink" Target="https://fingertips.phe.org.uk/profile/general-practice/data#page/3/gid/1938133086/pat/152/par/E38000214/ati/7/are/H81006/iid/91350/age/1/sex/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ncerresearchuk.org/health-professional/learning-and-ways-we-can-support-you" TargetMode="External"/><Relationship Id="rId4" Type="http://schemas.openxmlformats.org/officeDocument/2006/relationships/hyperlink" Target="http://www.cancerresearchuk.org/health-professiona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blog.cancerresearchuk.org/2017/06/27/lung-cancer-discovery-points-to-a-better-way-to-personalise-immunotherapy/" TargetMode="External"/><Relationship Id="rId2" Type="http://schemas.openxmlformats.org/officeDocument/2006/relationships/hyperlink" Target="http://elearning.rcgp.org.uk/course/search.php?search=behaviour+chan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bout-cancer.cancerresearchuk.org/about-cancer/lung-cancer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lessandra.dale@nhs.net" TargetMode="External"/><Relationship Id="rId2" Type="http://schemas.openxmlformats.org/officeDocument/2006/relationships/hyperlink" Target="mailto:Debbie.bell@cancer.org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elearning.rcgp.org.uk/course/info.php?id=211" TargetMode="External"/><Relationship Id="rId5" Type="http://schemas.openxmlformats.org/officeDocument/2006/relationships/image" Target="../media/image17.tm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gp.org.uk/clinical-and-research/clinical-news/to-vape-or-not-to-vape-the-rcgp-position-on-ecigarettes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561" y="209600"/>
            <a:ext cx="11636478" cy="18187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Guildford Primary Care Education</a:t>
            </a:r>
            <a:br>
              <a:rPr lang="en-US" sz="40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Lung Cancer Update</a:t>
            </a:r>
            <a:br>
              <a:rPr lang="en-US" sz="40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Thursday 3 May 2018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2726575"/>
            <a:ext cx="5181600" cy="34503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Debbie Bell</a:t>
            </a:r>
          </a:p>
          <a:p>
            <a:pPr marL="0" indent="0" algn="ctr">
              <a:buNone/>
            </a:pPr>
            <a:r>
              <a:rPr lang="en-US" sz="2400" dirty="0"/>
              <a:t>Cancer Research UK Facilitator</a:t>
            </a:r>
          </a:p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Surrey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Debbie.bell@cancer.org.uk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487C328-320D-407F-B862-5AD2A53F5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26575"/>
            <a:ext cx="5181600" cy="34503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Alessandra Dale</a:t>
            </a:r>
          </a:p>
          <a:p>
            <a:pPr marL="0" indent="0" algn="ctr">
              <a:buNone/>
            </a:pPr>
            <a:r>
              <a:rPr lang="en-US" sz="2400" dirty="0"/>
              <a:t> Macmillan GP</a:t>
            </a:r>
          </a:p>
          <a:p>
            <a:pPr marL="0" indent="0" algn="ctr">
              <a:buNone/>
            </a:pPr>
            <a:r>
              <a:rPr lang="en-US" sz="2400" dirty="0"/>
              <a:t>Guildford and Waverley CCG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alessandra.dale@nhs.net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endParaRPr lang="en-US" sz="2400" dirty="0"/>
          </a:p>
          <a:p>
            <a:endParaRPr lang="en-GB" dirty="0"/>
          </a:p>
        </p:txBody>
      </p:sp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D4378299-F5AA-4779-9C82-D593169B6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5106266"/>
            <a:ext cx="2266950" cy="857250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59DEF417-A40A-43DC-AB76-61F386C50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90" y="4817152"/>
            <a:ext cx="3596848" cy="14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ounded Rectangle 1024"/>
          <p:cNvSpPr/>
          <p:nvPr/>
        </p:nvSpPr>
        <p:spPr>
          <a:xfrm>
            <a:off x="11479751" y="6446448"/>
            <a:ext cx="1819183" cy="7244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0317" y="325355"/>
            <a:ext cx="10802844" cy="899584"/>
          </a:xfrm>
        </p:spPr>
        <p:txBody>
          <a:bodyPr/>
          <a:lstStyle/>
          <a:p>
            <a:r>
              <a:rPr lang="en-GB" sz="3467" dirty="0"/>
              <a:t>UK GPs are facing a 2.5% annual growth in their 400 million consultations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9" y="2039985"/>
            <a:ext cx="277769" cy="5760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9" y="2615985"/>
            <a:ext cx="277769" cy="5760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9" y="3188821"/>
            <a:ext cx="277769" cy="5760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9" y="3769567"/>
            <a:ext cx="277769" cy="5760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01" y="2039985"/>
            <a:ext cx="277769" cy="576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01" y="2615985"/>
            <a:ext cx="277769" cy="576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01" y="3188821"/>
            <a:ext cx="277769" cy="5760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01" y="3769567"/>
            <a:ext cx="277769" cy="5760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3" y="2035240"/>
            <a:ext cx="277769" cy="57600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3" y="2611240"/>
            <a:ext cx="277769" cy="57600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3" y="3184076"/>
            <a:ext cx="277769" cy="5760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3" y="3764821"/>
            <a:ext cx="277769" cy="57600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5" y="2035240"/>
            <a:ext cx="277769" cy="5760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5" y="2611240"/>
            <a:ext cx="277769" cy="5760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5" y="3184076"/>
            <a:ext cx="277769" cy="5760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5" y="3764821"/>
            <a:ext cx="277769" cy="5760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84" y="2044731"/>
            <a:ext cx="277769" cy="5760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84" y="2620731"/>
            <a:ext cx="277769" cy="5760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84" y="3193567"/>
            <a:ext cx="277769" cy="57600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84" y="3774312"/>
            <a:ext cx="277769" cy="576000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76" y="2044731"/>
            <a:ext cx="277769" cy="57600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76" y="2620731"/>
            <a:ext cx="277769" cy="57600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76" y="3193567"/>
            <a:ext cx="277769" cy="57600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76" y="3774312"/>
            <a:ext cx="277769" cy="576000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68" y="2039985"/>
            <a:ext cx="277769" cy="57600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68" y="2615985"/>
            <a:ext cx="277769" cy="5760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68" y="3188821"/>
            <a:ext cx="277769" cy="5760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68" y="3769567"/>
            <a:ext cx="277769" cy="5760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60" y="2039985"/>
            <a:ext cx="277769" cy="5760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60" y="2615985"/>
            <a:ext cx="277769" cy="5760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60" y="3188821"/>
            <a:ext cx="277769" cy="57600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60" y="3769567"/>
            <a:ext cx="277769" cy="57600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05" y="2049476"/>
            <a:ext cx="277769" cy="5760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05" y="2625476"/>
            <a:ext cx="277769" cy="5760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05" y="3198312"/>
            <a:ext cx="277769" cy="5760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05" y="3779057"/>
            <a:ext cx="277769" cy="5760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97" y="2049476"/>
            <a:ext cx="277769" cy="57600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97" y="2625476"/>
            <a:ext cx="277769" cy="576000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97" y="3198312"/>
            <a:ext cx="277769" cy="5760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97" y="3779057"/>
            <a:ext cx="277769" cy="5760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89" y="2044731"/>
            <a:ext cx="277769" cy="5760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89" y="2620731"/>
            <a:ext cx="277769" cy="5760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89" y="3193567"/>
            <a:ext cx="277769" cy="5760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89" y="3774312"/>
            <a:ext cx="277769" cy="5760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1" y="2044731"/>
            <a:ext cx="277769" cy="57600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1" y="2620731"/>
            <a:ext cx="277769" cy="57600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1" y="3193567"/>
            <a:ext cx="277769" cy="5760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1" y="3774312"/>
            <a:ext cx="277769" cy="57600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80" y="2054221"/>
            <a:ext cx="277769" cy="57600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80" y="2630221"/>
            <a:ext cx="277769" cy="57600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80" y="3203057"/>
            <a:ext cx="277769" cy="57600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80" y="3783803"/>
            <a:ext cx="277769" cy="57600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2" y="2054221"/>
            <a:ext cx="277769" cy="57600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2" y="2630221"/>
            <a:ext cx="277769" cy="57600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2" y="3203057"/>
            <a:ext cx="277769" cy="576000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2" y="3783803"/>
            <a:ext cx="277769" cy="576000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64" y="2049476"/>
            <a:ext cx="277769" cy="5760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64" y="2625476"/>
            <a:ext cx="277769" cy="57600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64" y="3198312"/>
            <a:ext cx="277769" cy="57600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64" y="3779057"/>
            <a:ext cx="277769" cy="57600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56" y="2049476"/>
            <a:ext cx="277769" cy="57600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56" y="2625476"/>
            <a:ext cx="277769" cy="576000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56" y="3198312"/>
            <a:ext cx="277769" cy="57600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56" y="3779057"/>
            <a:ext cx="277769" cy="57600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48" y="2044731"/>
            <a:ext cx="277769" cy="57600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48" y="2620731"/>
            <a:ext cx="277769" cy="576000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48" y="3193567"/>
            <a:ext cx="277769" cy="576000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48" y="3774312"/>
            <a:ext cx="277769" cy="576000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40" y="2044731"/>
            <a:ext cx="277769" cy="57600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40" y="2620731"/>
            <a:ext cx="277769" cy="576000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40" y="3193567"/>
            <a:ext cx="277769" cy="576000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40" y="3774312"/>
            <a:ext cx="277769" cy="576000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32" y="2039985"/>
            <a:ext cx="277769" cy="576000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32" y="2615985"/>
            <a:ext cx="277769" cy="576000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32" y="3188821"/>
            <a:ext cx="277769" cy="576000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32" y="3769567"/>
            <a:ext cx="277769" cy="576000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24" y="2039985"/>
            <a:ext cx="277769" cy="576000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24" y="2615985"/>
            <a:ext cx="277769" cy="576000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24" y="3188821"/>
            <a:ext cx="277769" cy="57600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24" y="3769567"/>
            <a:ext cx="277769" cy="57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5448" y="2533715"/>
            <a:ext cx="2794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2400" dirty="0">
                <a:solidFill>
                  <a:srgbClr val="2E008B"/>
                </a:solidFill>
                <a:latin typeface="Museo Sans Rounded 700" panose="02000000000000000000" pitchFamily="50" charset="0"/>
              </a:rPr>
              <a:t>An average GP will see </a:t>
            </a:r>
            <a:r>
              <a:rPr lang="en-GB" sz="2400" dirty="0">
                <a:solidFill>
                  <a:srgbClr val="EC008C"/>
                </a:solidFill>
                <a:latin typeface="Museo Sans Rounded 700" panose="02000000000000000000" pitchFamily="50" charset="0"/>
              </a:rPr>
              <a:t>8000</a:t>
            </a:r>
            <a:r>
              <a:rPr lang="en-GB" sz="2400" dirty="0">
                <a:solidFill>
                  <a:srgbClr val="2E008B"/>
                </a:solidFill>
                <a:latin typeface="Museo Sans Rounded 700" panose="02000000000000000000" pitchFamily="50" charset="0"/>
              </a:rPr>
              <a:t> patients a year . . . 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6581386" y="2031286"/>
            <a:ext cx="426449" cy="2305581"/>
          </a:xfrm>
          <a:prstGeom prst="rightBrace">
            <a:avLst/>
          </a:prstGeom>
          <a:ln w="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2E008B"/>
              </a:solidFill>
            </a:endParaRPr>
          </a:p>
        </p:txBody>
      </p:sp>
      <p:pic>
        <p:nvPicPr>
          <p:cNvPr id="1026" name="Picture 2" descr="Icon- Male P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77" y="4710204"/>
            <a:ext cx="578083" cy="13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Icon- Male P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60" y="4712488"/>
            <a:ext cx="578083" cy="13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 descr="Icon- Male P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43" y="4719694"/>
            <a:ext cx="578083" cy="13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" descr="Icon- Male P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25" y="4710202"/>
            <a:ext cx="578083" cy="13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Icon- Male P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65" y="4719693"/>
            <a:ext cx="578083" cy="13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" descr="Icon- Male P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91" y="4710204"/>
            <a:ext cx="578083" cy="13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Icon- Male P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16" y="4712488"/>
            <a:ext cx="578083" cy="13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7235448" y="4931286"/>
            <a:ext cx="279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2400" dirty="0">
                <a:solidFill>
                  <a:srgbClr val="2E008B"/>
                </a:solidFill>
                <a:latin typeface="Museo Sans Rounded 700" panose="02000000000000000000" pitchFamily="50" charset="0"/>
              </a:rPr>
              <a:t>But will only have</a:t>
            </a:r>
            <a:r>
              <a:rPr lang="en-GB" sz="2400" dirty="0">
                <a:solidFill>
                  <a:srgbClr val="EC008C"/>
                </a:solidFill>
                <a:latin typeface="Museo Sans Rounded 700" panose="02000000000000000000" pitchFamily="50" charset="0"/>
              </a:rPr>
              <a:t> 7</a:t>
            </a:r>
            <a:r>
              <a:rPr lang="en-GB" sz="2400" dirty="0">
                <a:solidFill>
                  <a:srgbClr val="2E008B"/>
                </a:solidFill>
                <a:latin typeface="Museo Sans Rounded 700" panose="02000000000000000000" pitchFamily="50" charset="0"/>
              </a:rPr>
              <a:t> cases of cancer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1629271" y="6488668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GB" sz="1600" dirty="0">
                <a:solidFill>
                  <a:prstClr val="white">
                    <a:lumMod val="50000"/>
                  </a:prstClr>
                </a:solidFill>
                <a:latin typeface="Museo Sans Rounded 700" panose="02000000000000000000" pitchFamily="50" charset="0"/>
              </a:rPr>
              <a:t>100</a:t>
            </a:r>
          </a:p>
        </p:txBody>
      </p:sp>
      <p:pic>
        <p:nvPicPr>
          <p:cNvPr id="1027" name="Picture 10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11" y="6488668"/>
            <a:ext cx="149520" cy="33600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609479" y="6321062"/>
            <a:ext cx="963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2400" i="1" dirty="0">
                <a:solidFill>
                  <a:srgbClr val="2E008B"/>
                </a:solidFill>
                <a:latin typeface="Museo Sans Rounded 700" panose="02000000000000000000" pitchFamily="50" charset="0"/>
              </a:rPr>
              <a:t>There are</a:t>
            </a:r>
            <a:r>
              <a:rPr lang="en-GB" sz="2400" i="1" dirty="0">
                <a:solidFill>
                  <a:srgbClr val="EC008C"/>
                </a:solidFill>
                <a:latin typeface="Museo Sans Rounded 700" panose="02000000000000000000" pitchFamily="50" charset="0"/>
              </a:rPr>
              <a:t> 50000</a:t>
            </a:r>
            <a:r>
              <a:rPr lang="en-GB" sz="2400" i="1" dirty="0">
                <a:solidFill>
                  <a:srgbClr val="2E008B"/>
                </a:solidFill>
                <a:latin typeface="Museo Sans Rounded 700" panose="02000000000000000000" pitchFamily="50" charset="0"/>
              </a:rPr>
              <a:t> GPs in </a:t>
            </a:r>
            <a:r>
              <a:rPr lang="en-GB" sz="2400" i="1" dirty="0">
                <a:solidFill>
                  <a:srgbClr val="EC008C"/>
                </a:solidFill>
                <a:latin typeface="Museo Sans Rounded 700" panose="02000000000000000000" pitchFamily="50" charset="0"/>
              </a:rPr>
              <a:t>9,000</a:t>
            </a:r>
            <a:r>
              <a:rPr lang="en-GB" sz="2400" i="1" dirty="0">
                <a:solidFill>
                  <a:srgbClr val="2E008B"/>
                </a:solidFill>
                <a:latin typeface="Museo Sans Rounded 700" panose="02000000000000000000" pitchFamily="50" charset="0"/>
              </a:rPr>
              <a:t> independent practices in the UK</a:t>
            </a:r>
          </a:p>
        </p:txBody>
      </p:sp>
    </p:spTree>
    <p:extLst>
      <p:ext uri="{BB962C8B-B14F-4D97-AF65-F5344CB8AC3E}">
        <p14:creationId xmlns:p14="http://schemas.microsoft.com/office/powerpoint/2010/main" val="168952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38" y="-7222"/>
            <a:ext cx="6179573" cy="68652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84206" y="3067664"/>
            <a:ext cx="3377381" cy="141584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9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4245"/>
            <a:ext cx="10515600" cy="94389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1 year+ survival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697" y="840659"/>
            <a:ext cx="6666271" cy="601734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648632" y="2595716"/>
            <a:ext cx="914400" cy="398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2444" y="1"/>
            <a:ext cx="10515600" cy="1076632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5 year survival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742" y="737419"/>
            <a:ext cx="7801897" cy="6120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354" y="3077282"/>
            <a:ext cx="926672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68" y="0"/>
            <a:ext cx="648929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14103" y="3377380"/>
            <a:ext cx="3333136" cy="234499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5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143899"/>
            <a:ext cx="10515600" cy="785249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Local data on lung cancer</a:t>
            </a:r>
            <a:r>
              <a:rPr lang="en-US" sz="2800" b="1" dirty="0">
                <a:solidFill>
                  <a:srgbClr val="7030A0"/>
                </a:solidFill>
              </a:rPr>
              <a:t>Two Week Wait referrals for suspected lung cancer per 100,000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7" y="929148"/>
            <a:ext cx="7919884" cy="5928852"/>
          </a:xfrm>
        </p:spPr>
      </p:pic>
    </p:spTree>
    <p:extLst>
      <p:ext uri="{BB962C8B-B14F-4D97-AF65-F5344CB8AC3E}">
        <p14:creationId xmlns:p14="http://schemas.microsoft.com/office/powerpoint/2010/main" val="408031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41" y="-117987"/>
            <a:ext cx="5928853" cy="70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9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448" y="2613237"/>
            <a:ext cx="3692993" cy="2432840"/>
          </a:xfrm>
        </p:spPr>
        <p:txBody>
          <a:bodyPr/>
          <a:lstStyle/>
          <a:p>
            <a:r>
              <a:rPr lang="en-US" dirty="0"/>
              <a:t>Local support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1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eeting-Learning and Development Portfo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4232" r="7199" b="3224"/>
          <a:stretch>
            <a:fillRect/>
          </a:stretch>
        </p:blipFill>
        <p:spPr bwMode="auto">
          <a:xfrm>
            <a:off x="8808185" y="2655475"/>
            <a:ext cx="2241795" cy="2090401"/>
          </a:xfrm>
          <a:custGeom>
            <a:avLst/>
            <a:gdLst>
              <a:gd name="connsiteX0" fmla="*/ 147997 w 1794355"/>
              <a:gd name="connsiteY0" fmla="*/ 0 h 1479967"/>
              <a:gd name="connsiteX1" fmla="*/ 1646358 w 1794355"/>
              <a:gd name="connsiteY1" fmla="*/ 0 h 1479967"/>
              <a:gd name="connsiteX2" fmla="*/ 1794355 w 1794355"/>
              <a:gd name="connsiteY2" fmla="*/ 147997 h 1479967"/>
              <a:gd name="connsiteX3" fmla="*/ 1794355 w 1794355"/>
              <a:gd name="connsiteY3" fmla="*/ 1331970 h 1479967"/>
              <a:gd name="connsiteX4" fmla="*/ 1646358 w 1794355"/>
              <a:gd name="connsiteY4" fmla="*/ 1479967 h 1479967"/>
              <a:gd name="connsiteX5" fmla="*/ 147997 w 1794355"/>
              <a:gd name="connsiteY5" fmla="*/ 1479967 h 1479967"/>
              <a:gd name="connsiteX6" fmla="*/ 0 w 1794355"/>
              <a:gd name="connsiteY6" fmla="*/ 1331970 h 1479967"/>
              <a:gd name="connsiteX7" fmla="*/ 0 w 1794355"/>
              <a:gd name="connsiteY7" fmla="*/ 147997 h 1479967"/>
              <a:gd name="connsiteX8" fmla="*/ 147997 w 1794355"/>
              <a:gd name="connsiteY8" fmla="*/ 0 h 147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4355" h="1479967">
                <a:moveTo>
                  <a:pt x="147997" y="0"/>
                </a:moveTo>
                <a:lnTo>
                  <a:pt x="1646358" y="0"/>
                </a:lnTo>
                <a:cubicBezTo>
                  <a:pt x="1728094" y="0"/>
                  <a:pt x="1794355" y="66261"/>
                  <a:pt x="1794355" y="147997"/>
                </a:cubicBezTo>
                <a:lnTo>
                  <a:pt x="1794355" y="1331970"/>
                </a:lnTo>
                <a:cubicBezTo>
                  <a:pt x="1794355" y="1413706"/>
                  <a:pt x="1728094" y="1479967"/>
                  <a:pt x="1646358" y="1479967"/>
                </a:cubicBezTo>
                <a:lnTo>
                  <a:pt x="147997" y="1479967"/>
                </a:lnTo>
                <a:cubicBezTo>
                  <a:pt x="66261" y="1479967"/>
                  <a:pt x="0" y="1413706"/>
                  <a:pt x="0" y="1331970"/>
                </a:cubicBezTo>
                <a:lnTo>
                  <a:pt x="0" y="147997"/>
                </a:lnTo>
                <a:cubicBezTo>
                  <a:pt x="0" y="66261"/>
                  <a:pt x="66261" y="0"/>
                  <a:pt x="1479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GP and Patient Consultation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12529"/>
          <a:stretch>
            <a:fillRect/>
          </a:stretch>
        </p:blipFill>
        <p:spPr bwMode="auto">
          <a:xfrm>
            <a:off x="3873570" y="2129624"/>
            <a:ext cx="2382081" cy="1874600"/>
          </a:xfrm>
          <a:custGeom>
            <a:avLst/>
            <a:gdLst>
              <a:gd name="connsiteX0" fmla="*/ 147997 w 1794355"/>
              <a:gd name="connsiteY0" fmla="*/ 0 h 1477201"/>
              <a:gd name="connsiteX1" fmla="*/ 1646358 w 1794355"/>
              <a:gd name="connsiteY1" fmla="*/ 0 h 1477201"/>
              <a:gd name="connsiteX2" fmla="*/ 1794355 w 1794355"/>
              <a:gd name="connsiteY2" fmla="*/ 147997 h 1477201"/>
              <a:gd name="connsiteX3" fmla="*/ 1794355 w 1794355"/>
              <a:gd name="connsiteY3" fmla="*/ 1331970 h 1477201"/>
              <a:gd name="connsiteX4" fmla="*/ 1703965 w 1794355"/>
              <a:gd name="connsiteY4" fmla="*/ 1468337 h 1477201"/>
              <a:gd name="connsiteX5" fmla="*/ 1660058 w 1794355"/>
              <a:gd name="connsiteY5" fmla="*/ 1477201 h 1477201"/>
              <a:gd name="connsiteX6" fmla="*/ 134297 w 1794355"/>
              <a:gd name="connsiteY6" fmla="*/ 1477201 h 1477201"/>
              <a:gd name="connsiteX7" fmla="*/ 90390 w 1794355"/>
              <a:gd name="connsiteY7" fmla="*/ 1468337 h 1477201"/>
              <a:gd name="connsiteX8" fmla="*/ 0 w 1794355"/>
              <a:gd name="connsiteY8" fmla="*/ 1331970 h 1477201"/>
              <a:gd name="connsiteX9" fmla="*/ 0 w 1794355"/>
              <a:gd name="connsiteY9" fmla="*/ 147997 h 1477201"/>
              <a:gd name="connsiteX10" fmla="*/ 147997 w 1794355"/>
              <a:gd name="connsiteY10" fmla="*/ 0 h 147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4355" h="1477201">
                <a:moveTo>
                  <a:pt x="147997" y="0"/>
                </a:moveTo>
                <a:lnTo>
                  <a:pt x="1646358" y="0"/>
                </a:lnTo>
                <a:cubicBezTo>
                  <a:pt x="1728094" y="0"/>
                  <a:pt x="1794355" y="66261"/>
                  <a:pt x="1794355" y="147997"/>
                </a:cubicBezTo>
                <a:lnTo>
                  <a:pt x="1794355" y="1331970"/>
                </a:lnTo>
                <a:cubicBezTo>
                  <a:pt x="1794355" y="1393272"/>
                  <a:pt x="1757083" y="1445869"/>
                  <a:pt x="1703965" y="1468337"/>
                </a:cubicBezTo>
                <a:lnTo>
                  <a:pt x="1660058" y="1477201"/>
                </a:lnTo>
                <a:lnTo>
                  <a:pt x="134297" y="1477201"/>
                </a:lnTo>
                <a:lnTo>
                  <a:pt x="90390" y="1468337"/>
                </a:lnTo>
                <a:cubicBezTo>
                  <a:pt x="37272" y="1445869"/>
                  <a:pt x="0" y="1393272"/>
                  <a:pt x="0" y="1331970"/>
                </a:cubicBezTo>
                <a:lnTo>
                  <a:pt x="0" y="147997"/>
                </a:lnTo>
                <a:cubicBezTo>
                  <a:pt x="0" y="66261"/>
                  <a:pt x="66261" y="0"/>
                  <a:pt x="1479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usiness handsh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18208" r="19934" b="1910"/>
          <a:stretch>
            <a:fillRect/>
          </a:stretch>
        </p:blipFill>
        <p:spPr bwMode="auto">
          <a:xfrm>
            <a:off x="433015" y="3287715"/>
            <a:ext cx="2293683" cy="2077377"/>
          </a:xfrm>
          <a:custGeom>
            <a:avLst/>
            <a:gdLst>
              <a:gd name="connsiteX0" fmla="*/ 147997 w 1794355"/>
              <a:gd name="connsiteY0" fmla="*/ 0 h 1479967"/>
              <a:gd name="connsiteX1" fmla="*/ 1646358 w 1794355"/>
              <a:gd name="connsiteY1" fmla="*/ 0 h 1479967"/>
              <a:gd name="connsiteX2" fmla="*/ 1794355 w 1794355"/>
              <a:gd name="connsiteY2" fmla="*/ 147997 h 1479967"/>
              <a:gd name="connsiteX3" fmla="*/ 1794355 w 1794355"/>
              <a:gd name="connsiteY3" fmla="*/ 1331970 h 1479967"/>
              <a:gd name="connsiteX4" fmla="*/ 1646358 w 1794355"/>
              <a:gd name="connsiteY4" fmla="*/ 1479967 h 1479967"/>
              <a:gd name="connsiteX5" fmla="*/ 147997 w 1794355"/>
              <a:gd name="connsiteY5" fmla="*/ 1479967 h 1479967"/>
              <a:gd name="connsiteX6" fmla="*/ 0 w 1794355"/>
              <a:gd name="connsiteY6" fmla="*/ 1331970 h 1479967"/>
              <a:gd name="connsiteX7" fmla="*/ 0 w 1794355"/>
              <a:gd name="connsiteY7" fmla="*/ 147997 h 1479967"/>
              <a:gd name="connsiteX8" fmla="*/ 147997 w 1794355"/>
              <a:gd name="connsiteY8" fmla="*/ 0 h 147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4355" h="1479967">
                <a:moveTo>
                  <a:pt x="147997" y="0"/>
                </a:moveTo>
                <a:lnTo>
                  <a:pt x="1646358" y="0"/>
                </a:lnTo>
                <a:cubicBezTo>
                  <a:pt x="1728094" y="0"/>
                  <a:pt x="1794355" y="66261"/>
                  <a:pt x="1794355" y="147997"/>
                </a:cubicBezTo>
                <a:lnTo>
                  <a:pt x="1794355" y="1331970"/>
                </a:lnTo>
                <a:cubicBezTo>
                  <a:pt x="1794355" y="1413706"/>
                  <a:pt x="1728094" y="1479967"/>
                  <a:pt x="1646358" y="1479967"/>
                </a:cubicBezTo>
                <a:lnTo>
                  <a:pt x="147997" y="1479967"/>
                </a:lnTo>
                <a:cubicBezTo>
                  <a:pt x="66261" y="1479967"/>
                  <a:pt x="0" y="1413706"/>
                  <a:pt x="0" y="1331970"/>
                </a:cubicBezTo>
                <a:lnTo>
                  <a:pt x="0" y="147997"/>
                </a:lnTo>
                <a:cubicBezTo>
                  <a:pt x="0" y="66261"/>
                  <a:pt x="66261" y="0"/>
                  <a:pt x="1479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5206" y="153404"/>
            <a:ext cx="11363283" cy="899584"/>
          </a:xfrm>
        </p:spPr>
        <p:txBody>
          <a:bodyPr/>
          <a:lstStyle/>
          <a:p>
            <a:pPr algn="ctr"/>
            <a:r>
              <a:rPr lang="en-GB" sz="3467" dirty="0"/>
              <a:t>Our practice visits are at the core of what we do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370353" y="5089473"/>
            <a:ext cx="1617932" cy="1333840"/>
            <a:chOff x="252209" y="1513655"/>
            <a:chExt cx="1000691" cy="424476"/>
          </a:xfrm>
        </p:grpSpPr>
        <p:sp>
          <p:nvSpPr>
            <p:cNvPr id="20" name="Rounded Rectangle 19"/>
            <p:cNvSpPr/>
            <p:nvPr/>
          </p:nvSpPr>
          <p:spPr>
            <a:xfrm>
              <a:off x="252209" y="1513655"/>
              <a:ext cx="1000691" cy="424476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264641" y="1526087"/>
              <a:ext cx="975827" cy="399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>
                  <a:solidFill>
                    <a:prstClr val="white"/>
                  </a:solidFill>
                  <a:latin typeface="Museo Sans Rounded 300" panose="02000000000000000000" pitchFamily="50" charset="0"/>
                </a:rPr>
                <a:t>Meet the whole team</a:t>
              </a:r>
            </a:p>
          </p:txBody>
        </p:sp>
      </p:grpSp>
      <p:sp>
        <p:nvSpPr>
          <p:cNvPr id="22" name="Shape 21"/>
          <p:cNvSpPr/>
          <p:nvPr/>
        </p:nvSpPr>
        <p:spPr>
          <a:xfrm>
            <a:off x="2982272" y="3377230"/>
            <a:ext cx="1441576" cy="1456572"/>
          </a:xfrm>
          <a:prstGeom prst="leftCircularArrow">
            <a:avLst>
              <a:gd name="adj1" fmla="val 2946"/>
              <a:gd name="adj2" fmla="val 360718"/>
              <a:gd name="adj3" fmla="val 1349718"/>
              <a:gd name="adj4" fmla="val 8237978"/>
              <a:gd name="adj5" fmla="val 3437"/>
            </a:avLst>
          </a:prstGeom>
        </p:spPr>
        <p:style>
          <a:lnRef idx="0">
            <a:schemeClr val="accent4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6066585" y="1022867"/>
            <a:ext cx="2042908" cy="1632608"/>
            <a:chOff x="2017121" y="527701"/>
            <a:chExt cx="1000691" cy="424476"/>
          </a:xfrm>
        </p:grpSpPr>
        <p:sp>
          <p:nvSpPr>
            <p:cNvPr id="24" name="Rounded Rectangle 23"/>
            <p:cNvSpPr/>
            <p:nvPr/>
          </p:nvSpPr>
          <p:spPr>
            <a:xfrm>
              <a:off x="2017121" y="527701"/>
              <a:ext cx="1000691" cy="424476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50000"/>
                <a:hueOff val="103420"/>
                <a:satOff val="33932"/>
                <a:lumOff val="215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041985" y="533599"/>
              <a:ext cx="975827" cy="399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18627" rIns="27940" bIns="18627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solidFill>
                    <a:prstClr val="white"/>
                  </a:solidFill>
                  <a:latin typeface="Museo Sans Rounded 300" panose="02000000000000000000" pitchFamily="50" charset="0"/>
                </a:rPr>
                <a:t>Interactive discussion about cancer, their data and ideas for improvement</a:t>
              </a:r>
            </a:p>
          </p:txBody>
        </p:sp>
      </p:grpSp>
      <p:sp>
        <p:nvSpPr>
          <p:cNvPr id="26" name="Circular Arrow 25"/>
          <p:cNvSpPr/>
          <p:nvPr/>
        </p:nvSpPr>
        <p:spPr>
          <a:xfrm>
            <a:off x="8489667" y="1533369"/>
            <a:ext cx="1537861" cy="1537861"/>
          </a:xfrm>
          <a:prstGeom prst="circularArrow">
            <a:avLst>
              <a:gd name="adj1" fmla="val 2761"/>
              <a:gd name="adj2" fmla="val 336677"/>
              <a:gd name="adj3" fmla="val 19920389"/>
              <a:gd name="adj4" fmla="val 13008087"/>
              <a:gd name="adj5" fmla="val 6578"/>
            </a:avLst>
          </a:prstGeom>
        </p:spPr>
        <p:style>
          <a:lnRef idx="0">
            <a:schemeClr val="accent4">
              <a:shade val="90000"/>
              <a:hueOff val="167650"/>
              <a:satOff val="13022"/>
              <a:lumOff val="15992"/>
              <a:alphaOff val="0"/>
            </a:schemeClr>
          </a:lnRef>
          <a:fillRef idx="1">
            <a:schemeClr val="accent4">
              <a:shade val="90000"/>
              <a:hueOff val="167650"/>
              <a:satOff val="13022"/>
              <a:lumOff val="15992"/>
              <a:alphaOff val="0"/>
            </a:schemeClr>
          </a:fillRef>
          <a:effectRef idx="0">
            <a:schemeClr val="accent4">
              <a:shade val="90000"/>
              <a:hueOff val="167650"/>
              <a:satOff val="13022"/>
              <a:lumOff val="15992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Group 26"/>
          <p:cNvGrpSpPr/>
          <p:nvPr/>
        </p:nvGrpSpPr>
        <p:grpSpPr>
          <a:xfrm>
            <a:off x="10199849" y="4488795"/>
            <a:ext cx="1700261" cy="1412495"/>
            <a:chOff x="2911619" y="1588803"/>
            <a:chExt cx="1000691" cy="430130"/>
          </a:xfrm>
        </p:grpSpPr>
        <p:sp>
          <p:nvSpPr>
            <p:cNvPr id="28" name="Rounded Rectangle 27"/>
            <p:cNvSpPr/>
            <p:nvPr/>
          </p:nvSpPr>
          <p:spPr>
            <a:xfrm>
              <a:off x="2911619" y="1588803"/>
              <a:ext cx="1000691" cy="424476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50000"/>
                <a:hueOff val="103420"/>
                <a:satOff val="33932"/>
                <a:lumOff val="215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2911619" y="1619321"/>
              <a:ext cx="975827" cy="399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>
                  <a:solidFill>
                    <a:prstClr val="white"/>
                  </a:solidFill>
                  <a:latin typeface="Museo Sans Rounded 300" panose="02000000000000000000" pitchFamily="50" charset="0"/>
                </a:rPr>
                <a:t>Follow up with training, advice, and resources 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585" y="5663381"/>
            <a:ext cx="2423082" cy="8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33111" y="418419"/>
            <a:ext cx="10802844" cy="899584"/>
          </a:xfrm>
        </p:spPr>
        <p:txBody>
          <a:bodyPr/>
          <a:lstStyle/>
          <a:p>
            <a:r>
              <a:rPr lang="en-GB" sz="3467" dirty="0"/>
              <a:t>. . . and they are exceptionally effective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01159" y="991451"/>
            <a:ext cx="5979724" cy="2160000"/>
            <a:chOff x="4164511" y="1162022"/>
            <a:chExt cx="4484793" cy="1620000"/>
          </a:xfrm>
        </p:grpSpPr>
        <p:sp>
          <p:nvSpPr>
            <p:cNvPr id="2063" name="Rounded Rectangle 2062"/>
            <p:cNvSpPr/>
            <p:nvPr/>
          </p:nvSpPr>
          <p:spPr>
            <a:xfrm>
              <a:off x="5853853" y="1571788"/>
              <a:ext cx="2795451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 sz="2400">
                <a:solidFill>
                  <a:prstClr val="white"/>
                </a:solidFill>
              </a:endParaRPr>
            </a:p>
          </p:txBody>
        </p:sp>
        <p:graphicFrame>
          <p:nvGraphicFramePr>
            <p:cNvPr id="2061" name="Chart 2060"/>
            <p:cNvGraphicFramePr/>
            <p:nvPr>
              <p:extLst/>
            </p:nvPr>
          </p:nvGraphicFramePr>
          <p:xfrm>
            <a:off x="4164511" y="1162022"/>
            <a:ext cx="2374455" cy="16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62" name="TextBox 2061"/>
            <p:cNvSpPr txBox="1"/>
            <p:nvPr/>
          </p:nvSpPr>
          <p:spPr>
            <a:xfrm>
              <a:off x="6009411" y="1566867"/>
              <a:ext cx="2438723" cy="9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GB" sz="1867" dirty="0">
                  <a:solidFill>
                    <a:srgbClr val="EC008C"/>
                  </a:solidFill>
                  <a:latin typeface="Museo Sans Rounded 300" panose="02000000000000000000" pitchFamily="50" charset="0"/>
                </a:rPr>
                <a:t>99% of attendees would recommend them to </a:t>
              </a:r>
            </a:p>
            <a:p>
              <a:pPr defTabSz="609585"/>
              <a:r>
                <a:rPr lang="en-GB" sz="1867" dirty="0">
                  <a:solidFill>
                    <a:srgbClr val="EC008C"/>
                  </a:solidFill>
                  <a:latin typeface="Museo Sans Rounded 300" panose="02000000000000000000" pitchFamily="50" charset="0"/>
                </a:rPr>
                <a:t>colleagues</a:t>
              </a:r>
            </a:p>
            <a:p>
              <a:pPr algn="just" defTabSz="609585"/>
              <a:endParaRPr lang="en-GB" sz="1867" dirty="0">
                <a:solidFill>
                  <a:srgbClr val="EC008C">
                    <a:lumMod val="50000"/>
                  </a:srgbClr>
                </a:solidFill>
                <a:latin typeface="Museo Sans Rounded 300" panose="02000000000000000000" pitchFamily="50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96649" y="4701994"/>
            <a:ext cx="5797489" cy="2160000"/>
            <a:chOff x="4303849" y="3054753"/>
            <a:chExt cx="4348117" cy="1620000"/>
          </a:xfrm>
        </p:grpSpPr>
        <p:sp>
          <p:nvSpPr>
            <p:cNvPr id="52" name="Rounded Rectangle 51"/>
            <p:cNvSpPr/>
            <p:nvPr/>
          </p:nvSpPr>
          <p:spPr>
            <a:xfrm>
              <a:off x="5853853" y="3504753"/>
              <a:ext cx="2795451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2057" name="TextBox 2056"/>
            <p:cNvSpPr txBox="1"/>
            <p:nvPr/>
          </p:nvSpPr>
          <p:spPr>
            <a:xfrm>
              <a:off x="6009411" y="3525959"/>
              <a:ext cx="2642555" cy="93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GB" sz="1867" dirty="0">
                  <a:solidFill>
                    <a:srgbClr val="2E008B"/>
                  </a:solidFill>
                  <a:latin typeface="Museo Sans Rounded 300" panose="02000000000000000000" pitchFamily="50" charset="0"/>
                </a:rPr>
                <a:t>96% of attendees plan to take action to improve their practice as a result </a:t>
              </a:r>
            </a:p>
            <a:p>
              <a:pPr defTabSz="609585"/>
              <a:endParaRPr lang="en-GB" sz="1867" dirty="0">
                <a:solidFill>
                  <a:srgbClr val="00B6ED">
                    <a:lumMod val="50000"/>
                  </a:srgbClr>
                </a:solidFill>
                <a:latin typeface="Museo Sans Rounded 300" panose="02000000000000000000" pitchFamily="50" charset="0"/>
              </a:endParaRPr>
            </a:p>
          </p:txBody>
        </p:sp>
        <p:graphicFrame>
          <p:nvGraphicFramePr>
            <p:cNvPr id="47" name="Chart 46"/>
            <p:cNvGraphicFramePr/>
            <p:nvPr>
              <p:extLst/>
            </p:nvPr>
          </p:nvGraphicFramePr>
          <p:xfrm>
            <a:off x="4303849" y="3054753"/>
            <a:ext cx="2095780" cy="16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9" name="Picture 8" descr="G:\Local Engagement &amp; Influencing\Health Professional Engagement\HPEF\8. Communications\6. Photos\PCE photos\CRUK London21913 (Print_Quality_Version(Large)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" b="10193"/>
          <a:stretch/>
        </p:blipFill>
        <p:spPr bwMode="auto">
          <a:xfrm>
            <a:off x="786309" y="2095718"/>
            <a:ext cx="4988983" cy="281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501159" y="2831661"/>
            <a:ext cx="5979724" cy="2160000"/>
            <a:chOff x="4164511" y="1162022"/>
            <a:chExt cx="4484793" cy="1620000"/>
          </a:xfrm>
        </p:grpSpPr>
        <p:sp>
          <p:nvSpPr>
            <p:cNvPr id="11" name="Rounded Rectangle 10"/>
            <p:cNvSpPr/>
            <p:nvPr/>
          </p:nvSpPr>
          <p:spPr>
            <a:xfrm>
              <a:off x="5853853" y="1571788"/>
              <a:ext cx="2795451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164511" y="1162022"/>
              <a:ext cx="4322265" cy="1620000"/>
              <a:chOff x="4164511" y="1162022"/>
              <a:chExt cx="4322265" cy="1620000"/>
            </a:xfrm>
          </p:grpSpPr>
          <p:graphicFrame>
            <p:nvGraphicFramePr>
              <p:cNvPr id="13" name="Chart 12"/>
              <p:cNvGraphicFramePr/>
              <p:nvPr>
                <p:extLst/>
              </p:nvPr>
            </p:nvGraphicFramePr>
            <p:xfrm>
              <a:off x="4164511" y="1162022"/>
              <a:ext cx="2374455" cy="162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6009412" y="1566868"/>
                <a:ext cx="2477364" cy="56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585"/>
                <a:r>
                  <a:rPr lang="en-GB" sz="2133" b="1" dirty="0">
                    <a:solidFill>
                      <a:srgbClr val="2E008B">
                        <a:lumMod val="60000"/>
                        <a:lumOff val="40000"/>
                      </a:srgbClr>
                    </a:solidFill>
                    <a:latin typeface="Museo Sans Rounded 300" panose="02000000000000000000" pitchFamily="50" charset="0"/>
                  </a:rPr>
                  <a:t>91% </a:t>
                </a:r>
                <a:r>
                  <a:rPr lang="en-GB" sz="2133" dirty="0">
                    <a:solidFill>
                      <a:srgbClr val="2E008B">
                        <a:lumMod val="60000"/>
                        <a:lumOff val="40000"/>
                      </a:srgbClr>
                    </a:solidFill>
                    <a:latin typeface="Museo Sans Rounded 300" panose="02000000000000000000" pitchFamily="50" charset="0"/>
                  </a:rPr>
                  <a:t>rated the visit as ‘Very useful’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836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What we will cover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56852"/>
            <a:ext cx="10515600" cy="482011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200" dirty="0">
                <a:solidFill>
                  <a:srgbClr val="7030A0"/>
                </a:solidFill>
              </a:rPr>
              <a:t>Smoking cessation - GP role</a:t>
            </a:r>
          </a:p>
          <a:p>
            <a:r>
              <a:rPr lang="en-GB" sz="3200" dirty="0">
                <a:solidFill>
                  <a:srgbClr val="7030A0"/>
                </a:solidFill>
              </a:rPr>
              <a:t>E cigarettes</a:t>
            </a:r>
          </a:p>
          <a:p>
            <a:r>
              <a:rPr lang="en-GB" sz="3200" dirty="0">
                <a:solidFill>
                  <a:srgbClr val="7030A0"/>
                </a:solidFill>
              </a:rPr>
              <a:t>Early diagnosis</a:t>
            </a:r>
          </a:p>
          <a:p>
            <a:r>
              <a:rPr lang="en-GB" sz="3200" dirty="0">
                <a:solidFill>
                  <a:srgbClr val="7030A0"/>
                </a:solidFill>
              </a:rPr>
              <a:t>Local support from CRUK and Macmillan</a:t>
            </a:r>
          </a:p>
          <a:p>
            <a:r>
              <a:rPr lang="en-GB" sz="3200" dirty="0">
                <a:solidFill>
                  <a:srgbClr val="7030A0"/>
                </a:solidFill>
              </a:rPr>
              <a:t>Case studies </a:t>
            </a:r>
          </a:p>
          <a:p>
            <a:r>
              <a:rPr lang="en-GB" sz="3200" dirty="0">
                <a:solidFill>
                  <a:srgbClr val="7030A0"/>
                </a:solidFill>
              </a:rPr>
              <a:t>Top 10 tips</a:t>
            </a:r>
          </a:p>
          <a:p>
            <a:r>
              <a:rPr lang="en-GB" sz="3200" dirty="0">
                <a:solidFill>
                  <a:srgbClr val="7030A0"/>
                </a:solidFill>
              </a:rPr>
              <a:t>Resources and CPD</a:t>
            </a:r>
          </a:p>
        </p:txBody>
      </p:sp>
    </p:spTree>
    <p:extLst>
      <p:ext uri="{BB962C8B-B14F-4D97-AF65-F5344CB8AC3E}">
        <p14:creationId xmlns:p14="http://schemas.microsoft.com/office/powerpoint/2010/main" val="1194854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F1E03-86F5-417B-812B-3FA8A189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Case histories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688275-AAB4-4755-A63B-FBF4E0B3E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5" name="Group 54">
            <a:extLst>
              <a:ext uri="{FF2B5EF4-FFF2-40B4-BE49-F238E27FC236}">
                <a16:creationId xmlns:a16="http://schemas.microsoft.com/office/drawing/2014/main" xmlns="" id="{2F301B2F-FCC1-4339-88CA-1E24D63DCE0E}"/>
              </a:ext>
            </a:extLst>
          </p:cNvPr>
          <p:cNvGrpSpPr>
            <a:grpSpLocks/>
          </p:cNvGrpSpPr>
          <p:nvPr/>
        </p:nvGrpSpPr>
        <p:grpSpPr bwMode="auto">
          <a:xfrm>
            <a:off x="-9526651" y="1825625"/>
            <a:ext cx="17737777" cy="4261079"/>
            <a:chOff x="1376" y="-3091"/>
            <a:chExt cx="50962" cy="14852"/>
          </a:xfrm>
        </p:grpSpPr>
        <p:sp>
          <p:nvSpPr>
            <p:cNvPr id="6" name="Freeform 55">
              <a:extLst>
                <a:ext uri="{FF2B5EF4-FFF2-40B4-BE49-F238E27FC236}">
                  <a16:creationId xmlns:a16="http://schemas.microsoft.com/office/drawing/2014/main" xmlns="" id="{B1CE1537-6AD7-403F-B03E-DE68B61B19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96" y="-3091"/>
              <a:ext cx="13242" cy="14852"/>
            </a:xfrm>
            <a:custGeom>
              <a:avLst/>
              <a:gdLst>
                <a:gd name="T0" fmla="*/ 4016 w 4452"/>
                <a:gd name="T1" fmla="*/ 1176 h 4286"/>
                <a:gd name="T2" fmla="*/ 3046 w 4452"/>
                <a:gd name="T3" fmla="*/ 1176 h 4286"/>
                <a:gd name="T4" fmla="*/ 2802 w 4452"/>
                <a:gd name="T5" fmla="*/ 170 h 4286"/>
                <a:gd name="T6" fmla="*/ 2036 w 4452"/>
                <a:gd name="T7" fmla="*/ 8 h 4286"/>
                <a:gd name="T8" fmla="*/ 1188 w 4452"/>
                <a:gd name="T9" fmla="*/ 374 h 4286"/>
                <a:gd name="T10" fmla="*/ 732 w 4452"/>
                <a:gd name="T11" fmla="*/ 964 h 4286"/>
                <a:gd name="T12" fmla="*/ 394 w 4452"/>
                <a:gd name="T13" fmla="*/ 1580 h 4286"/>
                <a:gd name="T14" fmla="*/ 16 w 4452"/>
                <a:gd name="T15" fmla="*/ 2314 h 4286"/>
                <a:gd name="T16" fmla="*/ 246 w 4452"/>
                <a:gd name="T17" fmla="*/ 3116 h 4286"/>
                <a:gd name="T18" fmla="*/ 868 w 4452"/>
                <a:gd name="T19" fmla="*/ 3912 h 4286"/>
                <a:gd name="T20" fmla="*/ 1852 w 4452"/>
                <a:gd name="T21" fmla="*/ 4282 h 4286"/>
                <a:gd name="T22" fmla="*/ 2810 w 4452"/>
                <a:gd name="T23" fmla="*/ 4024 h 4286"/>
                <a:gd name="T24" fmla="*/ 3764 w 4452"/>
                <a:gd name="T25" fmla="*/ 3516 h 4286"/>
                <a:gd name="T26" fmla="*/ 4210 w 4452"/>
                <a:gd name="T27" fmla="*/ 2854 h 4286"/>
                <a:gd name="T28" fmla="*/ 4450 w 4452"/>
                <a:gd name="T29" fmla="*/ 1838 h 4286"/>
                <a:gd name="T30" fmla="*/ 3874 w 4452"/>
                <a:gd name="T31" fmla="*/ 816 h 4286"/>
                <a:gd name="T32" fmla="*/ 2842 w 4452"/>
                <a:gd name="T33" fmla="*/ 834 h 4286"/>
                <a:gd name="T34" fmla="*/ 922 w 4452"/>
                <a:gd name="T35" fmla="*/ 970 h 4286"/>
                <a:gd name="T36" fmla="*/ 532 w 4452"/>
                <a:gd name="T37" fmla="*/ 1314 h 4286"/>
                <a:gd name="T38" fmla="*/ 320 w 4452"/>
                <a:gd name="T39" fmla="*/ 2408 h 4286"/>
                <a:gd name="T40" fmla="*/ 512 w 4452"/>
                <a:gd name="T41" fmla="*/ 2066 h 4286"/>
                <a:gd name="T42" fmla="*/ 650 w 4452"/>
                <a:gd name="T43" fmla="*/ 2172 h 4286"/>
                <a:gd name="T44" fmla="*/ 638 w 4452"/>
                <a:gd name="T45" fmla="*/ 2050 h 4286"/>
                <a:gd name="T46" fmla="*/ 678 w 4452"/>
                <a:gd name="T47" fmla="*/ 2496 h 4286"/>
                <a:gd name="T48" fmla="*/ 728 w 4452"/>
                <a:gd name="T49" fmla="*/ 2406 h 4286"/>
                <a:gd name="T50" fmla="*/ 924 w 4452"/>
                <a:gd name="T51" fmla="*/ 1748 h 4286"/>
                <a:gd name="T52" fmla="*/ 1040 w 4452"/>
                <a:gd name="T53" fmla="*/ 1566 h 4286"/>
                <a:gd name="T54" fmla="*/ 1094 w 4452"/>
                <a:gd name="T55" fmla="*/ 1648 h 4286"/>
                <a:gd name="T56" fmla="*/ 1228 w 4452"/>
                <a:gd name="T57" fmla="*/ 1034 h 4286"/>
                <a:gd name="T58" fmla="*/ 1316 w 4452"/>
                <a:gd name="T59" fmla="*/ 2494 h 4286"/>
                <a:gd name="T60" fmla="*/ 1350 w 4452"/>
                <a:gd name="T61" fmla="*/ 2132 h 4286"/>
                <a:gd name="T62" fmla="*/ 1378 w 4452"/>
                <a:gd name="T63" fmla="*/ 2408 h 4286"/>
                <a:gd name="T64" fmla="*/ 1588 w 4452"/>
                <a:gd name="T65" fmla="*/ 1292 h 4286"/>
                <a:gd name="T66" fmla="*/ 1452 w 4452"/>
                <a:gd name="T67" fmla="*/ 2266 h 4286"/>
                <a:gd name="T68" fmla="*/ 1446 w 4452"/>
                <a:gd name="T69" fmla="*/ 2136 h 4286"/>
                <a:gd name="T70" fmla="*/ 1472 w 4452"/>
                <a:gd name="T71" fmla="*/ 2318 h 4286"/>
                <a:gd name="T72" fmla="*/ 1530 w 4452"/>
                <a:gd name="T73" fmla="*/ 2504 h 4286"/>
                <a:gd name="T74" fmla="*/ 1594 w 4452"/>
                <a:gd name="T75" fmla="*/ 1706 h 4286"/>
                <a:gd name="T76" fmla="*/ 1606 w 4452"/>
                <a:gd name="T77" fmla="*/ 2754 h 4286"/>
                <a:gd name="T78" fmla="*/ 1742 w 4452"/>
                <a:gd name="T79" fmla="*/ 1492 h 4286"/>
                <a:gd name="T80" fmla="*/ 1810 w 4452"/>
                <a:gd name="T81" fmla="*/ 2870 h 4286"/>
                <a:gd name="T82" fmla="*/ 1888 w 4452"/>
                <a:gd name="T83" fmla="*/ 2050 h 4286"/>
                <a:gd name="T84" fmla="*/ 1990 w 4452"/>
                <a:gd name="T85" fmla="*/ 2128 h 4286"/>
                <a:gd name="T86" fmla="*/ 1922 w 4452"/>
                <a:gd name="T87" fmla="*/ 1992 h 4286"/>
                <a:gd name="T88" fmla="*/ 1960 w 4452"/>
                <a:gd name="T89" fmla="*/ 2182 h 4286"/>
                <a:gd name="T90" fmla="*/ 1998 w 4452"/>
                <a:gd name="T91" fmla="*/ 2232 h 4286"/>
                <a:gd name="T92" fmla="*/ 2090 w 4452"/>
                <a:gd name="T93" fmla="*/ 1984 h 4286"/>
                <a:gd name="T94" fmla="*/ 2136 w 4452"/>
                <a:gd name="T95" fmla="*/ 2024 h 4286"/>
                <a:gd name="T96" fmla="*/ 2286 w 4452"/>
                <a:gd name="T97" fmla="*/ 2442 h 4286"/>
                <a:gd name="T98" fmla="*/ 2316 w 4452"/>
                <a:gd name="T99" fmla="*/ 1172 h 4286"/>
                <a:gd name="T100" fmla="*/ 2386 w 4452"/>
                <a:gd name="T101" fmla="*/ 2224 h 4286"/>
                <a:gd name="T102" fmla="*/ 2402 w 4452"/>
                <a:gd name="T103" fmla="*/ 1160 h 4286"/>
                <a:gd name="T104" fmla="*/ 2432 w 4452"/>
                <a:gd name="T105" fmla="*/ 1656 h 4286"/>
                <a:gd name="T106" fmla="*/ 2552 w 4452"/>
                <a:gd name="T107" fmla="*/ 2680 h 4286"/>
                <a:gd name="T108" fmla="*/ 2612 w 4452"/>
                <a:gd name="T109" fmla="*/ 1928 h 4286"/>
                <a:gd name="T110" fmla="*/ 2644 w 4452"/>
                <a:gd name="T111" fmla="*/ 2224 h 4286"/>
                <a:gd name="T112" fmla="*/ 2672 w 4452"/>
                <a:gd name="T113" fmla="*/ 664 h 4286"/>
                <a:gd name="T114" fmla="*/ 2760 w 4452"/>
                <a:gd name="T115" fmla="*/ 3086 h 4286"/>
                <a:gd name="T116" fmla="*/ 3042 w 4452"/>
                <a:gd name="T117" fmla="*/ 2320 h 4286"/>
                <a:gd name="T118" fmla="*/ 3144 w 4452"/>
                <a:gd name="T119" fmla="*/ 1300 h 4286"/>
                <a:gd name="T120" fmla="*/ 3242 w 4452"/>
                <a:gd name="T121" fmla="*/ 1596 h 4286"/>
                <a:gd name="T122" fmla="*/ 3308 w 4452"/>
                <a:gd name="T123" fmla="*/ 1664 h 4286"/>
                <a:gd name="T124" fmla="*/ 3990 w 4452"/>
                <a:gd name="T125" fmla="*/ 2128 h 4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52"/>
                <a:gd name="T190" fmla="*/ 0 h 4286"/>
                <a:gd name="T191" fmla="*/ 4452 w 4452"/>
                <a:gd name="T192" fmla="*/ 4286 h 42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52" h="4286">
                  <a:moveTo>
                    <a:pt x="4450" y="1838"/>
                  </a:moveTo>
                  <a:lnTo>
                    <a:pt x="4450" y="1838"/>
                  </a:lnTo>
                  <a:lnTo>
                    <a:pt x="4452" y="1834"/>
                  </a:lnTo>
                  <a:lnTo>
                    <a:pt x="4446" y="1828"/>
                  </a:lnTo>
                  <a:lnTo>
                    <a:pt x="4440" y="1822"/>
                  </a:lnTo>
                  <a:lnTo>
                    <a:pt x="4430" y="1804"/>
                  </a:lnTo>
                  <a:lnTo>
                    <a:pt x="4420" y="1788"/>
                  </a:lnTo>
                  <a:lnTo>
                    <a:pt x="4414" y="1780"/>
                  </a:lnTo>
                  <a:lnTo>
                    <a:pt x="4406" y="1776"/>
                  </a:lnTo>
                  <a:lnTo>
                    <a:pt x="4382" y="1760"/>
                  </a:lnTo>
                  <a:lnTo>
                    <a:pt x="4354" y="1746"/>
                  </a:lnTo>
                  <a:lnTo>
                    <a:pt x="4296" y="1718"/>
                  </a:lnTo>
                  <a:lnTo>
                    <a:pt x="4234" y="1696"/>
                  </a:lnTo>
                  <a:lnTo>
                    <a:pt x="4170" y="1676"/>
                  </a:lnTo>
                  <a:lnTo>
                    <a:pt x="4022" y="1666"/>
                  </a:lnTo>
                  <a:lnTo>
                    <a:pt x="3974" y="1660"/>
                  </a:lnTo>
                  <a:lnTo>
                    <a:pt x="3918" y="1658"/>
                  </a:lnTo>
                  <a:lnTo>
                    <a:pt x="3862" y="1658"/>
                  </a:lnTo>
                  <a:lnTo>
                    <a:pt x="3836" y="1660"/>
                  </a:lnTo>
                  <a:lnTo>
                    <a:pt x="3812" y="1664"/>
                  </a:lnTo>
                  <a:lnTo>
                    <a:pt x="3624" y="1670"/>
                  </a:lnTo>
                  <a:lnTo>
                    <a:pt x="3564" y="1678"/>
                  </a:lnTo>
                  <a:lnTo>
                    <a:pt x="3504" y="1684"/>
                  </a:lnTo>
                  <a:lnTo>
                    <a:pt x="3444" y="1690"/>
                  </a:lnTo>
                  <a:lnTo>
                    <a:pt x="3382" y="1690"/>
                  </a:lnTo>
                  <a:lnTo>
                    <a:pt x="3382" y="1688"/>
                  </a:lnTo>
                  <a:lnTo>
                    <a:pt x="3402" y="1680"/>
                  </a:lnTo>
                  <a:lnTo>
                    <a:pt x="3420" y="1670"/>
                  </a:lnTo>
                  <a:lnTo>
                    <a:pt x="3438" y="1660"/>
                  </a:lnTo>
                  <a:lnTo>
                    <a:pt x="3454" y="1646"/>
                  </a:lnTo>
                  <a:lnTo>
                    <a:pt x="3488" y="1622"/>
                  </a:lnTo>
                  <a:lnTo>
                    <a:pt x="3504" y="1610"/>
                  </a:lnTo>
                  <a:lnTo>
                    <a:pt x="3522" y="1598"/>
                  </a:lnTo>
                  <a:lnTo>
                    <a:pt x="3600" y="1554"/>
                  </a:lnTo>
                  <a:lnTo>
                    <a:pt x="3676" y="1508"/>
                  </a:lnTo>
                  <a:lnTo>
                    <a:pt x="3712" y="1484"/>
                  </a:lnTo>
                  <a:lnTo>
                    <a:pt x="3748" y="1460"/>
                  </a:lnTo>
                  <a:lnTo>
                    <a:pt x="3784" y="1434"/>
                  </a:lnTo>
                  <a:lnTo>
                    <a:pt x="3818" y="1406"/>
                  </a:lnTo>
                  <a:lnTo>
                    <a:pt x="3832" y="1390"/>
                  </a:lnTo>
                  <a:lnTo>
                    <a:pt x="3846" y="1374"/>
                  </a:lnTo>
                  <a:lnTo>
                    <a:pt x="3860" y="1358"/>
                  </a:lnTo>
                  <a:lnTo>
                    <a:pt x="3874" y="1342"/>
                  </a:lnTo>
                  <a:lnTo>
                    <a:pt x="3902" y="1316"/>
                  </a:lnTo>
                  <a:lnTo>
                    <a:pt x="3932" y="1290"/>
                  </a:lnTo>
                  <a:lnTo>
                    <a:pt x="3946" y="1276"/>
                  </a:lnTo>
                  <a:lnTo>
                    <a:pt x="3960" y="1262"/>
                  </a:lnTo>
                  <a:lnTo>
                    <a:pt x="3970" y="1246"/>
                  </a:lnTo>
                  <a:lnTo>
                    <a:pt x="3978" y="1230"/>
                  </a:lnTo>
                  <a:lnTo>
                    <a:pt x="3980" y="1226"/>
                  </a:lnTo>
                  <a:lnTo>
                    <a:pt x="3976" y="1220"/>
                  </a:lnTo>
                  <a:lnTo>
                    <a:pt x="3986" y="1222"/>
                  </a:lnTo>
                  <a:lnTo>
                    <a:pt x="3992" y="1208"/>
                  </a:lnTo>
                  <a:lnTo>
                    <a:pt x="4000" y="1198"/>
                  </a:lnTo>
                  <a:lnTo>
                    <a:pt x="4016" y="1176"/>
                  </a:lnTo>
                  <a:lnTo>
                    <a:pt x="4030" y="1150"/>
                  </a:lnTo>
                  <a:lnTo>
                    <a:pt x="4042" y="1124"/>
                  </a:lnTo>
                  <a:lnTo>
                    <a:pt x="4054" y="1096"/>
                  </a:lnTo>
                  <a:lnTo>
                    <a:pt x="4062" y="1066"/>
                  </a:lnTo>
                  <a:lnTo>
                    <a:pt x="4070" y="1034"/>
                  </a:lnTo>
                  <a:lnTo>
                    <a:pt x="4072" y="1002"/>
                  </a:lnTo>
                  <a:lnTo>
                    <a:pt x="4072" y="972"/>
                  </a:lnTo>
                  <a:lnTo>
                    <a:pt x="4068" y="940"/>
                  </a:lnTo>
                  <a:lnTo>
                    <a:pt x="4070" y="946"/>
                  </a:lnTo>
                  <a:lnTo>
                    <a:pt x="4072" y="946"/>
                  </a:lnTo>
                  <a:lnTo>
                    <a:pt x="4072" y="932"/>
                  </a:lnTo>
                  <a:lnTo>
                    <a:pt x="4068" y="922"/>
                  </a:lnTo>
                  <a:lnTo>
                    <a:pt x="4062" y="900"/>
                  </a:lnTo>
                  <a:lnTo>
                    <a:pt x="4044" y="908"/>
                  </a:lnTo>
                  <a:lnTo>
                    <a:pt x="4034" y="878"/>
                  </a:lnTo>
                  <a:lnTo>
                    <a:pt x="4036" y="874"/>
                  </a:lnTo>
                  <a:lnTo>
                    <a:pt x="4038" y="870"/>
                  </a:lnTo>
                  <a:lnTo>
                    <a:pt x="4040" y="866"/>
                  </a:lnTo>
                  <a:lnTo>
                    <a:pt x="4040" y="862"/>
                  </a:lnTo>
                  <a:lnTo>
                    <a:pt x="4034" y="854"/>
                  </a:lnTo>
                  <a:lnTo>
                    <a:pt x="4026" y="850"/>
                  </a:lnTo>
                  <a:lnTo>
                    <a:pt x="4016" y="846"/>
                  </a:lnTo>
                  <a:lnTo>
                    <a:pt x="4006" y="844"/>
                  </a:lnTo>
                  <a:lnTo>
                    <a:pt x="4004" y="834"/>
                  </a:lnTo>
                  <a:lnTo>
                    <a:pt x="4004" y="824"/>
                  </a:lnTo>
                  <a:lnTo>
                    <a:pt x="4004" y="814"/>
                  </a:lnTo>
                  <a:lnTo>
                    <a:pt x="4004" y="806"/>
                  </a:lnTo>
                  <a:lnTo>
                    <a:pt x="4000" y="798"/>
                  </a:lnTo>
                  <a:lnTo>
                    <a:pt x="3996" y="792"/>
                  </a:lnTo>
                  <a:lnTo>
                    <a:pt x="3982" y="778"/>
                  </a:lnTo>
                  <a:lnTo>
                    <a:pt x="3964" y="764"/>
                  </a:lnTo>
                  <a:lnTo>
                    <a:pt x="3940" y="754"/>
                  </a:lnTo>
                  <a:lnTo>
                    <a:pt x="3916" y="746"/>
                  </a:lnTo>
                  <a:lnTo>
                    <a:pt x="3890" y="740"/>
                  </a:lnTo>
                  <a:lnTo>
                    <a:pt x="3862" y="738"/>
                  </a:lnTo>
                  <a:lnTo>
                    <a:pt x="3850" y="738"/>
                  </a:lnTo>
                  <a:lnTo>
                    <a:pt x="3838" y="740"/>
                  </a:lnTo>
                  <a:lnTo>
                    <a:pt x="3718" y="770"/>
                  </a:lnTo>
                  <a:lnTo>
                    <a:pt x="3686" y="786"/>
                  </a:lnTo>
                  <a:lnTo>
                    <a:pt x="3654" y="802"/>
                  </a:lnTo>
                  <a:lnTo>
                    <a:pt x="3622" y="816"/>
                  </a:lnTo>
                  <a:lnTo>
                    <a:pt x="3586" y="830"/>
                  </a:lnTo>
                  <a:lnTo>
                    <a:pt x="3550" y="844"/>
                  </a:lnTo>
                  <a:lnTo>
                    <a:pt x="3514" y="860"/>
                  </a:lnTo>
                  <a:lnTo>
                    <a:pt x="3480" y="876"/>
                  </a:lnTo>
                  <a:lnTo>
                    <a:pt x="3446" y="896"/>
                  </a:lnTo>
                  <a:lnTo>
                    <a:pt x="3382" y="934"/>
                  </a:lnTo>
                  <a:lnTo>
                    <a:pt x="3320" y="974"/>
                  </a:lnTo>
                  <a:lnTo>
                    <a:pt x="3280" y="998"/>
                  </a:lnTo>
                  <a:lnTo>
                    <a:pt x="3240" y="1020"/>
                  </a:lnTo>
                  <a:lnTo>
                    <a:pt x="3200" y="1044"/>
                  </a:lnTo>
                  <a:lnTo>
                    <a:pt x="3162" y="1070"/>
                  </a:lnTo>
                  <a:lnTo>
                    <a:pt x="3056" y="1162"/>
                  </a:lnTo>
                  <a:lnTo>
                    <a:pt x="3050" y="1168"/>
                  </a:lnTo>
                  <a:lnTo>
                    <a:pt x="3046" y="1176"/>
                  </a:lnTo>
                  <a:lnTo>
                    <a:pt x="3042" y="1182"/>
                  </a:lnTo>
                  <a:lnTo>
                    <a:pt x="3038" y="1186"/>
                  </a:lnTo>
                  <a:lnTo>
                    <a:pt x="3006" y="1204"/>
                  </a:lnTo>
                  <a:lnTo>
                    <a:pt x="2976" y="1224"/>
                  </a:lnTo>
                  <a:lnTo>
                    <a:pt x="2916" y="1268"/>
                  </a:lnTo>
                  <a:lnTo>
                    <a:pt x="2778" y="1388"/>
                  </a:lnTo>
                  <a:lnTo>
                    <a:pt x="2764" y="1402"/>
                  </a:lnTo>
                  <a:lnTo>
                    <a:pt x="2750" y="1418"/>
                  </a:lnTo>
                  <a:lnTo>
                    <a:pt x="2734" y="1432"/>
                  </a:lnTo>
                  <a:lnTo>
                    <a:pt x="2724" y="1438"/>
                  </a:lnTo>
                  <a:lnTo>
                    <a:pt x="2716" y="1442"/>
                  </a:lnTo>
                  <a:lnTo>
                    <a:pt x="2704" y="1438"/>
                  </a:lnTo>
                  <a:lnTo>
                    <a:pt x="2702" y="1432"/>
                  </a:lnTo>
                  <a:lnTo>
                    <a:pt x="2722" y="1408"/>
                  </a:lnTo>
                  <a:lnTo>
                    <a:pt x="2742" y="1382"/>
                  </a:lnTo>
                  <a:lnTo>
                    <a:pt x="2760" y="1352"/>
                  </a:lnTo>
                  <a:lnTo>
                    <a:pt x="2778" y="1322"/>
                  </a:lnTo>
                  <a:lnTo>
                    <a:pt x="2810" y="1258"/>
                  </a:lnTo>
                  <a:lnTo>
                    <a:pt x="2842" y="1200"/>
                  </a:lnTo>
                  <a:lnTo>
                    <a:pt x="2876" y="1134"/>
                  </a:lnTo>
                  <a:lnTo>
                    <a:pt x="2910" y="1062"/>
                  </a:lnTo>
                  <a:lnTo>
                    <a:pt x="2942" y="988"/>
                  </a:lnTo>
                  <a:lnTo>
                    <a:pt x="2970" y="908"/>
                  </a:lnTo>
                  <a:lnTo>
                    <a:pt x="2998" y="828"/>
                  </a:lnTo>
                  <a:lnTo>
                    <a:pt x="3022" y="746"/>
                  </a:lnTo>
                  <a:lnTo>
                    <a:pt x="3044" y="666"/>
                  </a:lnTo>
                  <a:lnTo>
                    <a:pt x="3062" y="584"/>
                  </a:lnTo>
                  <a:lnTo>
                    <a:pt x="3066" y="562"/>
                  </a:lnTo>
                  <a:lnTo>
                    <a:pt x="3068" y="538"/>
                  </a:lnTo>
                  <a:lnTo>
                    <a:pt x="3070" y="510"/>
                  </a:lnTo>
                  <a:lnTo>
                    <a:pt x="3068" y="482"/>
                  </a:lnTo>
                  <a:lnTo>
                    <a:pt x="3064" y="424"/>
                  </a:lnTo>
                  <a:lnTo>
                    <a:pt x="3054" y="368"/>
                  </a:lnTo>
                  <a:lnTo>
                    <a:pt x="3040" y="312"/>
                  </a:lnTo>
                  <a:lnTo>
                    <a:pt x="3034" y="288"/>
                  </a:lnTo>
                  <a:lnTo>
                    <a:pt x="3024" y="266"/>
                  </a:lnTo>
                  <a:lnTo>
                    <a:pt x="3016" y="246"/>
                  </a:lnTo>
                  <a:lnTo>
                    <a:pt x="3008" y="228"/>
                  </a:lnTo>
                  <a:lnTo>
                    <a:pt x="2998" y="216"/>
                  </a:lnTo>
                  <a:lnTo>
                    <a:pt x="2988" y="206"/>
                  </a:lnTo>
                  <a:lnTo>
                    <a:pt x="2980" y="202"/>
                  </a:lnTo>
                  <a:lnTo>
                    <a:pt x="2970" y="202"/>
                  </a:lnTo>
                  <a:lnTo>
                    <a:pt x="2948" y="202"/>
                  </a:lnTo>
                  <a:lnTo>
                    <a:pt x="2948" y="178"/>
                  </a:lnTo>
                  <a:lnTo>
                    <a:pt x="2940" y="178"/>
                  </a:lnTo>
                  <a:lnTo>
                    <a:pt x="2936" y="178"/>
                  </a:lnTo>
                  <a:lnTo>
                    <a:pt x="2920" y="176"/>
                  </a:lnTo>
                  <a:lnTo>
                    <a:pt x="2896" y="192"/>
                  </a:lnTo>
                  <a:lnTo>
                    <a:pt x="2886" y="192"/>
                  </a:lnTo>
                  <a:lnTo>
                    <a:pt x="2886" y="168"/>
                  </a:lnTo>
                  <a:lnTo>
                    <a:pt x="2876" y="168"/>
                  </a:lnTo>
                  <a:lnTo>
                    <a:pt x="2866" y="168"/>
                  </a:lnTo>
                  <a:lnTo>
                    <a:pt x="2846" y="174"/>
                  </a:lnTo>
                  <a:lnTo>
                    <a:pt x="2802" y="170"/>
                  </a:lnTo>
                  <a:lnTo>
                    <a:pt x="2778" y="176"/>
                  </a:lnTo>
                  <a:lnTo>
                    <a:pt x="2756" y="182"/>
                  </a:lnTo>
                  <a:lnTo>
                    <a:pt x="2736" y="192"/>
                  </a:lnTo>
                  <a:lnTo>
                    <a:pt x="2714" y="202"/>
                  </a:lnTo>
                  <a:lnTo>
                    <a:pt x="2696" y="214"/>
                  </a:lnTo>
                  <a:lnTo>
                    <a:pt x="2678" y="226"/>
                  </a:lnTo>
                  <a:lnTo>
                    <a:pt x="2662" y="238"/>
                  </a:lnTo>
                  <a:lnTo>
                    <a:pt x="2646" y="252"/>
                  </a:lnTo>
                  <a:lnTo>
                    <a:pt x="2604" y="294"/>
                  </a:lnTo>
                  <a:lnTo>
                    <a:pt x="2582" y="314"/>
                  </a:lnTo>
                  <a:lnTo>
                    <a:pt x="2564" y="336"/>
                  </a:lnTo>
                  <a:lnTo>
                    <a:pt x="2548" y="360"/>
                  </a:lnTo>
                  <a:lnTo>
                    <a:pt x="2532" y="382"/>
                  </a:lnTo>
                  <a:lnTo>
                    <a:pt x="2506" y="430"/>
                  </a:lnTo>
                  <a:lnTo>
                    <a:pt x="2480" y="482"/>
                  </a:lnTo>
                  <a:lnTo>
                    <a:pt x="2458" y="536"/>
                  </a:lnTo>
                  <a:lnTo>
                    <a:pt x="2414" y="646"/>
                  </a:lnTo>
                  <a:lnTo>
                    <a:pt x="2394" y="700"/>
                  </a:lnTo>
                  <a:lnTo>
                    <a:pt x="2372" y="754"/>
                  </a:lnTo>
                  <a:lnTo>
                    <a:pt x="2364" y="772"/>
                  </a:lnTo>
                  <a:lnTo>
                    <a:pt x="2358" y="794"/>
                  </a:lnTo>
                  <a:lnTo>
                    <a:pt x="2344" y="842"/>
                  </a:lnTo>
                  <a:lnTo>
                    <a:pt x="2338" y="866"/>
                  </a:lnTo>
                  <a:lnTo>
                    <a:pt x="2330" y="888"/>
                  </a:lnTo>
                  <a:lnTo>
                    <a:pt x="2320" y="906"/>
                  </a:lnTo>
                  <a:lnTo>
                    <a:pt x="2310" y="920"/>
                  </a:lnTo>
                  <a:lnTo>
                    <a:pt x="2308" y="924"/>
                  </a:lnTo>
                  <a:lnTo>
                    <a:pt x="2310" y="762"/>
                  </a:lnTo>
                  <a:lnTo>
                    <a:pt x="2318" y="396"/>
                  </a:lnTo>
                  <a:lnTo>
                    <a:pt x="2322" y="362"/>
                  </a:lnTo>
                  <a:lnTo>
                    <a:pt x="2326" y="324"/>
                  </a:lnTo>
                  <a:lnTo>
                    <a:pt x="2326" y="288"/>
                  </a:lnTo>
                  <a:lnTo>
                    <a:pt x="2322" y="250"/>
                  </a:lnTo>
                  <a:lnTo>
                    <a:pt x="2320" y="228"/>
                  </a:lnTo>
                  <a:lnTo>
                    <a:pt x="2318" y="206"/>
                  </a:lnTo>
                  <a:lnTo>
                    <a:pt x="2318" y="160"/>
                  </a:lnTo>
                  <a:lnTo>
                    <a:pt x="2318" y="138"/>
                  </a:lnTo>
                  <a:lnTo>
                    <a:pt x="2316" y="116"/>
                  </a:lnTo>
                  <a:lnTo>
                    <a:pt x="2310" y="98"/>
                  </a:lnTo>
                  <a:lnTo>
                    <a:pt x="2302" y="82"/>
                  </a:lnTo>
                  <a:lnTo>
                    <a:pt x="2292" y="68"/>
                  </a:lnTo>
                  <a:lnTo>
                    <a:pt x="2278" y="58"/>
                  </a:lnTo>
                  <a:lnTo>
                    <a:pt x="2264" y="48"/>
                  </a:lnTo>
                  <a:lnTo>
                    <a:pt x="2246" y="38"/>
                  </a:lnTo>
                  <a:lnTo>
                    <a:pt x="2228" y="30"/>
                  </a:lnTo>
                  <a:lnTo>
                    <a:pt x="2210" y="24"/>
                  </a:lnTo>
                  <a:lnTo>
                    <a:pt x="2174" y="12"/>
                  </a:lnTo>
                  <a:lnTo>
                    <a:pt x="2168" y="12"/>
                  </a:lnTo>
                  <a:lnTo>
                    <a:pt x="2162" y="12"/>
                  </a:lnTo>
                  <a:lnTo>
                    <a:pt x="2150" y="16"/>
                  </a:lnTo>
                  <a:lnTo>
                    <a:pt x="2142" y="20"/>
                  </a:lnTo>
                  <a:lnTo>
                    <a:pt x="2138" y="20"/>
                  </a:lnTo>
                  <a:lnTo>
                    <a:pt x="2134" y="20"/>
                  </a:lnTo>
                  <a:lnTo>
                    <a:pt x="2118" y="8"/>
                  </a:lnTo>
                  <a:lnTo>
                    <a:pt x="2056" y="0"/>
                  </a:lnTo>
                  <a:lnTo>
                    <a:pt x="2036" y="8"/>
                  </a:lnTo>
                  <a:lnTo>
                    <a:pt x="2016" y="16"/>
                  </a:lnTo>
                  <a:lnTo>
                    <a:pt x="1992" y="22"/>
                  </a:lnTo>
                  <a:lnTo>
                    <a:pt x="1968" y="26"/>
                  </a:lnTo>
                  <a:lnTo>
                    <a:pt x="1946" y="32"/>
                  </a:lnTo>
                  <a:lnTo>
                    <a:pt x="1924" y="38"/>
                  </a:lnTo>
                  <a:lnTo>
                    <a:pt x="1902" y="44"/>
                  </a:lnTo>
                  <a:lnTo>
                    <a:pt x="1884" y="54"/>
                  </a:lnTo>
                  <a:lnTo>
                    <a:pt x="1860" y="74"/>
                  </a:lnTo>
                  <a:lnTo>
                    <a:pt x="1838" y="94"/>
                  </a:lnTo>
                  <a:lnTo>
                    <a:pt x="1818" y="120"/>
                  </a:lnTo>
                  <a:lnTo>
                    <a:pt x="1800" y="146"/>
                  </a:lnTo>
                  <a:lnTo>
                    <a:pt x="1784" y="174"/>
                  </a:lnTo>
                  <a:lnTo>
                    <a:pt x="1770" y="206"/>
                  </a:lnTo>
                  <a:lnTo>
                    <a:pt x="1756" y="238"/>
                  </a:lnTo>
                  <a:lnTo>
                    <a:pt x="1746" y="274"/>
                  </a:lnTo>
                  <a:lnTo>
                    <a:pt x="1736" y="310"/>
                  </a:lnTo>
                  <a:lnTo>
                    <a:pt x="1728" y="348"/>
                  </a:lnTo>
                  <a:lnTo>
                    <a:pt x="1722" y="386"/>
                  </a:lnTo>
                  <a:lnTo>
                    <a:pt x="1716" y="426"/>
                  </a:lnTo>
                  <a:lnTo>
                    <a:pt x="1714" y="468"/>
                  </a:lnTo>
                  <a:lnTo>
                    <a:pt x="1710" y="508"/>
                  </a:lnTo>
                  <a:lnTo>
                    <a:pt x="1710" y="592"/>
                  </a:lnTo>
                  <a:lnTo>
                    <a:pt x="1706" y="592"/>
                  </a:lnTo>
                  <a:lnTo>
                    <a:pt x="1666" y="480"/>
                  </a:lnTo>
                  <a:lnTo>
                    <a:pt x="1642" y="418"/>
                  </a:lnTo>
                  <a:lnTo>
                    <a:pt x="1616" y="356"/>
                  </a:lnTo>
                  <a:lnTo>
                    <a:pt x="1602" y="326"/>
                  </a:lnTo>
                  <a:lnTo>
                    <a:pt x="1586" y="298"/>
                  </a:lnTo>
                  <a:lnTo>
                    <a:pt x="1568" y="272"/>
                  </a:lnTo>
                  <a:lnTo>
                    <a:pt x="1552" y="248"/>
                  </a:lnTo>
                  <a:lnTo>
                    <a:pt x="1532" y="226"/>
                  </a:lnTo>
                  <a:lnTo>
                    <a:pt x="1512" y="208"/>
                  </a:lnTo>
                  <a:lnTo>
                    <a:pt x="1492" y="192"/>
                  </a:lnTo>
                  <a:lnTo>
                    <a:pt x="1470" y="182"/>
                  </a:lnTo>
                  <a:lnTo>
                    <a:pt x="1458" y="184"/>
                  </a:lnTo>
                  <a:lnTo>
                    <a:pt x="1450" y="190"/>
                  </a:lnTo>
                  <a:lnTo>
                    <a:pt x="1444" y="196"/>
                  </a:lnTo>
                  <a:lnTo>
                    <a:pt x="1434" y="200"/>
                  </a:lnTo>
                  <a:lnTo>
                    <a:pt x="1430" y="202"/>
                  </a:lnTo>
                  <a:lnTo>
                    <a:pt x="1426" y="202"/>
                  </a:lnTo>
                  <a:lnTo>
                    <a:pt x="1414" y="204"/>
                  </a:lnTo>
                  <a:lnTo>
                    <a:pt x="1402" y="188"/>
                  </a:lnTo>
                  <a:lnTo>
                    <a:pt x="1382" y="192"/>
                  </a:lnTo>
                  <a:lnTo>
                    <a:pt x="1374" y="192"/>
                  </a:lnTo>
                  <a:lnTo>
                    <a:pt x="1366" y="190"/>
                  </a:lnTo>
                  <a:lnTo>
                    <a:pt x="1362" y="198"/>
                  </a:lnTo>
                  <a:lnTo>
                    <a:pt x="1354" y="202"/>
                  </a:lnTo>
                  <a:lnTo>
                    <a:pt x="1352" y="200"/>
                  </a:lnTo>
                  <a:lnTo>
                    <a:pt x="1350" y="194"/>
                  </a:lnTo>
                  <a:lnTo>
                    <a:pt x="1330" y="202"/>
                  </a:lnTo>
                  <a:lnTo>
                    <a:pt x="1312" y="212"/>
                  </a:lnTo>
                  <a:lnTo>
                    <a:pt x="1296" y="222"/>
                  </a:lnTo>
                  <a:lnTo>
                    <a:pt x="1282" y="236"/>
                  </a:lnTo>
                  <a:lnTo>
                    <a:pt x="1268" y="248"/>
                  </a:lnTo>
                  <a:lnTo>
                    <a:pt x="1256" y="264"/>
                  </a:lnTo>
                  <a:lnTo>
                    <a:pt x="1232" y="294"/>
                  </a:lnTo>
                  <a:lnTo>
                    <a:pt x="1216" y="320"/>
                  </a:lnTo>
                  <a:lnTo>
                    <a:pt x="1202" y="346"/>
                  </a:lnTo>
                  <a:lnTo>
                    <a:pt x="1188" y="374"/>
                  </a:lnTo>
                  <a:lnTo>
                    <a:pt x="1178" y="404"/>
                  </a:lnTo>
                  <a:lnTo>
                    <a:pt x="1174" y="492"/>
                  </a:lnTo>
                  <a:lnTo>
                    <a:pt x="1170" y="514"/>
                  </a:lnTo>
                  <a:lnTo>
                    <a:pt x="1170" y="534"/>
                  </a:lnTo>
                  <a:lnTo>
                    <a:pt x="1170" y="556"/>
                  </a:lnTo>
                  <a:lnTo>
                    <a:pt x="1172" y="578"/>
                  </a:lnTo>
                  <a:lnTo>
                    <a:pt x="1178" y="620"/>
                  </a:lnTo>
                  <a:lnTo>
                    <a:pt x="1188" y="662"/>
                  </a:lnTo>
                  <a:lnTo>
                    <a:pt x="1200" y="702"/>
                  </a:lnTo>
                  <a:lnTo>
                    <a:pt x="1214" y="740"/>
                  </a:lnTo>
                  <a:lnTo>
                    <a:pt x="1236" y="808"/>
                  </a:lnTo>
                  <a:lnTo>
                    <a:pt x="1278" y="958"/>
                  </a:lnTo>
                  <a:lnTo>
                    <a:pt x="1278" y="980"/>
                  </a:lnTo>
                  <a:lnTo>
                    <a:pt x="1270" y="978"/>
                  </a:lnTo>
                  <a:lnTo>
                    <a:pt x="1264" y="974"/>
                  </a:lnTo>
                  <a:lnTo>
                    <a:pt x="1250" y="964"/>
                  </a:lnTo>
                  <a:lnTo>
                    <a:pt x="1238" y="948"/>
                  </a:lnTo>
                  <a:lnTo>
                    <a:pt x="1224" y="932"/>
                  </a:lnTo>
                  <a:lnTo>
                    <a:pt x="1200" y="896"/>
                  </a:lnTo>
                  <a:lnTo>
                    <a:pt x="1182" y="868"/>
                  </a:lnTo>
                  <a:lnTo>
                    <a:pt x="1154" y="832"/>
                  </a:lnTo>
                  <a:lnTo>
                    <a:pt x="1118" y="788"/>
                  </a:lnTo>
                  <a:lnTo>
                    <a:pt x="1098" y="764"/>
                  </a:lnTo>
                  <a:lnTo>
                    <a:pt x="1076" y="742"/>
                  </a:lnTo>
                  <a:lnTo>
                    <a:pt x="1052" y="718"/>
                  </a:lnTo>
                  <a:lnTo>
                    <a:pt x="1026" y="698"/>
                  </a:lnTo>
                  <a:lnTo>
                    <a:pt x="1000" y="676"/>
                  </a:lnTo>
                  <a:lnTo>
                    <a:pt x="972" y="660"/>
                  </a:lnTo>
                  <a:lnTo>
                    <a:pt x="942" y="644"/>
                  </a:lnTo>
                  <a:lnTo>
                    <a:pt x="914" y="632"/>
                  </a:lnTo>
                  <a:lnTo>
                    <a:pt x="882" y="624"/>
                  </a:lnTo>
                  <a:lnTo>
                    <a:pt x="852" y="620"/>
                  </a:lnTo>
                  <a:lnTo>
                    <a:pt x="836" y="620"/>
                  </a:lnTo>
                  <a:lnTo>
                    <a:pt x="820" y="620"/>
                  </a:lnTo>
                  <a:lnTo>
                    <a:pt x="804" y="622"/>
                  </a:lnTo>
                  <a:lnTo>
                    <a:pt x="788" y="626"/>
                  </a:lnTo>
                  <a:lnTo>
                    <a:pt x="782" y="630"/>
                  </a:lnTo>
                  <a:lnTo>
                    <a:pt x="778" y="634"/>
                  </a:lnTo>
                  <a:lnTo>
                    <a:pt x="772" y="644"/>
                  </a:lnTo>
                  <a:lnTo>
                    <a:pt x="760" y="666"/>
                  </a:lnTo>
                  <a:lnTo>
                    <a:pt x="746" y="660"/>
                  </a:lnTo>
                  <a:lnTo>
                    <a:pt x="740" y="684"/>
                  </a:lnTo>
                  <a:lnTo>
                    <a:pt x="714" y="678"/>
                  </a:lnTo>
                  <a:lnTo>
                    <a:pt x="712" y="688"/>
                  </a:lnTo>
                  <a:lnTo>
                    <a:pt x="710" y="698"/>
                  </a:lnTo>
                  <a:lnTo>
                    <a:pt x="702" y="716"/>
                  </a:lnTo>
                  <a:lnTo>
                    <a:pt x="692" y="736"/>
                  </a:lnTo>
                  <a:lnTo>
                    <a:pt x="688" y="746"/>
                  </a:lnTo>
                  <a:lnTo>
                    <a:pt x="686" y="756"/>
                  </a:lnTo>
                  <a:lnTo>
                    <a:pt x="694" y="800"/>
                  </a:lnTo>
                  <a:lnTo>
                    <a:pt x="690" y="840"/>
                  </a:lnTo>
                  <a:lnTo>
                    <a:pt x="704" y="914"/>
                  </a:lnTo>
                  <a:lnTo>
                    <a:pt x="712" y="932"/>
                  </a:lnTo>
                  <a:lnTo>
                    <a:pt x="722" y="950"/>
                  </a:lnTo>
                  <a:lnTo>
                    <a:pt x="732" y="964"/>
                  </a:lnTo>
                  <a:lnTo>
                    <a:pt x="744" y="980"/>
                  </a:lnTo>
                  <a:lnTo>
                    <a:pt x="766" y="1008"/>
                  </a:lnTo>
                  <a:lnTo>
                    <a:pt x="778" y="1022"/>
                  </a:lnTo>
                  <a:lnTo>
                    <a:pt x="788" y="1038"/>
                  </a:lnTo>
                  <a:lnTo>
                    <a:pt x="802" y="1100"/>
                  </a:lnTo>
                  <a:lnTo>
                    <a:pt x="904" y="1252"/>
                  </a:lnTo>
                  <a:lnTo>
                    <a:pt x="934" y="1286"/>
                  </a:lnTo>
                  <a:lnTo>
                    <a:pt x="964" y="1316"/>
                  </a:lnTo>
                  <a:lnTo>
                    <a:pt x="998" y="1346"/>
                  </a:lnTo>
                  <a:lnTo>
                    <a:pt x="1032" y="1372"/>
                  </a:lnTo>
                  <a:lnTo>
                    <a:pt x="1088" y="1406"/>
                  </a:lnTo>
                  <a:lnTo>
                    <a:pt x="1040" y="1398"/>
                  </a:lnTo>
                  <a:lnTo>
                    <a:pt x="992" y="1386"/>
                  </a:lnTo>
                  <a:lnTo>
                    <a:pt x="944" y="1372"/>
                  </a:lnTo>
                  <a:lnTo>
                    <a:pt x="896" y="1360"/>
                  </a:lnTo>
                  <a:lnTo>
                    <a:pt x="802" y="1330"/>
                  </a:lnTo>
                  <a:lnTo>
                    <a:pt x="756" y="1318"/>
                  </a:lnTo>
                  <a:lnTo>
                    <a:pt x="708" y="1304"/>
                  </a:lnTo>
                  <a:lnTo>
                    <a:pt x="682" y="1298"/>
                  </a:lnTo>
                  <a:lnTo>
                    <a:pt x="654" y="1294"/>
                  </a:lnTo>
                  <a:lnTo>
                    <a:pt x="596" y="1286"/>
                  </a:lnTo>
                  <a:lnTo>
                    <a:pt x="538" y="1280"/>
                  </a:lnTo>
                  <a:lnTo>
                    <a:pt x="480" y="1272"/>
                  </a:lnTo>
                  <a:lnTo>
                    <a:pt x="398" y="1264"/>
                  </a:lnTo>
                  <a:lnTo>
                    <a:pt x="352" y="1246"/>
                  </a:lnTo>
                  <a:lnTo>
                    <a:pt x="292" y="1242"/>
                  </a:lnTo>
                  <a:lnTo>
                    <a:pt x="274" y="1236"/>
                  </a:lnTo>
                  <a:lnTo>
                    <a:pt x="252" y="1230"/>
                  </a:lnTo>
                  <a:lnTo>
                    <a:pt x="228" y="1222"/>
                  </a:lnTo>
                  <a:lnTo>
                    <a:pt x="204" y="1216"/>
                  </a:lnTo>
                  <a:lnTo>
                    <a:pt x="182" y="1214"/>
                  </a:lnTo>
                  <a:lnTo>
                    <a:pt x="172" y="1214"/>
                  </a:lnTo>
                  <a:lnTo>
                    <a:pt x="162" y="1218"/>
                  </a:lnTo>
                  <a:lnTo>
                    <a:pt x="154" y="1222"/>
                  </a:lnTo>
                  <a:lnTo>
                    <a:pt x="146" y="1228"/>
                  </a:lnTo>
                  <a:lnTo>
                    <a:pt x="142" y="1236"/>
                  </a:lnTo>
                  <a:lnTo>
                    <a:pt x="138" y="1248"/>
                  </a:lnTo>
                  <a:lnTo>
                    <a:pt x="130" y="1244"/>
                  </a:lnTo>
                  <a:lnTo>
                    <a:pt x="124" y="1240"/>
                  </a:lnTo>
                  <a:lnTo>
                    <a:pt x="118" y="1238"/>
                  </a:lnTo>
                  <a:lnTo>
                    <a:pt x="110" y="1240"/>
                  </a:lnTo>
                  <a:lnTo>
                    <a:pt x="106" y="1246"/>
                  </a:lnTo>
                  <a:lnTo>
                    <a:pt x="104" y="1252"/>
                  </a:lnTo>
                  <a:lnTo>
                    <a:pt x="102" y="1260"/>
                  </a:lnTo>
                  <a:lnTo>
                    <a:pt x="104" y="1268"/>
                  </a:lnTo>
                  <a:lnTo>
                    <a:pt x="108" y="1284"/>
                  </a:lnTo>
                  <a:lnTo>
                    <a:pt x="116" y="1302"/>
                  </a:lnTo>
                  <a:lnTo>
                    <a:pt x="128" y="1320"/>
                  </a:lnTo>
                  <a:lnTo>
                    <a:pt x="138" y="1336"/>
                  </a:lnTo>
                  <a:lnTo>
                    <a:pt x="152" y="1356"/>
                  </a:lnTo>
                  <a:lnTo>
                    <a:pt x="180" y="1394"/>
                  </a:lnTo>
                  <a:lnTo>
                    <a:pt x="210" y="1430"/>
                  </a:lnTo>
                  <a:lnTo>
                    <a:pt x="242" y="1464"/>
                  </a:lnTo>
                  <a:lnTo>
                    <a:pt x="278" y="1496"/>
                  </a:lnTo>
                  <a:lnTo>
                    <a:pt x="314" y="1526"/>
                  </a:lnTo>
                  <a:lnTo>
                    <a:pt x="354" y="1554"/>
                  </a:lnTo>
                  <a:lnTo>
                    <a:pt x="394" y="1580"/>
                  </a:lnTo>
                  <a:lnTo>
                    <a:pt x="436" y="1602"/>
                  </a:lnTo>
                  <a:lnTo>
                    <a:pt x="510" y="1636"/>
                  </a:lnTo>
                  <a:lnTo>
                    <a:pt x="552" y="1652"/>
                  </a:lnTo>
                  <a:lnTo>
                    <a:pt x="564" y="1658"/>
                  </a:lnTo>
                  <a:lnTo>
                    <a:pt x="570" y="1658"/>
                  </a:lnTo>
                  <a:lnTo>
                    <a:pt x="576" y="1666"/>
                  </a:lnTo>
                  <a:lnTo>
                    <a:pt x="584" y="1672"/>
                  </a:lnTo>
                  <a:lnTo>
                    <a:pt x="602" y="1688"/>
                  </a:lnTo>
                  <a:lnTo>
                    <a:pt x="622" y="1700"/>
                  </a:lnTo>
                  <a:lnTo>
                    <a:pt x="640" y="1714"/>
                  </a:lnTo>
                  <a:lnTo>
                    <a:pt x="684" y="1750"/>
                  </a:lnTo>
                  <a:lnTo>
                    <a:pt x="706" y="1770"/>
                  </a:lnTo>
                  <a:lnTo>
                    <a:pt x="730" y="1790"/>
                  </a:lnTo>
                  <a:lnTo>
                    <a:pt x="754" y="1806"/>
                  </a:lnTo>
                  <a:lnTo>
                    <a:pt x="782" y="1822"/>
                  </a:lnTo>
                  <a:lnTo>
                    <a:pt x="810" y="1834"/>
                  </a:lnTo>
                  <a:lnTo>
                    <a:pt x="826" y="1838"/>
                  </a:lnTo>
                  <a:lnTo>
                    <a:pt x="842" y="1842"/>
                  </a:lnTo>
                  <a:lnTo>
                    <a:pt x="832" y="1846"/>
                  </a:lnTo>
                  <a:lnTo>
                    <a:pt x="822" y="1848"/>
                  </a:lnTo>
                  <a:lnTo>
                    <a:pt x="798" y="1852"/>
                  </a:lnTo>
                  <a:lnTo>
                    <a:pt x="762" y="1858"/>
                  </a:lnTo>
                  <a:lnTo>
                    <a:pt x="724" y="1862"/>
                  </a:lnTo>
                  <a:lnTo>
                    <a:pt x="686" y="1866"/>
                  </a:lnTo>
                  <a:lnTo>
                    <a:pt x="648" y="1866"/>
                  </a:lnTo>
                  <a:lnTo>
                    <a:pt x="570" y="1864"/>
                  </a:lnTo>
                  <a:lnTo>
                    <a:pt x="492" y="1860"/>
                  </a:lnTo>
                  <a:lnTo>
                    <a:pt x="462" y="1858"/>
                  </a:lnTo>
                  <a:lnTo>
                    <a:pt x="430" y="1860"/>
                  </a:lnTo>
                  <a:lnTo>
                    <a:pt x="398" y="1864"/>
                  </a:lnTo>
                  <a:lnTo>
                    <a:pt x="364" y="1870"/>
                  </a:lnTo>
                  <a:lnTo>
                    <a:pt x="332" y="1876"/>
                  </a:lnTo>
                  <a:lnTo>
                    <a:pt x="300" y="1886"/>
                  </a:lnTo>
                  <a:lnTo>
                    <a:pt x="268" y="1896"/>
                  </a:lnTo>
                  <a:lnTo>
                    <a:pt x="238" y="1910"/>
                  </a:lnTo>
                  <a:lnTo>
                    <a:pt x="208" y="1922"/>
                  </a:lnTo>
                  <a:lnTo>
                    <a:pt x="180" y="1936"/>
                  </a:lnTo>
                  <a:lnTo>
                    <a:pt x="152" y="1952"/>
                  </a:lnTo>
                  <a:lnTo>
                    <a:pt x="128" y="1968"/>
                  </a:lnTo>
                  <a:lnTo>
                    <a:pt x="106" y="1984"/>
                  </a:lnTo>
                  <a:lnTo>
                    <a:pt x="86" y="2002"/>
                  </a:lnTo>
                  <a:lnTo>
                    <a:pt x="68" y="2018"/>
                  </a:lnTo>
                  <a:lnTo>
                    <a:pt x="54" y="2036"/>
                  </a:lnTo>
                  <a:lnTo>
                    <a:pt x="44" y="2054"/>
                  </a:lnTo>
                  <a:lnTo>
                    <a:pt x="36" y="2072"/>
                  </a:lnTo>
                  <a:lnTo>
                    <a:pt x="26" y="2112"/>
                  </a:lnTo>
                  <a:lnTo>
                    <a:pt x="16" y="2146"/>
                  </a:lnTo>
                  <a:lnTo>
                    <a:pt x="6" y="2192"/>
                  </a:lnTo>
                  <a:lnTo>
                    <a:pt x="2" y="2216"/>
                  </a:lnTo>
                  <a:lnTo>
                    <a:pt x="0" y="2238"/>
                  </a:lnTo>
                  <a:lnTo>
                    <a:pt x="0" y="2258"/>
                  </a:lnTo>
                  <a:lnTo>
                    <a:pt x="2" y="2268"/>
                  </a:lnTo>
                  <a:lnTo>
                    <a:pt x="4" y="2274"/>
                  </a:lnTo>
                  <a:lnTo>
                    <a:pt x="8" y="2278"/>
                  </a:lnTo>
                  <a:lnTo>
                    <a:pt x="10" y="2280"/>
                  </a:lnTo>
                  <a:lnTo>
                    <a:pt x="20" y="2282"/>
                  </a:lnTo>
                  <a:lnTo>
                    <a:pt x="16" y="2292"/>
                  </a:lnTo>
                  <a:lnTo>
                    <a:pt x="14" y="2300"/>
                  </a:lnTo>
                  <a:lnTo>
                    <a:pt x="14" y="2308"/>
                  </a:lnTo>
                  <a:lnTo>
                    <a:pt x="16" y="2314"/>
                  </a:lnTo>
                  <a:lnTo>
                    <a:pt x="20" y="2320"/>
                  </a:lnTo>
                  <a:lnTo>
                    <a:pt x="24" y="2326"/>
                  </a:lnTo>
                  <a:lnTo>
                    <a:pt x="34" y="2338"/>
                  </a:lnTo>
                  <a:lnTo>
                    <a:pt x="22" y="2420"/>
                  </a:lnTo>
                  <a:lnTo>
                    <a:pt x="106" y="2438"/>
                  </a:lnTo>
                  <a:lnTo>
                    <a:pt x="214" y="2442"/>
                  </a:lnTo>
                  <a:lnTo>
                    <a:pt x="256" y="2448"/>
                  </a:lnTo>
                  <a:lnTo>
                    <a:pt x="300" y="2450"/>
                  </a:lnTo>
                  <a:lnTo>
                    <a:pt x="342" y="2452"/>
                  </a:lnTo>
                  <a:lnTo>
                    <a:pt x="386" y="2452"/>
                  </a:lnTo>
                  <a:lnTo>
                    <a:pt x="472" y="2450"/>
                  </a:lnTo>
                  <a:lnTo>
                    <a:pt x="564" y="2448"/>
                  </a:lnTo>
                  <a:lnTo>
                    <a:pt x="530" y="2460"/>
                  </a:lnTo>
                  <a:lnTo>
                    <a:pt x="490" y="2474"/>
                  </a:lnTo>
                  <a:lnTo>
                    <a:pt x="448" y="2492"/>
                  </a:lnTo>
                  <a:lnTo>
                    <a:pt x="404" y="2512"/>
                  </a:lnTo>
                  <a:lnTo>
                    <a:pt x="362" y="2534"/>
                  </a:lnTo>
                  <a:lnTo>
                    <a:pt x="322" y="2554"/>
                  </a:lnTo>
                  <a:lnTo>
                    <a:pt x="288" y="2576"/>
                  </a:lnTo>
                  <a:lnTo>
                    <a:pt x="260" y="2594"/>
                  </a:lnTo>
                  <a:lnTo>
                    <a:pt x="212" y="2640"/>
                  </a:lnTo>
                  <a:lnTo>
                    <a:pt x="168" y="2670"/>
                  </a:lnTo>
                  <a:lnTo>
                    <a:pt x="146" y="2688"/>
                  </a:lnTo>
                  <a:lnTo>
                    <a:pt x="126" y="2706"/>
                  </a:lnTo>
                  <a:lnTo>
                    <a:pt x="106" y="2726"/>
                  </a:lnTo>
                  <a:lnTo>
                    <a:pt x="90" y="2748"/>
                  </a:lnTo>
                  <a:lnTo>
                    <a:pt x="76" y="2772"/>
                  </a:lnTo>
                  <a:lnTo>
                    <a:pt x="66" y="2798"/>
                  </a:lnTo>
                  <a:lnTo>
                    <a:pt x="58" y="2830"/>
                  </a:lnTo>
                  <a:lnTo>
                    <a:pt x="54" y="2866"/>
                  </a:lnTo>
                  <a:lnTo>
                    <a:pt x="54" y="2886"/>
                  </a:lnTo>
                  <a:lnTo>
                    <a:pt x="54" y="2904"/>
                  </a:lnTo>
                  <a:lnTo>
                    <a:pt x="56" y="2922"/>
                  </a:lnTo>
                  <a:lnTo>
                    <a:pt x="60" y="2938"/>
                  </a:lnTo>
                  <a:lnTo>
                    <a:pt x="64" y="2950"/>
                  </a:lnTo>
                  <a:lnTo>
                    <a:pt x="70" y="2958"/>
                  </a:lnTo>
                  <a:lnTo>
                    <a:pt x="82" y="2976"/>
                  </a:lnTo>
                  <a:lnTo>
                    <a:pt x="88" y="2984"/>
                  </a:lnTo>
                  <a:lnTo>
                    <a:pt x="90" y="2994"/>
                  </a:lnTo>
                  <a:lnTo>
                    <a:pt x="92" y="3006"/>
                  </a:lnTo>
                  <a:lnTo>
                    <a:pt x="88" y="3018"/>
                  </a:lnTo>
                  <a:lnTo>
                    <a:pt x="94" y="3022"/>
                  </a:lnTo>
                  <a:lnTo>
                    <a:pt x="98" y="3028"/>
                  </a:lnTo>
                  <a:lnTo>
                    <a:pt x="102" y="3034"/>
                  </a:lnTo>
                  <a:lnTo>
                    <a:pt x="106" y="3038"/>
                  </a:lnTo>
                  <a:lnTo>
                    <a:pt x="150" y="3052"/>
                  </a:lnTo>
                  <a:lnTo>
                    <a:pt x="154" y="3056"/>
                  </a:lnTo>
                  <a:lnTo>
                    <a:pt x="156" y="3060"/>
                  </a:lnTo>
                  <a:lnTo>
                    <a:pt x="156" y="3066"/>
                  </a:lnTo>
                  <a:lnTo>
                    <a:pt x="158" y="3072"/>
                  </a:lnTo>
                  <a:lnTo>
                    <a:pt x="208" y="3108"/>
                  </a:lnTo>
                  <a:lnTo>
                    <a:pt x="216" y="3110"/>
                  </a:lnTo>
                  <a:lnTo>
                    <a:pt x="226" y="3114"/>
                  </a:lnTo>
                  <a:lnTo>
                    <a:pt x="246" y="3116"/>
                  </a:lnTo>
                  <a:lnTo>
                    <a:pt x="266" y="3118"/>
                  </a:lnTo>
                  <a:lnTo>
                    <a:pt x="276" y="3122"/>
                  </a:lnTo>
                  <a:lnTo>
                    <a:pt x="282" y="3126"/>
                  </a:lnTo>
                  <a:lnTo>
                    <a:pt x="296" y="3148"/>
                  </a:lnTo>
                  <a:lnTo>
                    <a:pt x="312" y="3158"/>
                  </a:lnTo>
                  <a:lnTo>
                    <a:pt x="332" y="3168"/>
                  </a:lnTo>
                  <a:lnTo>
                    <a:pt x="358" y="3176"/>
                  </a:lnTo>
                  <a:lnTo>
                    <a:pt x="384" y="3182"/>
                  </a:lnTo>
                  <a:lnTo>
                    <a:pt x="412" y="3186"/>
                  </a:lnTo>
                  <a:lnTo>
                    <a:pt x="442" y="3188"/>
                  </a:lnTo>
                  <a:lnTo>
                    <a:pt x="470" y="3186"/>
                  </a:lnTo>
                  <a:lnTo>
                    <a:pt x="496" y="3182"/>
                  </a:lnTo>
                  <a:lnTo>
                    <a:pt x="524" y="3174"/>
                  </a:lnTo>
                  <a:lnTo>
                    <a:pt x="554" y="3166"/>
                  </a:lnTo>
                  <a:lnTo>
                    <a:pt x="612" y="3144"/>
                  </a:lnTo>
                  <a:lnTo>
                    <a:pt x="670" y="3120"/>
                  </a:lnTo>
                  <a:lnTo>
                    <a:pt x="724" y="3096"/>
                  </a:lnTo>
                  <a:lnTo>
                    <a:pt x="752" y="3082"/>
                  </a:lnTo>
                  <a:lnTo>
                    <a:pt x="784" y="3070"/>
                  </a:lnTo>
                  <a:lnTo>
                    <a:pt x="816" y="3058"/>
                  </a:lnTo>
                  <a:lnTo>
                    <a:pt x="834" y="3054"/>
                  </a:lnTo>
                  <a:lnTo>
                    <a:pt x="850" y="3052"/>
                  </a:lnTo>
                  <a:lnTo>
                    <a:pt x="850" y="3054"/>
                  </a:lnTo>
                  <a:lnTo>
                    <a:pt x="788" y="3136"/>
                  </a:lnTo>
                  <a:lnTo>
                    <a:pt x="726" y="3216"/>
                  </a:lnTo>
                  <a:lnTo>
                    <a:pt x="698" y="3258"/>
                  </a:lnTo>
                  <a:lnTo>
                    <a:pt x="670" y="3302"/>
                  </a:lnTo>
                  <a:lnTo>
                    <a:pt x="644" y="3348"/>
                  </a:lnTo>
                  <a:lnTo>
                    <a:pt x="620" y="3400"/>
                  </a:lnTo>
                  <a:lnTo>
                    <a:pt x="606" y="3438"/>
                  </a:lnTo>
                  <a:lnTo>
                    <a:pt x="598" y="3462"/>
                  </a:lnTo>
                  <a:lnTo>
                    <a:pt x="592" y="3486"/>
                  </a:lnTo>
                  <a:lnTo>
                    <a:pt x="588" y="3510"/>
                  </a:lnTo>
                  <a:lnTo>
                    <a:pt x="586" y="3536"/>
                  </a:lnTo>
                  <a:lnTo>
                    <a:pt x="586" y="3562"/>
                  </a:lnTo>
                  <a:lnTo>
                    <a:pt x="592" y="3588"/>
                  </a:lnTo>
                  <a:lnTo>
                    <a:pt x="596" y="3602"/>
                  </a:lnTo>
                  <a:lnTo>
                    <a:pt x="602" y="3614"/>
                  </a:lnTo>
                  <a:lnTo>
                    <a:pt x="614" y="3636"/>
                  </a:lnTo>
                  <a:lnTo>
                    <a:pt x="630" y="3656"/>
                  </a:lnTo>
                  <a:lnTo>
                    <a:pt x="644" y="3676"/>
                  </a:lnTo>
                  <a:lnTo>
                    <a:pt x="662" y="3704"/>
                  </a:lnTo>
                  <a:lnTo>
                    <a:pt x="682" y="3728"/>
                  </a:lnTo>
                  <a:lnTo>
                    <a:pt x="694" y="3740"/>
                  </a:lnTo>
                  <a:lnTo>
                    <a:pt x="706" y="3750"/>
                  </a:lnTo>
                  <a:lnTo>
                    <a:pt x="720" y="3758"/>
                  </a:lnTo>
                  <a:lnTo>
                    <a:pt x="736" y="3766"/>
                  </a:lnTo>
                  <a:lnTo>
                    <a:pt x="742" y="3792"/>
                  </a:lnTo>
                  <a:lnTo>
                    <a:pt x="746" y="3804"/>
                  </a:lnTo>
                  <a:lnTo>
                    <a:pt x="752" y="3814"/>
                  </a:lnTo>
                  <a:lnTo>
                    <a:pt x="758" y="3824"/>
                  </a:lnTo>
                  <a:lnTo>
                    <a:pt x="768" y="3830"/>
                  </a:lnTo>
                  <a:lnTo>
                    <a:pt x="780" y="3834"/>
                  </a:lnTo>
                  <a:lnTo>
                    <a:pt x="796" y="3836"/>
                  </a:lnTo>
                  <a:lnTo>
                    <a:pt x="804" y="3856"/>
                  </a:lnTo>
                  <a:lnTo>
                    <a:pt x="818" y="3874"/>
                  </a:lnTo>
                  <a:lnTo>
                    <a:pt x="836" y="3892"/>
                  </a:lnTo>
                  <a:lnTo>
                    <a:pt x="856" y="3906"/>
                  </a:lnTo>
                  <a:lnTo>
                    <a:pt x="868" y="3912"/>
                  </a:lnTo>
                  <a:lnTo>
                    <a:pt x="880" y="3916"/>
                  </a:lnTo>
                  <a:lnTo>
                    <a:pt x="894" y="3918"/>
                  </a:lnTo>
                  <a:lnTo>
                    <a:pt x="906" y="3920"/>
                  </a:lnTo>
                  <a:lnTo>
                    <a:pt x="920" y="3920"/>
                  </a:lnTo>
                  <a:lnTo>
                    <a:pt x="934" y="3918"/>
                  </a:lnTo>
                  <a:lnTo>
                    <a:pt x="948" y="3916"/>
                  </a:lnTo>
                  <a:lnTo>
                    <a:pt x="962" y="3910"/>
                  </a:lnTo>
                  <a:lnTo>
                    <a:pt x="1116" y="3764"/>
                  </a:lnTo>
                  <a:lnTo>
                    <a:pt x="1158" y="3726"/>
                  </a:lnTo>
                  <a:lnTo>
                    <a:pt x="1200" y="3686"/>
                  </a:lnTo>
                  <a:lnTo>
                    <a:pt x="1238" y="3644"/>
                  </a:lnTo>
                  <a:lnTo>
                    <a:pt x="1276" y="3602"/>
                  </a:lnTo>
                  <a:lnTo>
                    <a:pt x="1346" y="3512"/>
                  </a:lnTo>
                  <a:lnTo>
                    <a:pt x="1418" y="3420"/>
                  </a:lnTo>
                  <a:lnTo>
                    <a:pt x="1478" y="3342"/>
                  </a:lnTo>
                  <a:lnTo>
                    <a:pt x="1534" y="3264"/>
                  </a:lnTo>
                  <a:lnTo>
                    <a:pt x="1562" y="3226"/>
                  </a:lnTo>
                  <a:lnTo>
                    <a:pt x="1588" y="3184"/>
                  </a:lnTo>
                  <a:lnTo>
                    <a:pt x="1616" y="3142"/>
                  </a:lnTo>
                  <a:lnTo>
                    <a:pt x="1642" y="3096"/>
                  </a:lnTo>
                  <a:lnTo>
                    <a:pt x="1706" y="2990"/>
                  </a:lnTo>
                  <a:lnTo>
                    <a:pt x="1710" y="2988"/>
                  </a:lnTo>
                  <a:lnTo>
                    <a:pt x="1576" y="3418"/>
                  </a:lnTo>
                  <a:lnTo>
                    <a:pt x="1568" y="3456"/>
                  </a:lnTo>
                  <a:lnTo>
                    <a:pt x="1560" y="3496"/>
                  </a:lnTo>
                  <a:lnTo>
                    <a:pt x="1550" y="3576"/>
                  </a:lnTo>
                  <a:lnTo>
                    <a:pt x="1542" y="3658"/>
                  </a:lnTo>
                  <a:lnTo>
                    <a:pt x="1536" y="3698"/>
                  </a:lnTo>
                  <a:lnTo>
                    <a:pt x="1530" y="3742"/>
                  </a:lnTo>
                  <a:lnTo>
                    <a:pt x="1524" y="3788"/>
                  </a:lnTo>
                  <a:lnTo>
                    <a:pt x="1520" y="3838"/>
                  </a:lnTo>
                  <a:lnTo>
                    <a:pt x="1518" y="3890"/>
                  </a:lnTo>
                  <a:lnTo>
                    <a:pt x="1518" y="3942"/>
                  </a:lnTo>
                  <a:lnTo>
                    <a:pt x="1522" y="3994"/>
                  </a:lnTo>
                  <a:lnTo>
                    <a:pt x="1528" y="4042"/>
                  </a:lnTo>
                  <a:lnTo>
                    <a:pt x="1534" y="4066"/>
                  </a:lnTo>
                  <a:lnTo>
                    <a:pt x="1540" y="4086"/>
                  </a:lnTo>
                  <a:lnTo>
                    <a:pt x="1546" y="4106"/>
                  </a:lnTo>
                  <a:lnTo>
                    <a:pt x="1554" y="4126"/>
                  </a:lnTo>
                  <a:lnTo>
                    <a:pt x="1564" y="4146"/>
                  </a:lnTo>
                  <a:lnTo>
                    <a:pt x="1578" y="4166"/>
                  </a:lnTo>
                  <a:lnTo>
                    <a:pt x="1590" y="4184"/>
                  </a:lnTo>
                  <a:lnTo>
                    <a:pt x="1606" y="4204"/>
                  </a:lnTo>
                  <a:lnTo>
                    <a:pt x="1638" y="4238"/>
                  </a:lnTo>
                  <a:lnTo>
                    <a:pt x="1670" y="4270"/>
                  </a:lnTo>
                  <a:lnTo>
                    <a:pt x="1688" y="4264"/>
                  </a:lnTo>
                  <a:lnTo>
                    <a:pt x="1690" y="4268"/>
                  </a:lnTo>
                  <a:lnTo>
                    <a:pt x="1694" y="4270"/>
                  </a:lnTo>
                  <a:lnTo>
                    <a:pt x="1698" y="4272"/>
                  </a:lnTo>
                  <a:lnTo>
                    <a:pt x="1702" y="4272"/>
                  </a:lnTo>
                  <a:lnTo>
                    <a:pt x="1724" y="4268"/>
                  </a:lnTo>
                  <a:lnTo>
                    <a:pt x="1736" y="4282"/>
                  </a:lnTo>
                  <a:lnTo>
                    <a:pt x="1758" y="4280"/>
                  </a:lnTo>
                  <a:lnTo>
                    <a:pt x="1778" y="4282"/>
                  </a:lnTo>
                  <a:lnTo>
                    <a:pt x="1814" y="4284"/>
                  </a:lnTo>
                  <a:lnTo>
                    <a:pt x="1832" y="4286"/>
                  </a:lnTo>
                  <a:lnTo>
                    <a:pt x="1852" y="4282"/>
                  </a:lnTo>
                  <a:lnTo>
                    <a:pt x="1872" y="4276"/>
                  </a:lnTo>
                  <a:lnTo>
                    <a:pt x="1898" y="4264"/>
                  </a:lnTo>
                  <a:lnTo>
                    <a:pt x="1918" y="4250"/>
                  </a:lnTo>
                  <a:lnTo>
                    <a:pt x="1940" y="4232"/>
                  </a:lnTo>
                  <a:lnTo>
                    <a:pt x="1960" y="4214"/>
                  </a:lnTo>
                  <a:lnTo>
                    <a:pt x="1980" y="4194"/>
                  </a:lnTo>
                  <a:lnTo>
                    <a:pt x="2000" y="4172"/>
                  </a:lnTo>
                  <a:lnTo>
                    <a:pt x="2020" y="4148"/>
                  </a:lnTo>
                  <a:lnTo>
                    <a:pt x="2038" y="4124"/>
                  </a:lnTo>
                  <a:lnTo>
                    <a:pt x="2056" y="4098"/>
                  </a:lnTo>
                  <a:lnTo>
                    <a:pt x="2088" y="4044"/>
                  </a:lnTo>
                  <a:lnTo>
                    <a:pt x="2116" y="3988"/>
                  </a:lnTo>
                  <a:lnTo>
                    <a:pt x="2142" y="3932"/>
                  </a:lnTo>
                  <a:lnTo>
                    <a:pt x="2160" y="3878"/>
                  </a:lnTo>
                  <a:lnTo>
                    <a:pt x="2170" y="3838"/>
                  </a:lnTo>
                  <a:lnTo>
                    <a:pt x="2178" y="3798"/>
                  </a:lnTo>
                  <a:lnTo>
                    <a:pt x="2184" y="3758"/>
                  </a:lnTo>
                  <a:lnTo>
                    <a:pt x="2192" y="3716"/>
                  </a:lnTo>
                  <a:lnTo>
                    <a:pt x="2214" y="3636"/>
                  </a:lnTo>
                  <a:lnTo>
                    <a:pt x="2222" y="3594"/>
                  </a:lnTo>
                  <a:lnTo>
                    <a:pt x="2232" y="3552"/>
                  </a:lnTo>
                  <a:lnTo>
                    <a:pt x="2238" y="3508"/>
                  </a:lnTo>
                  <a:lnTo>
                    <a:pt x="2244" y="3464"/>
                  </a:lnTo>
                  <a:lnTo>
                    <a:pt x="2246" y="3418"/>
                  </a:lnTo>
                  <a:lnTo>
                    <a:pt x="2246" y="3370"/>
                  </a:lnTo>
                  <a:lnTo>
                    <a:pt x="2250" y="3368"/>
                  </a:lnTo>
                  <a:lnTo>
                    <a:pt x="2270" y="3420"/>
                  </a:lnTo>
                  <a:lnTo>
                    <a:pt x="2290" y="3470"/>
                  </a:lnTo>
                  <a:lnTo>
                    <a:pt x="2312" y="3522"/>
                  </a:lnTo>
                  <a:lnTo>
                    <a:pt x="2336" y="3572"/>
                  </a:lnTo>
                  <a:lnTo>
                    <a:pt x="2384" y="3670"/>
                  </a:lnTo>
                  <a:lnTo>
                    <a:pt x="2432" y="3764"/>
                  </a:lnTo>
                  <a:lnTo>
                    <a:pt x="2486" y="3892"/>
                  </a:lnTo>
                  <a:lnTo>
                    <a:pt x="2528" y="3956"/>
                  </a:lnTo>
                  <a:lnTo>
                    <a:pt x="2542" y="3984"/>
                  </a:lnTo>
                  <a:lnTo>
                    <a:pt x="2558" y="4012"/>
                  </a:lnTo>
                  <a:lnTo>
                    <a:pt x="2566" y="4026"/>
                  </a:lnTo>
                  <a:lnTo>
                    <a:pt x="2574" y="4038"/>
                  </a:lnTo>
                  <a:lnTo>
                    <a:pt x="2584" y="4048"/>
                  </a:lnTo>
                  <a:lnTo>
                    <a:pt x="2596" y="4058"/>
                  </a:lnTo>
                  <a:lnTo>
                    <a:pt x="2634" y="4076"/>
                  </a:lnTo>
                  <a:lnTo>
                    <a:pt x="2648" y="4084"/>
                  </a:lnTo>
                  <a:lnTo>
                    <a:pt x="2664" y="4094"/>
                  </a:lnTo>
                  <a:lnTo>
                    <a:pt x="2674" y="4098"/>
                  </a:lnTo>
                  <a:lnTo>
                    <a:pt x="2682" y="4100"/>
                  </a:lnTo>
                  <a:lnTo>
                    <a:pt x="2694" y="4102"/>
                  </a:lnTo>
                  <a:lnTo>
                    <a:pt x="2704" y="4100"/>
                  </a:lnTo>
                  <a:lnTo>
                    <a:pt x="2712" y="4096"/>
                  </a:lnTo>
                  <a:lnTo>
                    <a:pt x="2720" y="4090"/>
                  </a:lnTo>
                  <a:lnTo>
                    <a:pt x="2726" y="4084"/>
                  </a:lnTo>
                  <a:lnTo>
                    <a:pt x="2732" y="4080"/>
                  </a:lnTo>
                  <a:lnTo>
                    <a:pt x="2752" y="4074"/>
                  </a:lnTo>
                  <a:lnTo>
                    <a:pt x="2762" y="4070"/>
                  </a:lnTo>
                  <a:lnTo>
                    <a:pt x="2774" y="4064"/>
                  </a:lnTo>
                  <a:lnTo>
                    <a:pt x="2800" y="4030"/>
                  </a:lnTo>
                  <a:lnTo>
                    <a:pt x="2810" y="4024"/>
                  </a:lnTo>
                  <a:lnTo>
                    <a:pt x="2820" y="4020"/>
                  </a:lnTo>
                  <a:lnTo>
                    <a:pt x="2830" y="4016"/>
                  </a:lnTo>
                  <a:lnTo>
                    <a:pt x="2836" y="4012"/>
                  </a:lnTo>
                  <a:lnTo>
                    <a:pt x="2840" y="4008"/>
                  </a:lnTo>
                  <a:lnTo>
                    <a:pt x="2854" y="3988"/>
                  </a:lnTo>
                  <a:lnTo>
                    <a:pt x="2868" y="3966"/>
                  </a:lnTo>
                  <a:lnTo>
                    <a:pt x="2882" y="3942"/>
                  </a:lnTo>
                  <a:lnTo>
                    <a:pt x="2894" y="3914"/>
                  </a:lnTo>
                  <a:lnTo>
                    <a:pt x="2906" y="3886"/>
                  </a:lnTo>
                  <a:lnTo>
                    <a:pt x="2918" y="3856"/>
                  </a:lnTo>
                  <a:lnTo>
                    <a:pt x="2928" y="3824"/>
                  </a:lnTo>
                  <a:lnTo>
                    <a:pt x="2936" y="3790"/>
                  </a:lnTo>
                  <a:lnTo>
                    <a:pt x="2944" y="3756"/>
                  </a:lnTo>
                  <a:lnTo>
                    <a:pt x="2950" y="3722"/>
                  </a:lnTo>
                  <a:lnTo>
                    <a:pt x="2954" y="3686"/>
                  </a:lnTo>
                  <a:lnTo>
                    <a:pt x="2956" y="3652"/>
                  </a:lnTo>
                  <a:lnTo>
                    <a:pt x="2958" y="3616"/>
                  </a:lnTo>
                  <a:lnTo>
                    <a:pt x="2956" y="3580"/>
                  </a:lnTo>
                  <a:lnTo>
                    <a:pt x="2950" y="3546"/>
                  </a:lnTo>
                  <a:lnTo>
                    <a:pt x="2944" y="3512"/>
                  </a:lnTo>
                  <a:lnTo>
                    <a:pt x="2930" y="3468"/>
                  </a:lnTo>
                  <a:lnTo>
                    <a:pt x="2914" y="3426"/>
                  </a:lnTo>
                  <a:lnTo>
                    <a:pt x="2898" y="3386"/>
                  </a:lnTo>
                  <a:lnTo>
                    <a:pt x="2878" y="3346"/>
                  </a:lnTo>
                  <a:lnTo>
                    <a:pt x="2840" y="3268"/>
                  </a:lnTo>
                  <a:lnTo>
                    <a:pt x="2820" y="3228"/>
                  </a:lnTo>
                  <a:lnTo>
                    <a:pt x="2804" y="3186"/>
                  </a:lnTo>
                  <a:lnTo>
                    <a:pt x="2922" y="3318"/>
                  </a:lnTo>
                  <a:lnTo>
                    <a:pt x="2960" y="3346"/>
                  </a:lnTo>
                  <a:lnTo>
                    <a:pt x="2996" y="3374"/>
                  </a:lnTo>
                  <a:lnTo>
                    <a:pt x="3034" y="3402"/>
                  </a:lnTo>
                  <a:lnTo>
                    <a:pt x="3070" y="3430"/>
                  </a:lnTo>
                  <a:lnTo>
                    <a:pt x="3140" y="3492"/>
                  </a:lnTo>
                  <a:lnTo>
                    <a:pt x="3176" y="3524"/>
                  </a:lnTo>
                  <a:lnTo>
                    <a:pt x="3212" y="3556"/>
                  </a:lnTo>
                  <a:lnTo>
                    <a:pt x="3250" y="3586"/>
                  </a:lnTo>
                  <a:lnTo>
                    <a:pt x="3290" y="3614"/>
                  </a:lnTo>
                  <a:lnTo>
                    <a:pt x="3332" y="3638"/>
                  </a:lnTo>
                  <a:lnTo>
                    <a:pt x="3354" y="3648"/>
                  </a:lnTo>
                  <a:lnTo>
                    <a:pt x="3376" y="3658"/>
                  </a:lnTo>
                  <a:lnTo>
                    <a:pt x="3396" y="3666"/>
                  </a:lnTo>
                  <a:lnTo>
                    <a:pt x="3418" y="3672"/>
                  </a:lnTo>
                  <a:lnTo>
                    <a:pt x="3440" y="3676"/>
                  </a:lnTo>
                  <a:lnTo>
                    <a:pt x="3464" y="3678"/>
                  </a:lnTo>
                  <a:lnTo>
                    <a:pt x="3488" y="3678"/>
                  </a:lnTo>
                  <a:lnTo>
                    <a:pt x="3512" y="3678"/>
                  </a:lnTo>
                  <a:lnTo>
                    <a:pt x="3538" y="3676"/>
                  </a:lnTo>
                  <a:lnTo>
                    <a:pt x="3562" y="3672"/>
                  </a:lnTo>
                  <a:lnTo>
                    <a:pt x="3584" y="3668"/>
                  </a:lnTo>
                  <a:lnTo>
                    <a:pt x="3606" y="3660"/>
                  </a:lnTo>
                  <a:lnTo>
                    <a:pt x="3626" y="3652"/>
                  </a:lnTo>
                  <a:lnTo>
                    <a:pt x="3644" y="3642"/>
                  </a:lnTo>
                  <a:lnTo>
                    <a:pt x="3660" y="3630"/>
                  </a:lnTo>
                  <a:lnTo>
                    <a:pt x="3674" y="3618"/>
                  </a:lnTo>
                  <a:lnTo>
                    <a:pt x="3686" y="3602"/>
                  </a:lnTo>
                  <a:lnTo>
                    <a:pt x="3692" y="3586"/>
                  </a:lnTo>
                  <a:lnTo>
                    <a:pt x="3710" y="3580"/>
                  </a:lnTo>
                  <a:lnTo>
                    <a:pt x="3724" y="3572"/>
                  </a:lnTo>
                  <a:lnTo>
                    <a:pt x="3736" y="3564"/>
                  </a:lnTo>
                  <a:lnTo>
                    <a:pt x="3746" y="3554"/>
                  </a:lnTo>
                  <a:lnTo>
                    <a:pt x="3754" y="3542"/>
                  </a:lnTo>
                  <a:lnTo>
                    <a:pt x="3760" y="3530"/>
                  </a:lnTo>
                  <a:lnTo>
                    <a:pt x="3764" y="3516"/>
                  </a:lnTo>
                  <a:lnTo>
                    <a:pt x="3766" y="3502"/>
                  </a:lnTo>
                  <a:lnTo>
                    <a:pt x="3766" y="3488"/>
                  </a:lnTo>
                  <a:lnTo>
                    <a:pt x="3766" y="3474"/>
                  </a:lnTo>
                  <a:lnTo>
                    <a:pt x="3760" y="3444"/>
                  </a:lnTo>
                  <a:lnTo>
                    <a:pt x="3750" y="3414"/>
                  </a:lnTo>
                  <a:lnTo>
                    <a:pt x="3736" y="3384"/>
                  </a:lnTo>
                  <a:lnTo>
                    <a:pt x="3714" y="3342"/>
                  </a:lnTo>
                  <a:lnTo>
                    <a:pt x="3686" y="3302"/>
                  </a:lnTo>
                  <a:lnTo>
                    <a:pt x="3658" y="3266"/>
                  </a:lnTo>
                  <a:lnTo>
                    <a:pt x="3628" y="3230"/>
                  </a:lnTo>
                  <a:lnTo>
                    <a:pt x="3566" y="3160"/>
                  </a:lnTo>
                  <a:lnTo>
                    <a:pt x="3536" y="3126"/>
                  </a:lnTo>
                  <a:lnTo>
                    <a:pt x="3506" y="3090"/>
                  </a:lnTo>
                  <a:lnTo>
                    <a:pt x="3486" y="3068"/>
                  </a:lnTo>
                  <a:lnTo>
                    <a:pt x="3464" y="3046"/>
                  </a:lnTo>
                  <a:lnTo>
                    <a:pt x="3444" y="3022"/>
                  </a:lnTo>
                  <a:lnTo>
                    <a:pt x="3436" y="3010"/>
                  </a:lnTo>
                  <a:lnTo>
                    <a:pt x="3428" y="2996"/>
                  </a:lnTo>
                  <a:lnTo>
                    <a:pt x="3428" y="2994"/>
                  </a:lnTo>
                  <a:lnTo>
                    <a:pt x="3580" y="3044"/>
                  </a:lnTo>
                  <a:lnTo>
                    <a:pt x="3580" y="3042"/>
                  </a:lnTo>
                  <a:lnTo>
                    <a:pt x="3582" y="3038"/>
                  </a:lnTo>
                  <a:lnTo>
                    <a:pt x="3584" y="3042"/>
                  </a:lnTo>
                  <a:lnTo>
                    <a:pt x="3584" y="3048"/>
                  </a:lnTo>
                  <a:lnTo>
                    <a:pt x="3666" y="3072"/>
                  </a:lnTo>
                  <a:lnTo>
                    <a:pt x="3730" y="3076"/>
                  </a:lnTo>
                  <a:lnTo>
                    <a:pt x="3768" y="3084"/>
                  </a:lnTo>
                  <a:lnTo>
                    <a:pt x="3804" y="3088"/>
                  </a:lnTo>
                  <a:lnTo>
                    <a:pt x="3840" y="3090"/>
                  </a:lnTo>
                  <a:lnTo>
                    <a:pt x="3874" y="3092"/>
                  </a:lnTo>
                  <a:lnTo>
                    <a:pt x="3908" y="3092"/>
                  </a:lnTo>
                  <a:lnTo>
                    <a:pt x="3942" y="3090"/>
                  </a:lnTo>
                  <a:lnTo>
                    <a:pt x="3976" y="3086"/>
                  </a:lnTo>
                  <a:lnTo>
                    <a:pt x="4006" y="3082"/>
                  </a:lnTo>
                  <a:lnTo>
                    <a:pt x="4038" y="3074"/>
                  </a:lnTo>
                  <a:lnTo>
                    <a:pt x="4066" y="3066"/>
                  </a:lnTo>
                  <a:lnTo>
                    <a:pt x="4094" y="3054"/>
                  </a:lnTo>
                  <a:lnTo>
                    <a:pt x="4120" y="3042"/>
                  </a:lnTo>
                  <a:lnTo>
                    <a:pt x="4144" y="3028"/>
                  </a:lnTo>
                  <a:lnTo>
                    <a:pt x="4168" y="3012"/>
                  </a:lnTo>
                  <a:lnTo>
                    <a:pt x="4188" y="2994"/>
                  </a:lnTo>
                  <a:lnTo>
                    <a:pt x="4208" y="2974"/>
                  </a:lnTo>
                  <a:lnTo>
                    <a:pt x="4210" y="2968"/>
                  </a:lnTo>
                  <a:lnTo>
                    <a:pt x="4212" y="2962"/>
                  </a:lnTo>
                  <a:lnTo>
                    <a:pt x="4212" y="2952"/>
                  </a:lnTo>
                  <a:lnTo>
                    <a:pt x="4210" y="2942"/>
                  </a:lnTo>
                  <a:lnTo>
                    <a:pt x="4210" y="2936"/>
                  </a:lnTo>
                  <a:lnTo>
                    <a:pt x="4210" y="2930"/>
                  </a:lnTo>
                  <a:lnTo>
                    <a:pt x="4214" y="2924"/>
                  </a:lnTo>
                  <a:lnTo>
                    <a:pt x="4220" y="2916"/>
                  </a:lnTo>
                  <a:lnTo>
                    <a:pt x="4226" y="2908"/>
                  </a:lnTo>
                  <a:lnTo>
                    <a:pt x="4230" y="2898"/>
                  </a:lnTo>
                  <a:lnTo>
                    <a:pt x="4226" y="2888"/>
                  </a:lnTo>
                  <a:lnTo>
                    <a:pt x="4220" y="2880"/>
                  </a:lnTo>
                  <a:lnTo>
                    <a:pt x="4208" y="2866"/>
                  </a:lnTo>
                  <a:lnTo>
                    <a:pt x="4210" y="2854"/>
                  </a:lnTo>
                  <a:lnTo>
                    <a:pt x="4222" y="2844"/>
                  </a:lnTo>
                  <a:lnTo>
                    <a:pt x="4232" y="2836"/>
                  </a:lnTo>
                  <a:lnTo>
                    <a:pt x="4242" y="2828"/>
                  </a:lnTo>
                  <a:lnTo>
                    <a:pt x="4248" y="2826"/>
                  </a:lnTo>
                  <a:lnTo>
                    <a:pt x="4256" y="2824"/>
                  </a:lnTo>
                  <a:lnTo>
                    <a:pt x="4260" y="2810"/>
                  </a:lnTo>
                  <a:lnTo>
                    <a:pt x="4260" y="2796"/>
                  </a:lnTo>
                  <a:lnTo>
                    <a:pt x="4258" y="2782"/>
                  </a:lnTo>
                  <a:lnTo>
                    <a:pt x="4254" y="2766"/>
                  </a:lnTo>
                  <a:lnTo>
                    <a:pt x="4246" y="2752"/>
                  </a:lnTo>
                  <a:lnTo>
                    <a:pt x="4238" y="2738"/>
                  </a:lnTo>
                  <a:lnTo>
                    <a:pt x="4226" y="2724"/>
                  </a:lnTo>
                  <a:lnTo>
                    <a:pt x="4214" y="2710"/>
                  </a:lnTo>
                  <a:lnTo>
                    <a:pt x="4188" y="2684"/>
                  </a:lnTo>
                  <a:lnTo>
                    <a:pt x="4160" y="2662"/>
                  </a:lnTo>
                  <a:lnTo>
                    <a:pt x="4136" y="2642"/>
                  </a:lnTo>
                  <a:lnTo>
                    <a:pt x="4114" y="2630"/>
                  </a:lnTo>
                  <a:lnTo>
                    <a:pt x="4016" y="2558"/>
                  </a:lnTo>
                  <a:lnTo>
                    <a:pt x="3984" y="2540"/>
                  </a:lnTo>
                  <a:lnTo>
                    <a:pt x="3948" y="2524"/>
                  </a:lnTo>
                  <a:lnTo>
                    <a:pt x="3912" y="2508"/>
                  </a:lnTo>
                  <a:lnTo>
                    <a:pt x="3876" y="2494"/>
                  </a:lnTo>
                  <a:lnTo>
                    <a:pt x="3800" y="2468"/>
                  </a:lnTo>
                  <a:lnTo>
                    <a:pt x="3726" y="2440"/>
                  </a:lnTo>
                  <a:lnTo>
                    <a:pt x="3474" y="2348"/>
                  </a:lnTo>
                  <a:lnTo>
                    <a:pt x="3470" y="2342"/>
                  </a:lnTo>
                  <a:lnTo>
                    <a:pt x="3746" y="2308"/>
                  </a:lnTo>
                  <a:lnTo>
                    <a:pt x="3874" y="2282"/>
                  </a:lnTo>
                  <a:lnTo>
                    <a:pt x="3940" y="2268"/>
                  </a:lnTo>
                  <a:lnTo>
                    <a:pt x="4006" y="2252"/>
                  </a:lnTo>
                  <a:lnTo>
                    <a:pt x="4068" y="2234"/>
                  </a:lnTo>
                  <a:lnTo>
                    <a:pt x="4128" y="2214"/>
                  </a:lnTo>
                  <a:lnTo>
                    <a:pt x="4156" y="2202"/>
                  </a:lnTo>
                  <a:lnTo>
                    <a:pt x="4184" y="2190"/>
                  </a:lnTo>
                  <a:lnTo>
                    <a:pt x="4210" y="2176"/>
                  </a:lnTo>
                  <a:lnTo>
                    <a:pt x="4234" y="2162"/>
                  </a:lnTo>
                  <a:lnTo>
                    <a:pt x="4304" y="2106"/>
                  </a:lnTo>
                  <a:lnTo>
                    <a:pt x="4322" y="2090"/>
                  </a:lnTo>
                  <a:lnTo>
                    <a:pt x="4344" y="2072"/>
                  </a:lnTo>
                  <a:lnTo>
                    <a:pt x="4368" y="2050"/>
                  </a:lnTo>
                  <a:lnTo>
                    <a:pt x="4392" y="2026"/>
                  </a:lnTo>
                  <a:lnTo>
                    <a:pt x="4412" y="1998"/>
                  </a:lnTo>
                  <a:lnTo>
                    <a:pt x="4430" y="1972"/>
                  </a:lnTo>
                  <a:lnTo>
                    <a:pt x="4436" y="1958"/>
                  </a:lnTo>
                  <a:lnTo>
                    <a:pt x="4440" y="1944"/>
                  </a:lnTo>
                  <a:lnTo>
                    <a:pt x="4444" y="1930"/>
                  </a:lnTo>
                  <a:lnTo>
                    <a:pt x="4446" y="1916"/>
                  </a:lnTo>
                  <a:lnTo>
                    <a:pt x="4428" y="1894"/>
                  </a:lnTo>
                  <a:lnTo>
                    <a:pt x="4430" y="1886"/>
                  </a:lnTo>
                  <a:lnTo>
                    <a:pt x="4434" y="1882"/>
                  </a:lnTo>
                  <a:lnTo>
                    <a:pt x="4438" y="1876"/>
                  </a:lnTo>
                  <a:lnTo>
                    <a:pt x="4440" y="1872"/>
                  </a:lnTo>
                  <a:lnTo>
                    <a:pt x="4438" y="1858"/>
                  </a:lnTo>
                  <a:lnTo>
                    <a:pt x="4436" y="1850"/>
                  </a:lnTo>
                  <a:lnTo>
                    <a:pt x="4438" y="1840"/>
                  </a:lnTo>
                  <a:lnTo>
                    <a:pt x="4450" y="1838"/>
                  </a:lnTo>
                  <a:close/>
                  <a:moveTo>
                    <a:pt x="4050" y="1016"/>
                  </a:moveTo>
                  <a:lnTo>
                    <a:pt x="4050" y="1016"/>
                  </a:lnTo>
                  <a:lnTo>
                    <a:pt x="4052" y="1018"/>
                  </a:lnTo>
                  <a:lnTo>
                    <a:pt x="4054" y="1022"/>
                  </a:lnTo>
                  <a:lnTo>
                    <a:pt x="4050" y="1022"/>
                  </a:lnTo>
                  <a:lnTo>
                    <a:pt x="4050" y="1016"/>
                  </a:lnTo>
                  <a:close/>
                  <a:moveTo>
                    <a:pt x="4040" y="996"/>
                  </a:moveTo>
                  <a:lnTo>
                    <a:pt x="4040" y="996"/>
                  </a:lnTo>
                  <a:lnTo>
                    <a:pt x="4044" y="1000"/>
                  </a:lnTo>
                  <a:lnTo>
                    <a:pt x="4040" y="1004"/>
                  </a:lnTo>
                  <a:lnTo>
                    <a:pt x="4034" y="1002"/>
                  </a:lnTo>
                  <a:lnTo>
                    <a:pt x="4040" y="996"/>
                  </a:lnTo>
                  <a:close/>
                  <a:moveTo>
                    <a:pt x="4006" y="1046"/>
                  </a:moveTo>
                  <a:lnTo>
                    <a:pt x="4006" y="1046"/>
                  </a:lnTo>
                  <a:lnTo>
                    <a:pt x="4012" y="1046"/>
                  </a:lnTo>
                  <a:lnTo>
                    <a:pt x="4010" y="1052"/>
                  </a:lnTo>
                  <a:lnTo>
                    <a:pt x="4002" y="1048"/>
                  </a:lnTo>
                  <a:lnTo>
                    <a:pt x="4006" y="1046"/>
                  </a:lnTo>
                  <a:close/>
                  <a:moveTo>
                    <a:pt x="3946" y="792"/>
                  </a:moveTo>
                  <a:lnTo>
                    <a:pt x="3946" y="792"/>
                  </a:lnTo>
                  <a:lnTo>
                    <a:pt x="3940" y="788"/>
                  </a:lnTo>
                  <a:lnTo>
                    <a:pt x="3944" y="790"/>
                  </a:lnTo>
                  <a:lnTo>
                    <a:pt x="3946" y="792"/>
                  </a:lnTo>
                  <a:close/>
                  <a:moveTo>
                    <a:pt x="3912" y="1148"/>
                  </a:moveTo>
                  <a:lnTo>
                    <a:pt x="3912" y="1148"/>
                  </a:lnTo>
                  <a:lnTo>
                    <a:pt x="3916" y="1150"/>
                  </a:lnTo>
                  <a:lnTo>
                    <a:pt x="3910" y="1154"/>
                  </a:lnTo>
                  <a:lnTo>
                    <a:pt x="3908" y="1154"/>
                  </a:lnTo>
                  <a:lnTo>
                    <a:pt x="3912" y="1148"/>
                  </a:lnTo>
                  <a:close/>
                  <a:moveTo>
                    <a:pt x="3900" y="1010"/>
                  </a:moveTo>
                  <a:lnTo>
                    <a:pt x="3900" y="1010"/>
                  </a:lnTo>
                  <a:lnTo>
                    <a:pt x="3902" y="1012"/>
                  </a:lnTo>
                  <a:lnTo>
                    <a:pt x="3900" y="1014"/>
                  </a:lnTo>
                  <a:lnTo>
                    <a:pt x="3900" y="1010"/>
                  </a:lnTo>
                  <a:close/>
                  <a:moveTo>
                    <a:pt x="3882" y="1036"/>
                  </a:moveTo>
                  <a:lnTo>
                    <a:pt x="3882" y="1036"/>
                  </a:lnTo>
                  <a:lnTo>
                    <a:pt x="3892" y="1036"/>
                  </a:lnTo>
                  <a:lnTo>
                    <a:pt x="3892" y="1038"/>
                  </a:lnTo>
                  <a:lnTo>
                    <a:pt x="3890" y="1042"/>
                  </a:lnTo>
                  <a:lnTo>
                    <a:pt x="3884" y="1042"/>
                  </a:lnTo>
                  <a:lnTo>
                    <a:pt x="3880" y="1040"/>
                  </a:lnTo>
                  <a:lnTo>
                    <a:pt x="3882" y="1036"/>
                  </a:lnTo>
                  <a:close/>
                  <a:moveTo>
                    <a:pt x="3870" y="816"/>
                  </a:moveTo>
                  <a:lnTo>
                    <a:pt x="3870" y="816"/>
                  </a:lnTo>
                  <a:lnTo>
                    <a:pt x="3874" y="816"/>
                  </a:lnTo>
                  <a:lnTo>
                    <a:pt x="3870" y="820"/>
                  </a:lnTo>
                  <a:lnTo>
                    <a:pt x="3870" y="816"/>
                  </a:lnTo>
                  <a:close/>
                  <a:moveTo>
                    <a:pt x="3634" y="1238"/>
                  </a:moveTo>
                  <a:lnTo>
                    <a:pt x="3634" y="1238"/>
                  </a:lnTo>
                  <a:lnTo>
                    <a:pt x="3638" y="1240"/>
                  </a:lnTo>
                  <a:lnTo>
                    <a:pt x="3638" y="1244"/>
                  </a:lnTo>
                  <a:lnTo>
                    <a:pt x="3634" y="1244"/>
                  </a:lnTo>
                  <a:lnTo>
                    <a:pt x="3634" y="1238"/>
                  </a:lnTo>
                  <a:close/>
                  <a:moveTo>
                    <a:pt x="3632" y="1248"/>
                  </a:moveTo>
                  <a:lnTo>
                    <a:pt x="3632" y="1248"/>
                  </a:lnTo>
                  <a:lnTo>
                    <a:pt x="3634" y="1252"/>
                  </a:lnTo>
                  <a:lnTo>
                    <a:pt x="3632" y="1254"/>
                  </a:lnTo>
                  <a:lnTo>
                    <a:pt x="3626" y="1256"/>
                  </a:lnTo>
                  <a:lnTo>
                    <a:pt x="3632" y="1248"/>
                  </a:lnTo>
                  <a:close/>
                  <a:moveTo>
                    <a:pt x="3584" y="1254"/>
                  </a:moveTo>
                  <a:lnTo>
                    <a:pt x="3584" y="1254"/>
                  </a:lnTo>
                  <a:lnTo>
                    <a:pt x="3582" y="1250"/>
                  </a:lnTo>
                  <a:lnTo>
                    <a:pt x="3584" y="1254"/>
                  </a:lnTo>
                  <a:close/>
                  <a:moveTo>
                    <a:pt x="3524" y="1246"/>
                  </a:moveTo>
                  <a:lnTo>
                    <a:pt x="3524" y="1246"/>
                  </a:lnTo>
                  <a:lnTo>
                    <a:pt x="3534" y="1240"/>
                  </a:lnTo>
                  <a:lnTo>
                    <a:pt x="3540" y="1242"/>
                  </a:lnTo>
                  <a:lnTo>
                    <a:pt x="3542" y="1246"/>
                  </a:lnTo>
                  <a:lnTo>
                    <a:pt x="3536" y="1250"/>
                  </a:lnTo>
                  <a:lnTo>
                    <a:pt x="3524" y="1248"/>
                  </a:lnTo>
                  <a:lnTo>
                    <a:pt x="3524" y="1246"/>
                  </a:lnTo>
                  <a:close/>
                  <a:moveTo>
                    <a:pt x="3524" y="1438"/>
                  </a:moveTo>
                  <a:lnTo>
                    <a:pt x="3524" y="1438"/>
                  </a:lnTo>
                  <a:lnTo>
                    <a:pt x="3530" y="1436"/>
                  </a:lnTo>
                  <a:lnTo>
                    <a:pt x="3528" y="1438"/>
                  </a:lnTo>
                  <a:lnTo>
                    <a:pt x="3524" y="1440"/>
                  </a:lnTo>
                  <a:lnTo>
                    <a:pt x="3524" y="1438"/>
                  </a:lnTo>
                  <a:close/>
                  <a:moveTo>
                    <a:pt x="2902" y="1018"/>
                  </a:moveTo>
                  <a:lnTo>
                    <a:pt x="2902" y="1018"/>
                  </a:lnTo>
                  <a:lnTo>
                    <a:pt x="2906" y="1022"/>
                  </a:lnTo>
                  <a:lnTo>
                    <a:pt x="2902" y="1026"/>
                  </a:lnTo>
                  <a:lnTo>
                    <a:pt x="2902" y="1018"/>
                  </a:lnTo>
                  <a:close/>
                  <a:moveTo>
                    <a:pt x="2886" y="622"/>
                  </a:moveTo>
                  <a:lnTo>
                    <a:pt x="2886" y="622"/>
                  </a:lnTo>
                  <a:lnTo>
                    <a:pt x="2884" y="618"/>
                  </a:lnTo>
                  <a:lnTo>
                    <a:pt x="2886" y="620"/>
                  </a:lnTo>
                  <a:lnTo>
                    <a:pt x="2886" y="622"/>
                  </a:lnTo>
                  <a:close/>
                  <a:moveTo>
                    <a:pt x="2838" y="832"/>
                  </a:moveTo>
                  <a:lnTo>
                    <a:pt x="2838" y="832"/>
                  </a:lnTo>
                  <a:lnTo>
                    <a:pt x="2842" y="834"/>
                  </a:lnTo>
                  <a:lnTo>
                    <a:pt x="2838" y="838"/>
                  </a:lnTo>
                  <a:lnTo>
                    <a:pt x="2838" y="832"/>
                  </a:lnTo>
                  <a:close/>
                  <a:moveTo>
                    <a:pt x="2834" y="1188"/>
                  </a:moveTo>
                  <a:lnTo>
                    <a:pt x="2834" y="1188"/>
                  </a:lnTo>
                  <a:lnTo>
                    <a:pt x="2836" y="1190"/>
                  </a:lnTo>
                  <a:lnTo>
                    <a:pt x="2838" y="1194"/>
                  </a:lnTo>
                  <a:lnTo>
                    <a:pt x="2834" y="1194"/>
                  </a:lnTo>
                  <a:lnTo>
                    <a:pt x="2834" y="1188"/>
                  </a:lnTo>
                  <a:close/>
                  <a:moveTo>
                    <a:pt x="2742" y="622"/>
                  </a:moveTo>
                  <a:lnTo>
                    <a:pt x="2742" y="622"/>
                  </a:lnTo>
                  <a:lnTo>
                    <a:pt x="2742" y="624"/>
                  </a:lnTo>
                  <a:lnTo>
                    <a:pt x="2740" y="624"/>
                  </a:lnTo>
                  <a:lnTo>
                    <a:pt x="2742" y="622"/>
                  </a:lnTo>
                  <a:close/>
                  <a:moveTo>
                    <a:pt x="1270" y="270"/>
                  </a:moveTo>
                  <a:lnTo>
                    <a:pt x="1270" y="270"/>
                  </a:lnTo>
                  <a:lnTo>
                    <a:pt x="1272" y="268"/>
                  </a:lnTo>
                  <a:lnTo>
                    <a:pt x="1274" y="274"/>
                  </a:lnTo>
                  <a:lnTo>
                    <a:pt x="1270" y="270"/>
                  </a:lnTo>
                  <a:close/>
                  <a:moveTo>
                    <a:pt x="802" y="806"/>
                  </a:moveTo>
                  <a:lnTo>
                    <a:pt x="802" y="806"/>
                  </a:lnTo>
                  <a:lnTo>
                    <a:pt x="800" y="802"/>
                  </a:lnTo>
                  <a:lnTo>
                    <a:pt x="802" y="804"/>
                  </a:lnTo>
                  <a:lnTo>
                    <a:pt x="802" y="806"/>
                  </a:lnTo>
                  <a:close/>
                  <a:moveTo>
                    <a:pt x="834" y="922"/>
                  </a:moveTo>
                  <a:lnTo>
                    <a:pt x="834" y="922"/>
                  </a:lnTo>
                  <a:lnTo>
                    <a:pt x="832" y="918"/>
                  </a:lnTo>
                  <a:lnTo>
                    <a:pt x="834" y="920"/>
                  </a:lnTo>
                  <a:lnTo>
                    <a:pt x="834" y="922"/>
                  </a:lnTo>
                  <a:close/>
                  <a:moveTo>
                    <a:pt x="830" y="808"/>
                  </a:moveTo>
                  <a:lnTo>
                    <a:pt x="830" y="808"/>
                  </a:lnTo>
                  <a:lnTo>
                    <a:pt x="834" y="802"/>
                  </a:lnTo>
                  <a:lnTo>
                    <a:pt x="838" y="802"/>
                  </a:lnTo>
                  <a:lnTo>
                    <a:pt x="834" y="806"/>
                  </a:lnTo>
                  <a:lnTo>
                    <a:pt x="830" y="808"/>
                  </a:lnTo>
                  <a:close/>
                  <a:moveTo>
                    <a:pt x="908" y="956"/>
                  </a:moveTo>
                  <a:lnTo>
                    <a:pt x="908" y="956"/>
                  </a:lnTo>
                  <a:lnTo>
                    <a:pt x="906" y="956"/>
                  </a:lnTo>
                  <a:lnTo>
                    <a:pt x="902" y="954"/>
                  </a:lnTo>
                  <a:lnTo>
                    <a:pt x="904" y="944"/>
                  </a:lnTo>
                  <a:lnTo>
                    <a:pt x="910" y="948"/>
                  </a:lnTo>
                  <a:lnTo>
                    <a:pt x="908" y="956"/>
                  </a:lnTo>
                  <a:close/>
                  <a:moveTo>
                    <a:pt x="932" y="966"/>
                  </a:moveTo>
                  <a:lnTo>
                    <a:pt x="932" y="966"/>
                  </a:lnTo>
                  <a:lnTo>
                    <a:pt x="932" y="968"/>
                  </a:lnTo>
                  <a:lnTo>
                    <a:pt x="928" y="972"/>
                  </a:lnTo>
                  <a:lnTo>
                    <a:pt x="922" y="970"/>
                  </a:lnTo>
                  <a:lnTo>
                    <a:pt x="924" y="960"/>
                  </a:lnTo>
                  <a:lnTo>
                    <a:pt x="932" y="962"/>
                  </a:lnTo>
                  <a:lnTo>
                    <a:pt x="932" y="966"/>
                  </a:lnTo>
                  <a:close/>
                  <a:moveTo>
                    <a:pt x="1042" y="888"/>
                  </a:moveTo>
                  <a:lnTo>
                    <a:pt x="1042" y="888"/>
                  </a:lnTo>
                  <a:lnTo>
                    <a:pt x="1038" y="886"/>
                  </a:lnTo>
                  <a:lnTo>
                    <a:pt x="1040" y="882"/>
                  </a:lnTo>
                  <a:lnTo>
                    <a:pt x="1042" y="882"/>
                  </a:lnTo>
                  <a:lnTo>
                    <a:pt x="1042" y="888"/>
                  </a:lnTo>
                  <a:close/>
                  <a:moveTo>
                    <a:pt x="1048" y="928"/>
                  </a:moveTo>
                  <a:lnTo>
                    <a:pt x="1048" y="928"/>
                  </a:lnTo>
                  <a:lnTo>
                    <a:pt x="1044" y="922"/>
                  </a:lnTo>
                  <a:lnTo>
                    <a:pt x="1052" y="924"/>
                  </a:lnTo>
                  <a:lnTo>
                    <a:pt x="1048" y="928"/>
                  </a:lnTo>
                  <a:close/>
                  <a:moveTo>
                    <a:pt x="1066" y="1380"/>
                  </a:moveTo>
                  <a:lnTo>
                    <a:pt x="1066" y="1380"/>
                  </a:lnTo>
                  <a:lnTo>
                    <a:pt x="1064" y="1376"/>
                  </a:lnTo>
                  <a:lnTo>
                    <a:pt x="1066" y="1378"/>
                  </a:lnTo>
                  <a:lnTo>
                    <a:pt x="1066" y="1380"/>
                  </a:lnTo>
                  <a:close/>
                  <a:moveTo>
                    <a:pt x="178" y="1372"/>
                  </a:moveTo>
                  <a:lnTo>
                    <a:pt x="178" y="1372"/>
                  </a:lnTo>
                  <a:lnTo>
                    <a:pt x="178" y="1364"/>
                  </a:lnTo>
                  <a:lnTo>
                    <a:pt x="182" y="1364"/>
                  </a:lnTo>
                  <a:lnTo>
                    <a:pt x="178" y="1372"/>
                  </a:lnTo>
                  <a:close/>
                  <a:moveTo>
                    <a:pt x="216" y="1232"/>
                  </a:moveTo>
                  <a:lnTo>
                    <a:pt x="216" y="1232"/>
                  </a:lnTo>
                  <a:lnTo>
                    <a:pt x="214" y="1232"/>
                  </a:lnTo>
                  <a:lnTo>
                    <a:pt x="216" y="1224"/>
                  </a:lnTo>
                  <a:lnTo>
                    <a:pt x="220" y="1226"/>
                  </a:lnTo>
                  <a:lnTo>
                    <a:pt x="216" y="1232"/>
                  </a:lnTo>
                  <a:close/>
                  <a:moveTo>
                    <a:pt x="270" y="1406"/>
                  </a:moveTo>
                  <a:lnTo>
                    <a:pt x="270" y="1406"/>
                  </a:lnTo>
                  <a:lnTo>
                    <a:pt x="268" y="1402"/>
                  </a:lnTo>
                  <a:lnTo>
                    <a:pt x="270" y="1404"/>
                  </a:lnTo>
                  <a:lnTo>
                    <a:pt x="270" y="1406"/>
                  </a:lnTo>
                  <a:close/>
                  <a:moveTo>
                    <a:pt x="524" y="1398"/>
                  </a:moveTo>
                  <a:lnTo>
                    <a:pt x="524" y="1398"/>
                  </a:lnTo>
                  <a:lnTo>
                    <a:pt x="520" y="1396"/>
                  </a:lnTo>
                  <a:lnTo>
                    <a:pt x="522" y="1390"/>
                  </a:lnTo>
                  <a:lnTo>
                    <a:pt x="526" y="1392"/>
                  </a:lnTo>
                  <a:lnTo>
                    <a:pt x="526" y="1398"/>
                  </a:lnTo>
                  <a:lnTo>
                    <a:pt x="524" y="1398"/>
                  </a:lnTo>
                  <a:close/>
                  <a:moveTo>
                    <a:pt x="536" y="1314"/>
                  </a:moveTo>
                  <a:lnTo>
                    <a:pt x="536" y="1314"/>
                  </a:lnTo>
                  <a:lnTo>
                    <a:pt x="532" y="1314"/>
                  </a:lnTo>
                  <a:lnTo>
                    <a:pt x="530" y="1308"/>
                  </a:lnTo>
                  <a:lnTo>
                    <a:pt x="536" y="1302"/>
                  </a:lnTo>
                  <a:lnTo>
                    <a:pt x="536" y="1314"/>
                  </a:lnTo>
                  <a:close/>
                  <a:moveTo>
                    <a:pt x="550" y="1438"/>
                  </a:moveTo>
                  <a:lnTo>
                    <a:pt x="550" y="1438"/>
                  </a:lnTo>
                  <a:lnTo>
                    <a:pt x="552" y="1434"/>
                  </a:lnTo>
                  <a:lnTo>
                    <a:pt x="558" y="1440"/>
                  </a:lnTo>
                  <a:lnTo>
                    <a:pt x="550" y="1438"/>
                  </a:lnTo>
                  <a:close/>
                  <a:moveTo>
                    <a:pt x="654" y="1714"/>
                  </a:moveTo>
                  <a:lnTo>
                    <a:pt x="654" y="1714"/>
                  </a:lnTo>
                  <a:lnTo>
                    <a:pt x="650" y="1706"/>
                  </a:lnTo>
                  <a:lnTo>
                    <a:pt x="656" y="1706"/>
                  </a:lnTo>
                  <a:lnTo>
                    <a:pt x="654" y="1714"/>
                  </a:lnTo>
                  <a:close/>
                  <a:moveTo>
                    <a:pt x="42" y="2086"/>
                  </a:moveTo>
                  <a:lnTo>
                    <a:pt x="42" y="2086"/>
                  </a:lnTo>
                  <a:lnTo>
                    <a:pt x="40" y="2082"/>
                  </a:lnTo>
                  <a:lnTo>
                    <a:pt x="42" y="2084"/>
                  </a:lnTo>
                  <a:lnTo>
                    <a:pt x="42" y="2086"/>
                  </a:lnTo>
                  <a:close/>
                  <a:moveTo>
                    <a:pt x="100" y="2040"/>
                  </a:moveTo>
                  <a:lnTo>
                    <a:pt x="100" y="2040"/>
                  </a:lnTo>
                  <a:lnTo>
                    <a:pt x="100" y="2034"/>
                  </a:lnTo>
                  <a:lnTo>
                    <a:pt x="104" y="2036"/>
                  </a:lnTo>
                  <a:lnTo>
                    <a:pt x="100" y="2040"/>
                  </a:lnTo>
                  <a:close/>
                  <a:moveTo>
                    <a:pt x="118" y="2152"/>
                  </a:moveTo>
                  <a:lnTo>
                    <a:pt x="118" y="2152"/>
                  </a:lnTo>
                  <a:lnTo>
                    <a:pt x="122" y="2156"/>
                  </a:lnTo>
                  <a:lnTo>
                    <a:pt x="118" y="2152"/>
                  </a:lnTo>
                  <a:close/>
                  <a:moveTo>
                    <a:pt x="122" y="2144"/>
                  </a:moveTo>
                  <a:lnTo>
                    <a:pt x="122" y="2144"/>
                  </a:lnTo>
                  <a:lnTo>
                    <a:pt x="114" y="2144"/>
                  </a:lnTo>
                  <a:lnTo>
                    <a:pt x="118" y="2132"/>
                  </a:lnTo>
                  <a:lnTo>
                    <a:pt x="122" y="2136"/>
                  </a:lnTo>
                  <a:lnTo>
                    <a:pt x="122" y="2144"/>
                  </a:lnTo>
                  <a:close/>
                  <a:moveTo>
                    <a:pt x="218" y="2314"/>
                  </a:moveTo>
                  <a:lnTo>
                    <a:pt x="218" y="2314"/>
                  </a:lnTo>
                  <a:lnTo>
                    <a:pt x="220" y="2310"/>
                  </a:lnTo>
                  <a:lnTo>
                    <a:pt x="224" y="2314"/>
                  </a:lnTo>
                  <a:lnTo>
                    <a:pt x="218" y="2314"/>
                  </a:lnTo>
                  <a:close/>
                  <a:moveTo>
                    <a:pt x="320" y="2408"/>
                  </a:moveTo>
                  <a:lnTo>
                    <a:pt x="320" y="2408"/>
                  </a:lnTo>
                  <a:lnTo>
                    <a:pt x="314" y="2400"/>
                  </a:lnTo>
                  <a:lnTo>
                    <a:pt x="322" y="2406"/>
                  </a:lnTo>
                  <a:lnTo>
                    <a:pt x="320" y="2408"/>
                  </a:lnTo>
                  <a:close/>
                  <a:moveTo>
                    <a:pt x="348" y="2140"/>
                  </a:moveTo>
                  <a:lnTo>
                    <a:pt x="348" y="2140"/>
                  </a:lnTo>
                  <a:lnTo>
                    <a:pt x="348" y="2144"/>
                  </a:lnTo>
                  <a:lnTo>
                    <a:pt x="344" y="2146"/>
                  </a:lnTo>
                  <a:lnTo>
                    <a:pt x="348" y="2140"/>
                  </a:lnTo>
                  <a:close/>
                  <a:moveTo>
                    <a:pt x="350" y="2412"/>
                  </a:moveTo>
                  <a:lnTo>
                    <a:pt x="350" y="2412"/>
                  </a:lnTo>
                  <a:lnTo>
                    <a:pt x="346" y="2410"/>
                  </a:lnTo>
                  <a:lnTo>
                    <a:pt x="346" y="2400"/>
                  </a:lnTo>
                  <a:lnTo>
                    <a:pt x="352" y="2400"/>
                  </a:lnTo>
                  <a:lnTo>
                    <a:pt x="356" y="2406"/>
                  </a:lnTo>
                  <a:lnTo>
                    <a:pt x="350" y="2412"/>
                  </a:lnTo>
                  <a:close/>
                  <a:moveTo>
                    <a:pt x="416" y="2226"/>
                  </a:moveTo>
                  <a:lnTo>
                    <a:pt x="416" y="2226"/>
                  </a:lnTo>
                  <a:lnTo>
                    <a:pt x="420" y="2228"/>
                  </a:lnTo>
                  <a:lnTo>
                    <a:pt x="422" y="2230"/>
                  </a:lnTo>
                  <a:lnTo>
                    <a:pt x="418" y="2228"/>
                  </a:lnTo>
                  <a:lnTo>
                    <a:pt x="416" y="2226"/>
                  </a:lnTo>
                  <a:close/>
                  <a:moveTo>
                    <a:pt x="452" y="2104"/>
                  </a:moveTo>
                  <a:lnTo>
                    <a:pt x="452" y="2104"/>
                  </a:lnTo>
                  <a:lnTo>
                    <a:pt x="450" y="2100"/>
                  </a:lnTo>
                  <a:lnTo>
                    <a:pt x="452" y="2102"/>
                  </a:lnTo>
                  <a:lnTo>
                    <a:pt x="452" y="2104"/>
                  </a:lnTo>
                  <a:close/>
                  <a:moveTo>
                    <a:pt x="478" y="2316"/>
                  </a:moveTo>
                  <a:lnTo>
                    <a:pt x="478" y="2316"/>
                  </a:lnTo>
                  <a:lnTo>
                    <a:pt x="476" y="2312"/>
                  </a:lnTo>
                  <a:lnTo>
                    <a:pt x="478" y="2314"/>
                  </a:lnTo>
                  <a:lnTo>
                    <a:pt x="478" y="2316"/>
                  </a:lnTo>
                  <a:close/>
                  <a:moveTo>
                    <a:pt x="484" y="2128"/>
                  </a:moveTo>
                  <a:lnTo>
                    <a:pt x="484" y="2128"/>
                  </a:lnTo>
                  <a:lnTo>
                    <a:pt x="488" y="2126"/>
                  </a:lnTo>
                  <a:lnTo>
                    <a:pt x="490" y="2128"/>
                  </a:lnTo>
                  <a:lnTo>
                    <a:pt x="488" y="2128"/>
                  </a:lnTo>
                  <a:lnTo>
                    <a:pt x="484" y="2128"/>
                  </a:lnTo>
                  <a:close/>
                  <a:moveTo>
                    <a:pt x="492" y="1928"/>
                  </a:moveTo>
                  <a:lnTo>
                    <a:pt x="492" y="1928"/>
                  </a:lnTo>
                  <a:lnTo>
                    <a:pt x="492" y="1922"/>
                  </a:lnTo>
                  <a:lnTo>
                    <a:pt x="494" y="1924"/>
                  </a:lnTo>
                  <a:lnTo>
                    <a:pt x="496" y="1928"/>
                  </a:lnTo>
                  <a:lnTo>
                    <a:pt x="492" y="1928"/>
                  </a:lnTo>
                  <a:close/>
                  <a:moveTo>
                    <a:pt x="510" y="1904"/>
                  </a:moveTo>
                  <a:lnTo>
                    <a:pt x="510" y="1904"/>
                  </a:lnTo>
                  <a:lnTo>
                    <a:pt x="508" y="1900"/>
                  </a:lnTo>
                  <a:lnTo>
                    <a:pt x="510" y="1902"/>
                  </a:lnTo>
                  <a:lnTo>
                    <a:pt x="510" y="1904"/>
                  </a:lnTo>
                  <a:close/>
                  <a:moveTo>
                    <a:pt x="512" y="2066"/>
                  </a:moveTo>
                  <a:lnTo>
                    <a:pt x="512" y="2066"/>
                  </a:lnTo>
                  <a:lnTo>
                    <a:pt x="512" y="2064"/>
                  </a:lnTo>
                  <a:lnTo>
                    <a:pt x="512" y="2066"/>
                  </a:lnTo>
                  <a:close/>
                  <a:moveTo>
                    <a:pt x="540" y="2224"/>
                  </a:moveTo>
                  <a:lnTo>
                    <a:pt x="540" y="2224"/>
                  </a:lnTo>
                  <a:lnTo>
                    <a:pt x="532" y="2226"/>
                  </a:lnTo>
                  <a:lnTo>
                    <a:pt x="534" y="2216"/>
                  </a:lnTo>
                  <a:lnTo>
                    <a:pt x="540" y="2222"/>
                  </a:lnTo>
                  <a:lnTo>
                    <a:pt x="540" y="2224"/>
                  </a:lnTo>
                  <a:close/>
                  <a:moveTo>
                    <a:pt x="542" y="2408"/>
                  </a:moveTo>
                  <a:lnTo>
                    <a:pt x="542" y="2408"/>
                  </a:lnTo>
                  <a:lnTo>
                    <a:pt x="546" y="2412"/>
                  </a:lnTo>
                  <a:lnTo>
                    <a:pt x="542" y="2408"/>
                  </a:lnTo>
                  <a:close/>
                  <a:moveTo>
                    <a:pt x="562" y="1918"/>
                  </a:moveTo>
                  <a:lnTo>
                    <a:pt x="562" y="1918"/>
                  </a:lnTo>
                  <a:lnTo>
                    <a:pt x="560" y="1914"/>
                  </a:lnTo>
                  <a:lnTo>
                    <a:pt x="562" y="1916"/>
                  </a:lnTo>
                  <a:lnTo>
                    <a:pt x="562" y="1918"/>
                  </a:lnTo>
                  <a:close/>
                  <a:moveTo>
                    <a:pt x="248" y="2674"/>
                  </a:moveTo>
                  <a:lnTo>
                    <a:pt x="248" y="2674"/>
                  </a:lnTo>
                  <a:lnTo>
                    <a:pt x="254" y="2674"/>
                  </a:lnTo>
                  <a:lnTo>
                    <a:pt x="256" y="2682"/>
                  </a:lnTo>
                  <a:lnTo>
                    <a:pt x="250" y="2678"/>
                  </a:lnTo>
                  <a:lnTo>
                    <a:pt x="248" y="2674"/>
                  </a:lnTo>
                  <a:close/>
                  <a:moveTo>
                    <a:pt x="508" y="2500"/>
                  </a:moveTo>
                  <a:lnTo>
                    <a:pt x="508" y="2500"/>
                  </a:lnTo>
                  <a:lnTo>
                    <a:pt x="506" y="2506"/>
                  </a:lnTo>
                  <a:lnTo>
                    <a:pt x="500" y="2502"/>
                  </a:lnTo>
                  <a:lnTo>
                    <a:pt x="498" y="2496"/>
                  </a:lnTo>
                  <a:lnTo>
                    <a:pt x="508" y="2498"/>
                  </a:lnTo>
                  <a:lnTo>
                    <a:pt x="508" y="2500"/>
                  </a:lnTo>
                  <a:close/>
                  <a:moveTo>
                    <a:pt x="692" y="2406"/>
                  </a:moveTo>
                  <a:lnTo>
                    <a:pt x="692" y="2406"/>
                  </a:lnTo>
                  <a:lnTo>
                    <a:pt x="694" y="2410"/>
                  </a:lnTo>
                  <a:lnTo>
                    <a:pt x="686" y="2410"/>
                  </a:lnTo>
                  <a:lnTo>
                    <a:pt x="684" y="2404"/>
                  </a:lnTo>
                  <a:lnTo>
                    <a:pt x="692" y="2406"/>
                  </a:lnTo>
                  <a:close/>
                  <a:moveTo>
                    <a:pt x="690" y="2436"/>
                  </a:moveTo>
                  <a:lnTo>
                    <a:pt x="690" y="2436"/>
                  </a:lnTo>
                  <a:lnTo>
                    <a:pt x="694" y="2440"/>
                  </a:lnTo>
                  <a:lnTo>
                    <a:pt x="680" y="2448"/>
                  </a:lnTo>
                  <a:lnTo>
                    <a:pt x="690" y="2436"/>
                  </a:lnTo>
                  <a:close/>
                  <a:moveTo>
                    <a:pt x="650" y="2172"/>
                  </a:moveTo>
                  <a:lnTo>
                    <a:pt x="650" y="2172"/>
                  </a:lnTo>
                  <a:lnTo>
                    <a:pt x="654" y="2174"/>
                  </a:lnTo>
                  <a:lnTo>
                    <a:pt x="656" y="2180"/>
                  </a:lnTo>
                  <a:lnTo>
                    <a:pt x="650" y="2178"/>
                  </a:lnTo>
                  <a:lnTo>
                    <a:pt x="650" y="2172"/>
                  </a:lnTo>
                  <a:close/>
                  <a:moveTo>
                    <a:pt x="620" y="2302"/>
                  </a:moveTo>
                  <a:lnTo>
                    <a:pt x="620" y="2302"/>
                  </a:lnTo>
                  <a:lnTo>
                    <a:pt x="616" y="2302"/>
                  </a:lnTo>
                  <a:lnTo>
                    <a:pt x="612" y="2300"/>
                  </a:lnTo>
                  <a:lnTo>
                    <a:pt x="620" y="2302"/>
                  </a:lnTo>
                  <a:close/>
                  <a:moveTo>
                    <a:pt x="568" y="2166"/>
                  </a:moveTo>
                  <a:lnTo>
                    <a:pt x="568" y="2166"/>
                  </a:lnTo>
                  <a:lnTo>
                    <a:pt x="574" y="2170"/>
                  </a:lnTo>
                  <a:lnTo>
                    <a:pt x="570" y="2170"/>
                  </a:lnTo>
                  <a:lnTo>
                    <a:pt x="568" y="2166"/>
                  </a:lnTo>
                  <a:close/>
                  <a:moveTo>
                    <a:pt x="584" y="2448"/>
                  </a:moveTo>
                  <a:lnTo>
                    <a:pt x="584" y="2448"/>
                  </a:lnTo>
                  <a:lnTo>
                    <a:pt x="578" y="2448"/>
                  </a:lnTo>
                  <a:lnTo>
                    <a:pt x="576" y="2438"/>
                  </a:lnTo>
                  <a:lnTo>
                    <a:pt x="580" y="2436"/>
                  </a:lnTo>
                  <a:lnTo>
                    <a:pt x="584" y="2442"/>
                  </a:lnTo>
                  <a:lnTo>
                    <a:pt x="584" y="2448"/>
                  </a:lnTo>
                  <a:close/>
                  <a:moveTo>
                    <a:pt x="610" y="2366"/>
                  </a:moveTo>
                  <a:lnTo>
                    <a:pt x="610" y="2366"/>
                  </a:lnTo>
                  <a:lnTo>
                    <a:pt x="616" y="2370"/>
                  </a:lnTo>
                  <a:lnTo>
                    <a:pt x="608" y="2374"/>
                  </a:lnTo>
                  <a:lnTo>
                    <a:pt x="610" y="2366"/>
                  </a:lnTo>
                  <a:close/>
                  <a:moveTo>
                    <a:pt x="610" y="2402"/>
                  </a:moveTo>
                  <a:lnTo>
                    <a:pt x="610" y="2402"/>
                  </a:lnTo>
                  <a:lnTo>
                    <a:pt x="612" y="2400"/>
                  </a:lnTo>
                  <a:lnTo>
                    <a:pt x="616" y="2404"/>
                  </a:lnTo>
                  <a:lnTo>
                    <a:pt x="610" y="2404"/>
                  </a:lnTo>
                  <a:lnTo>
                    <a:pt x="610" y="2402"/>
                  </a:lnTo>
                  <a:close/>
                  <a:moveTo>
                    <a:pt x="612" y="2494"/>
                  </a:moveTo>
                  <a:lnTo>
                    <a:pt x="612" y="2494"/>
                  </a:lnTo>
                  <a:lnTo>
                    <a:pt x="620" y="2496"/>
                  </a:lnTo>
                  <a:lnTo>
                    <a:pt x="616" y="2496"/>
                  </a:lnTo>
                  <a:lnTo>
                    <a:pt x="612" y="2494"/>
                  </a:lnTo>
                  <a:close/>
                  <a:moveTo>
                    <a:pt x="620" y="2318"/>
                  </a:moveTo>
                  <a:lnTo>
                    <a:pt x="620" y="2318"/>
                  </a:lnTo>
                  <a:lnTo>
                    <a:pt x="618" y="2316"/>
                  </a:lnTo>
                  <a:lnTo>
                    <a:pt x="620" y="2312"/>
                  </a:lnTo>
                  <a:lnTo>
                    <a:pt x="624" y="2316"/>
                  </a:lnTo>
                  <a:lnTo>
                    <a:pt x="620" y="2318"/>
                  </a:lnTo>
                  <a:close/>
                  <a:moveTo>
                    <a:pt x="636" y="2048"/>
                  </a:moveTo>
                  <a:lnTo>
                    <a:pt x="636" y="2048"/>
                  </a:lnTo>
                  <a:lnTo>
                    <a:pt x="638" y="2044"/>
                  </a:lnTo>
                  <a:lnTo>
                    <a:pt x="642" y="2048"/>
                  </a:lnTo>
                  <a:lnTo>
                    <a:pt x="638" y="2050"/>
                  </a:lnTo>
                  <a:lnTo>
                    <a:pt x="636" y="2048"/>
                  </a:lnTo>
                  <a:close/>
                  <a:moveTo>
                    <a:pt x="644" y="2810"/>
                  </a:moveTo>
                  <a:lnTo>
                    <a:pt x="644" y="2810"/>
                  </a:lnTo>
                  <a:lnTo>
                    <a:pt x="644" y="2804"/>
                  </a:lnTo>
                  <a:lnTo>
                    <a:pt x="648" y="2806"/>
                  </a:lnTo>
                  <a:lnTo>
                    <a:pt x="644" y="2810"/>
                  </a:lnTo>
                  <a:close/>
                  <a:moveTo>
                    <a:pt x="646" y="2672"/>
                  </a:moveTo>
                  <a:lnTo>
                    <a:pt x="646" y="2672"/>
                  </a:lnTo>
                  <a:lnTo>
                    <a:pt x="644" y="2668"/>
                  </a:lnTo>
                  <a:lnTo>
                    <a:pt x="646" y="2670"/>
                  </a:lnTo>
                  <a:lnTo>
                    <a:pt x="646" y="2672"/>
                  </a:lnTo>
                  <a:close/>
                  <a:moveTo>
                    <a:pt x="644" y="2552"/>
                  </a:moveTo>
                  <a:lnTo>
                    <a:pt x="644" y="2552"/>
                  </a:lnTo>
                  <a:lnTo>
                    <a:pt x="642" y="2544"/>
                  </a:lnTo>
                  <a:lnTo>
                    <a:pt x="644" y="2546"/>
                  </a:lnTo>
                  <a:lnTo>
                    <a:pt x="648" y="2548"/>
                  </a:lnTo>
                  <a:lnTo>
                    <a:pt x="644" y="2552"/>
                  </a:lnTo>
                  <a:close/>
                  <a:moveTo>
                    <a:pt x="640" y="2494"/>
                  </a:moveTo>
                  <a:lnTo>
                    <a:pt x="640" y="2494"/>
                  </a:lnTo>
                  <a:lnTo>
                    <a:pt x="642" y="2492"/>
                  </a:lnTo>
                  <a:lnTo>
                    <a:pt x="648" y="2494"/>
                  </a:lnTo>
                  <a:lnTo>
                    <a:pt x="650" y="2500"/>
                  </a:lnTo>
                  <a:lnTo>
                    <a:pt x="640" y="2494"/>
                  </a:lnTo>
                  <a:close/>
                  <a:moveTo>
                    <a:pt x="648" y="2470"/>
                  </a:moveTo>
                  <a:lnTo>
                    <a:pt x="648" y="2470"/>
                  </a:lnTo>
                  <a:lnTo>
                    <a:pt x="646" y="2464"/>
                  </a:lnTo>
                  <a:lnTo>
                    <a:pt x="652" y="2460"/>
                  </a:lnTo>
                  <a:lnTo>
                    <a:pt x="656" y="2460"/>
                  </a:lnTo>
                  <a:lnTo>
                    <a:pt x="658" y="2464"/>
                  </a:lnTo>
                  <a:lnTo>
                    <a:pt x="650" y="2470"/>
                  </a:lnTo>
                  <a:lnTo>
                    <a:pt x="648" y="2470"/>
                  </a:lnTo>
                  <a:close/>
                  <a:moveTo>
                    <a:pt x="672" y="2686"/>
                  </a:moveTo>
                  <a:lnTo>
                    <a:pt x="672" y="2686"/>
                  </a:lnTo>
                  <a:lnTo>
                    <a:pt x="670" y="2682"/>
                  </a:lnTo>
                  <a:lnTo>
                    <a:pt x="672" y="2684"/>
                  </a:lnTo>
                  <a:lnTo>
                    <a:pt x="672" y="2686"/>
                  </a:lnTo>
                  <a:close/>
                  <a:moveTo>
                    <a:pt x="680" y="2518"/>
                  </a:moveTo>
                  <a:lnTo>
                    <a:pt x="680" y="2518"/>
                  </a:lnTo>
                  <a:lnTo>
                    <a:pt x="658" y="2522"/>
                  </a:lnTo>
                  <a:lnTo>
                    <a:pt x="656" y="2516"/>
                  </a:lnTo>
                  <a:lnTo>
                    <a:pt x="674" y="2510"/>
                  </a:lnTo>
                  <a:lnTo>
                    <a:pt x="680" y="2516"/>
                  </a:lnTo>
                  <a:lnTo>
                    <a:pt x="680" y="2518"/>
                  </a:lnTo>
                  <a:close/>
                  <a:moveTo>
                    <a:pt x="678" y="2496"/>
                  </a:moveTo>
                  <a:lnTo>
                    <a:pt x="678" y="2496"/>
                  </a:lnTo>
                  <a:lnTo>
                    <a:pt x="672" y="2496"/>
                  </a:lnTo>
                  <a:lnTo>
                    <a:pt x="670" y="2486"/>
                  </a:lnTo>
                  <a:lnTo>
                    <a:pt x="678" y="2486"/>
                  </a:lnTo>
                  <a:lnTo>
                    <a:pt x="682" y="2490"/>
                  </a:lnTo>
                  <a:lnTo>
                    <a:pt x="678" y="2496"/>
                  </a:lnTo>
                  <a:close/>
                  <a:moveTo>
                    <a:pt x="700" y="2502"/>
                  </a:moveTo>
                  <a:lnTo>
                    <a:pt x="700" y="2502"/>
                  </a:lnTo>
                  <a:lnTo>
                    <a:pt x="698" y="2496"/>
                  </a:lnTo>
                  <a:lnTo>
                    <a:pt x="692" y="2496"/>
                  </a:lnTo>
                  <a:lnTo>
                    <a:pt x="690" y="2488"/>
                  </a:lnTo>
                  <a:lnTo>
                    <a:pt x="690" y="2482"/>
                  </a:lnTo>
                  <a:lnTo>
                    <a:pt x="700" y="2488"/>
                  </a:lnTo>
                  <a:lnTo>
                    <a:pt x="706" y="2496"/>
                  </a:lnTo>
                  <a:lnTo>
                    <a:pt x="704" y="2502"/>
                  </a:lnTo>
                  <a:lnTo>
                    <a:pt x="700" y="2502"/>
                  </a:lnTo>
                  <a:close/>
                  <a:moveTo>
                    <a:pt x="698" y="2412"/>
                  </a:moveTo>
                  <a:lnTo>
                    <a:pt x="698" y="2412"/>
                  </a:lnTo>
                  <a:lnTo>
                    <a:pt x="704" y="2404"/>
                  </a:lnTo>
                  <a:lnTo>
                    <a:pt x="706" y="2404"/>
                  </a:lnTo>
                  <a:lnTo>
                    <a:pt x="704" y="2410"/>
                  </a:lnTo>
                  <a:lnTo>
                    <a:pt x="698" y="2412"/>
                  </a:lnTo>
                  <a:close/>
                  <a:moveTo>
                    <a:pt x="736" y="2606"/>
                  </a:moveTo>
                  <a:lnTo>
                    <a:pt x="736" y="2606"/>
                  </a:lnTo>
                  <a:lnTo>
                    <a:pt x="734" y="2606"/>
                  </a:lnTo>
                  <a:lnTo>
                    <a:pt x="730" y="2602"/>
                  </a:lnTo>
                  <a:lnTo>
                    <a:pt x="736" y="2594"/>
                  </a:lnTo>
                  <a:lnTo>
                    <a:pt x="738" y="2596"/>
                  </a:lnTo>
                  <a:lnTo>
                    <a:pt x="740" y="2600"/>
                  </a:lnTo>
                  <a:lnTo>
                    <a:pt x="738" y="2602"/>
                  </a:lnTo>
                  <a:lnTo>
                    <a:pt x="736" y="2606"/>
                  </a:lnTo>
                  <a:close/>
                  <a:moveTo>
                    <a:pt x="736" y="2544"/>
                  </a:moveTo>
                  <a:lnTo>
                    <a:pt x="736" y="2544"/>
                  </a:lnTo>
                  <a:lnTo>
                    <a:pt x="736" y="2536"/>
                  </a:lnTo>
                  <a:lnTo>
                    <a:pt x="740" y="2540"/>
                  </a:lnTo>
                  <a:lnTo>
                    <a:pt x="736" y="2544"/>
                  </a:lnTo>
                  <a:close/>
                  <a:moveTo>
                    <a:pt x="730" y="2506"/>
                  </a:moveTo>
                  <a:lnTo>
                    <a:pt x="730" y="2506"/>
                  </a:lnTo>
                  <a:lnTo>
                    <a:pt x="728" y="2506"/>
                  </a:lnTo>
                  <a:lnTo>
                    <a:pt x="730" y="2498"/>
                  </a:lnTo>
                  <a:lnTo>
                    <a:pt x="736" y="2498"/>
                  </a:lnTo>
                  <a:lnTo>
                    <a:pt x="740" y="2504"/>
                  </a:lnTo>
                  <a:lnTo>
                    <a:pt x="730" y="2506"/>
                  </a:lnTo>
                  <a:close/>
                  <a:moveTo>
                    <a:pt x="728" y="2416"/>
                  </a:moveTo>
                  <a:lnTo>
                    <a:pt x="728" y="2416"/>
                  </a:lnTo>
                  <a:lnTo>
                    <a:pt x="728" y="2406"/>
                  </a:lnTo>
                  <a:lnTo>
                    <a:pt x="732" y="2404"/>
                  </a:lnTo>
                  <a:lnTo>
                    <a:pt x="744" y="2410"/>
                  </a:lnTo>
                  <a:lnTo>
                    <a:pt x="744" y="2412"/>
                  </a:lnTo>
                  <a:lnTo>
                    <a:pt x="740" y="2414"/>
                  </a:lnTo>
                  <a:lnTo>
                    <a:pt x="728" y="2416"/>
                  </a:lnTo>
                  <a:close/>
                  <a:moveTo>
                    <a:pt x="742" y="2450"/>
                  </a:moveTo>
                  <a:lnTo>
                    <a:pt x="742" y="2450"/>
                  </a:lnTo>
                  <a:lnTo>
                    <a:pt x="744" y="2444"/>
                  </a:lnTo>
                  <a:lnTo>
                    <a:pt x="748" y="2444"/>
                  </a:lnTo>
                  <a:lnTo>
                    <a:pt x="746" y="2448"/>
                  </a:lnTo>
                  <a:lnTo>
                    <a:pt x="742" y="2450"/>
                  </a:lnTo>
                  <a:close/>
                  <a:moveTo>
                    <a:pt x="774" y="2892"/>
                  </a:moveTo>
                  <a:lnTo>
                    <a:pt x="774" y="2892"/>
                  </a:lnTo>
                  <a:lnTo>
                    <a:pt x="774" y="2884"/>
                  </a:lnTo>
                  <a:lnTo>
                    <a:pt x="778" y="2884"/>
                  </a:lnTo>
                  <a:lnTo>
                    <a:pt x="774" y="2892"/>
                  </a:lnTo>
                  <a:close/>
                  <a:moveTo>
                    <a:pt x="776" y="2354"/>
                  </a:moveTo>
                  <a:lnTo>
                    <a:pt x="776" y="2354"/>
                  </a:lnTo>
                  <a:lnTo>
                    <a:pt x="786" y="2356"/>
                  </a:lnTo>
                  <a:lnTo>
                    <a:pt x="780" y="2358"/>
                  </a:lnTo>
                  <a:lnTo>
                    <a:pt x="776" y="2354"/>
                  </a:lnTo>
                  <a:close/>
                  <a:moveTo>
                    <a:pt x="802" y="2400"/>
                  </a:moveTo>
                  <a:lnTo>
                    <a:pt x="802" y="2400"/>
                  </a:lnTo>
                  <a:lnTo>
                    <a:pt x="800" y="2398"/>
                  </a:lnTo>
                  <a:lnTo>
                    <a:pt x="804" y="2398"/>
                  </a:lnTo>
                  <a:lnTo>
                    <a:pt x="802" y="2400"/>
                  </a:lnTo>
                  <a:close/>
                  <a:moveTo>
                    <a:pt x="808" y="2360"/>
                  </a:moveTo>
                  <a:lnTo>
                    <a:pt x="808" y="2360"/>
                  </a:lnTo>
                  <a:lnTo>
                    <a:pt x="814" y="2364"/>
                  </a:lnTo>
                  <a:lnTo>
                    <a:pt x="810" y="2364"/>
                  </a:lnTo>
                  <a:lnTo>
                    <a:pt x="808" y="2360"/>
                  </a:lnTo>
                  <a:close/>
                  <a:moveTo>
                    <a:pt x="866" y="1954"/>
                  </a:moveTo>
                  <a:lnTo>
                    <a:pt x="866" y="1954"/>
                  </a:lnTo>
                  <a:lnTo>
                    <a:pt x="864" y="1948"/>
                  </a:lnTo>
                  <a:lnTo>
                    <a:pt x="870" y="1950"/>
                  </a:lnTo>
                  <a:lnTo>
                    <a:pt x="866" y="1954"/>
                  </a:lnTo>
                  <a:close/>
                  <a:moveTo>
                    <a:pt x="912" y="2430"/>
                  </a:moveTo>
                  <a:lnTo>
                    <a:pt x="912" y="2430"/>
                  </a:lnTo>
                  <a:lnTo>
                    <a:pt x="916" y="2428"/>
                  </a:lnTo>
                  <a:lnTo>
                    <a:pt x="920" y="2434"/>
                  </a:lnTo>
                  <a:lnTo>
                    <a:pt x="912" y="2430"/>
                  </a:lnTo>
                  <a:close/>
                  <a:moveTo>
                    <a:pt x="920" y="1744"/>
                  </a:moveTo>
                  <a:lnTo>
                    <a:pt x="920" y="1744"/>
                  </a:lnTo>
                  <a:lnTo>
                    <a:pt x="924" y="1748"/>
                  </a:lnTo>
                  <a:lnTo>
                    <a:pt x="920" y="1744"/>
                  </a:lnTo>
                  <a:close/>
                  <a:moveTo>
                    <a:pt x="1084" y="900"/>
                  </a:moveTo>
                  <a:lnTo>
                    <a:pt x="1084" y="900"/>
                  </a:lnTo>
                  <a:lnTo>
                    <a:pt x="1084" y="890"/>
                  </a:lnTo>
                  <a:lnTo>
                    <a:pt x="1090" y="890"/>
                  </a:lnTo>
                  <a:lnTo>
                    <a:pt x="1092" y="900"/>
                  </a:lnTo>
                  <a:lnTo>
                    <a:pt x="1084" y="900"/>
                  </a:lnTo>
                  <a:close/>
                  <a:moveTo>
                    <a:pt x="1058" y="1558"/>
                  </a:moveTo>
                  <a:lnTo>
                    <a:pt x="1058" y="1558"/>
                  </a:lnTo>
                  <a:lnTo>
                    <a:pt x="1060" y="1558"/>
                  </a:lnTo>
                  <a:lnTo>
                    <a:pt x="1056" y="1562"/>
                  </a:lnTo>
                  <a:lnTo>
                    <a:pt x="1058" y="1558"/>
                  </a:lnTo>
                  <a:close/>
                  <a:moveTo>
                    <a:pt x="988" y="2678"/>
                  </a:moveTo>
                  <a:lnTo>
                    <a:pt x="988" y="2678"/>
                  </a:lnTo>
                  <a:lnTo>
                    <a:pt x="990" y="2666"/>
                  </a:lnTo>
                  <a:lnTo>
                    <a:pt x="994" y="2670"/>
                  </a:lnTo>
                  <a:lnTo>
                    <a:pt x="994" y="2672"/>
                  </a:lnTo>
                  <a:lnTo>
                    <a:pt x="992" y="2674"/>
                  </a:lnTo>
                  <a:lnTo>
                    <a:pt x="988" y="2678"/>
                  </a:lnTo>
                  <a:close/>
                  <a:moveTo>
                    <a:pt x="1010" y="1552"/>
                  </a:moveTo>
                  <a:lnTo>
                    <a:pt x="1010" y="1552"/>
                  </a:lnTo>
                  <a:lnTo>
                    <a:pt x="1008" y="1548"/>
                  </a:lnTo>
                  <a:lnTo>
                    <a:pt x="1010" y="1550"/>
                  </a:lnTo>
                  <a:lnTo>
                    <a:pt x="1010" y="1552"/>
                  </a:lnTo>
                  <a:close/>
                  <a:moveTo>
                    <a:pt x="1018" y="2536"/>
                  </a:moveTo>
                  <a:lnTo>
                    <a:pt x="1018" y="2536"/>
                  </a:lnTo>
                  <a:lnTo>
                    <a:pt x="1026" y="2538"/>
                  </a:lnTo>
                  <a:lnTo>
                    <a:pt x="1022" y="2538"/>
                  </a:lnTo>
                  <a:lnTo>
                    <a:pt x="1018" y="2536"/>
                  </a:lnTo>
                  <a:close/>
                  <a:moveTo>
                    <a:pt x="1022" y="2682"/>
                  </a:moveTo>
                  <a:lnTo>
                    <a:pt x="1022" y="2682"/>
                  </a:lnTo>
                  <a:lnTo>
                    <a:pt x="1024" y="2670"/>
                  </a:lnTo>
                  <a:lnTo>
                    <a:pt x="1032" y="2676"/>
                  </a:lnTo>
                  <a:lnTo>
                    <a:pt x="1032" y="2682"/>
                  </a:lnTo>
                  <a:lnTo>
                    <a:pt x="1026" y="2686"/>
                  </a:lnTo>
                  <a:lnTo>
                    <a:pt x="1022" y="2682"/>
                  </a:lnTo>
                  <a:close/>
                  <a:moveTo>
                    <a:pt x="1028" y="2992"/>
                  </a:moveTo>
                  <a:lnTo>
                    <a:pt x="1028" y="2992"/>
                  </a:lnTo>
                  <a:lnTo>
                    <a:pt x="1036" y="2994"/>
                  </a:lnTo>
                  <a:lnTo>
                    <a:pt x="1038" y="2998"/>
                  </a:lnTo>
                  <a:lnTo>
                    <a:pt x="1030" y="2996"/>
                  </a:lnTo>
                  <a:lnTo>
                    <a:pt x="1028" y="2992"/>
                  </a:lnTo>
                  <a:close/>
                  <a:moveTo>
                    <a:pt x="1040" y="1560"/>
                  </a:moveTo>
                  <a:lnTo>
                    <a:pt x="1040" y="1560"/>
                  </a:lnTo>
                  <a:lnTo>
                    <a:pt x="1046" y="1562"/>
                  </a:lnTo>
                  <a:lnTo>
                    <a:pt x="1040" y="1566"/>
                  </a:lnTo>
                  <a:lnTo>
                    <a:pt x="1040" y="1560"/>
                  </a:lnTo>
                  <a:close/>
                  <a:moveTo>
                    <a:pt x="1046" y="1790"/>
                  </a:moveTo>
                  <a:lnTo>
                    <a:pt x="1046" y="1790"/>
                  </a:lnTo>
                  <a:lnTo>
                    <a:pt x="1042" y="1790"/>
                  </a:lnTo>
                  <a:lnTo>
                    <a:pt x="1044" y="1782"/>
                  </a:lnTo>
                  <a:lnTo>
                    <a:pt x="1058" y="1782"/>
                  </a:lnTo>
                  <a:lnTo>
                    <a:pt x="1062" y="1784"/>
                  </a:lnTo>
                  <a:lnTo>
                    <a:pt x="1062" y="1786"/>
                  </a:lnTo>
                  <a:lnTo>
                    <a:pt x="1058" y="1790"/>
                  </a:lnTo>
                  <a:lnTo>
                    <a:pt x="1056" y="1792"/>
                  </a:lnTo>
                  <a:lnTo>
                    <a:pt x="1052" y="1792"/>
                  </a:lnTo>
                  <a:lnTo>
                    <a:pt x="1046" y="1790"/>
                  </a:lnTo>
                  <a:close/>
                  <a:moveTo>
                    <a:pt x="1058" y="2498"/>
                  </a:moveTo>
                  <a:lnTo>
                    <a:pt x="1058" y="2498"/>
                  </a:lnTo>
                  <a:lnTo>
                    <a:pt x="1062" y="2502"/>
                  </a:lnTo>
                  <a:lnTo>
                    <a:pt x="1058" y="2498"/>
                  </a:lnTo>
                  <a:close/>
                  <a:moveTo>
                    <a:pt x="1058" y="2054"/>
                  </a:moveTo>
                  <a:lnTo>
                    <a:pt x="1058" y="2054"/>
                  </a:lnTo>
                  <a:lnTo>
                    <a:pt x="1056" y="2044"/>
                  </a:lnTo>
                  <a:lnTo>
                    <a:pt x="1062" y="2046"/>
                  </a:lnTo>
                  <a:lnTo>
                    <a:pt x="1064" y="2052"/>
                  </a:lnTo>
                  <a:lnTo>
                    <a:pt x="1058" y="2054"/>
                  </a:lnTo>
                  <a:close/>
                  <a:moveTo>
                    <a:pt x="1074" y="1844"/>
                  </a:moveTo>
                  <a:lnTo>
                    <a:pt x="1074" y="1844"/>
                  </a:lnTo>
                  <a:lnTo>
                    <a:pt x="1074" y="1850"/>
                  </a:lnTo>
                  <a:lnTo>
                    <a:pt x="1070" y="1848"/>
                  </a:lnTo>
                  <a:lnTo>
                    <a:pt x="1074" y="1838"/>
                  </a:lnTo>
                  <a:lnTo>
                    <a:pt x="1080" y="1842"/>
                  </a:lnTo>
                  <a:lnTo>
                    <a:pt x="1074" y="1844"/>
                  </a:lnTo>
                  <a:close/>
                  <a:moveTo>
                    <a:pt x="1076" y="1776"/>
                  </a:moveTo>
                  <a:lnTo>
                    <a:pt x="1076" y="1776"/>
                  </a:lnTo>
                  <a:lnTo>
                    <a:pt x="1078" y="1772"/>
                  </a:lnTo>
                  <a:lnTo>
                    <a:pt x="1078" y="1774"/>
                  </a:lnTo>
                  <a:lnTo>
                    <a:pt x="1076" y="1776"/>
                  </a:lnTo>
                  <a:close/>
                  <a:moveTo>
                    <a:pt x="1074" y="1760"/>
                  </a:moveTo>
                  <a:lnTo>
                    <a:pt x="1074" y="1760"/>
                  </a:lnTo>
                  <a:lnTo>
                    <a:pt x="1080" y="1760"/>
                  </a:lnTo>
                  <a:lnTo>
                    <a:pt x="1076" y="1762"/>
                  </a:lnTo>
                  <a:lnTo>
                    <a:pt x="1074" y="1760"/>
                  </a:lnTo>
                  <a:close/>
                  <a:moveTo>
                    <a:pt x="1094" y="1650"/>
                  </a:moveTo>
                  <a:lnTo>
                    <a:pt x="1094" y="1650"/>
                  </a:lnTo>
                  <a:lnTo>
                    <a:pt x="1090" y="1654"/>
                  </a:lnTo>
                  <a:lnTo>
                    <a:pt x="1088" y="1652"/>
                  </a:lnTo>
                  <a:lnTo>
                    <a:pt x="1090" y="1648"/>
                  </a:lnTo>
                  <a:lnTo>
                    <a:pt x="1094" y="1648"/>
                  </a:lnTo>
                  <a:lnTo>
                    <a:pt x="1094" y="1650"/>
                  </a:lnTo>
                  <a:close/>
                  <a:moveTo>
                    <a:pt x="1090" y="1562"/>
                  </a:moveTo>
                  <a:lnTo>
                    <a:pt x="1090" y="1562"/>
                  </a:lnTo>
                  <a:lnTo>
                    <a:pt x="1088" y="1558"/>
                  </a:lnTo>
                  <a:lnTo>
                    <a:pt x="1088" y="1556"/>
                  </a:lnTo>
                  <a:lnTo>
                    <a:pt x="1094" y="1560"/>
                  </a:lnTo>
                  <a:lnTo>
                    <a:pt x="1090" y="1562"/>
                  </a:lnTo>
                  <a:close/>
                  <a:moveTo>
                    <a:pt x="1100" y="1372"/>
                  </a:moveTo>
                  <a:lnTo>
                    <a:pt x="1100" y="1372"/>
                  </a:lnTo>
                  <a:lnTo>
                    <a:pt x="1106" y="1376"/>
                  </a:lnTo>
                  <a:lnTo>
                    <a:pt x="1102" y="1376"/>
                  </a:lnTo>
                  <a:lnTo>
                    <a:pt x="1100" y="1372"/>
                  </a:lnTo>
                  <a:close/>
                  <a:moveTo>
                    <a:pt x="1176" y="2874"/>
                  </a:moveTo>
                  <a:lnTo>
                    <a:pt x="1176" y="2874"/>
                  </a:lnTo>
                  <a:lnTo>
                    <a:pt x="1174" y="2870"/>
                  </a:lnTo>
                  <a:lnTo>
                    <a:pt x="1178" y="2870"/>
                  </a:lnTo>
                  <a:lnTo>
                    <a:pt x="1176" y="2874"/>
                  </a:lnTo>
                  <a:close/>
                  <a:moveTo>
                    <a:pt x="1190" y="912"/>
                  </a:moveTo>
                  <a:lnTo>
                    <a:pt x="1190" y="912"/>
                  </a:lnTo>
                  <a:lnTo>
                    <a:pt x="1192" y="914"/>
                  </a:lnTo>
                  <a:lnTo>
                    <a:pt x="1188" y="914"/>
                  </a:lnTo>
                  <a:lnTo>
                    <a:pt x="1190" y="912"/>
                  </a:lnTo>
                  <a:close/>
                  <a:moveTo>
                    <a:pt x="1192" y="2464"/>
                  </a:moveTo>
                  <a:lnTo>
                    <a:pt x="1192" y="2464"/>
                  </a:lnTo>
                  <a:lnTo>
                    <a:pt x="1194" y="2466"/>
                  </a:lnTo>
                  <a:lnTo>
                    <a:pt x="1190" y="2468"/>
                  </a:lnTo>
                  <a:lnTo>
                    <a:pt x="1192" y="2464"/>
                  </a:lnTo>
                  <a:close/>
                  <a:moveTo>
                    <a:pt x="1192" y="2776"/>
                  </a:moveTo>
                  <a:lnTo>
                    <a:pt x="1192" y="2776"/>
                  </a:lnTo>
                  <a:lnTo>
                    <a:pt x="1194" y="2770"/>
                  </a:lnTo>
                  <a:lnTo>
                    <a:pt x="1196" y="2772"/>
                  </a:lnTo>
                  <a:lnTo>
                    <a:pt x="1192" y="2776"/>
                  </a:lnTo>
                  <a:close/>
                  <a:moveTo>
                    <a:pt x="1210" y="3120"/>
                  </a:moveTo>
                  <a:lnTo>
                    <a:pt x="1210" y="3120"/>
                  </a:lnTo>
                  <a:lnTo>
                    <a:pt x="1202" y="3120"/>
                  </a:lnTo>
                  <a:lnTo>
                    <a:pt x="1202" y="3104"/>
                  </a:lnTo>
                  <a:lnTo>
                    <a:pt x="1208" y="3106"/>
                  </a:lnTo>
                  <a:lnTo>
                    <a:pt x="1212" y="3110"/>
                  </a:lnTo>
                  <a:lnTo>
                    <a:pt x="1214" y="3116"/>
                  </a:lnTo>
                  <a:lnTo>
                    <a:pt x="1210" y="3120"/>
                  </a:lnTo>
                  <a:close/>
                  <a:moveTo>
                    <a:pt x="1224" y="1036"/>
                  </a:moveTo>
                  <a:lnTo>
                    <a:pt x="1224" y="1036"/>
                  </a:lnTo>
                  <a:lnTo>
                    <a:pt x="1222" y="1034"/>
                  </a:lnTo>
                  <a:lnTo>
                    <a:pt x="1226" y="1026"/>
                  </a:lnTo>
                  <a:lnTo>
                    <a:pt x="1228" y="1034"/>
                  </a:lnTo>
                  <a:lnTo>
                    <a:pt x="1224" y="1036"/>
                  </a:lnTo>
                  <a:close/>
                  <a:moveTo>
                    <a:pt x="1232" y="2428"/>
                  </a:moveTo>
                  <a:lnTo>
                    <a:pt x="1232" y="2428"/>
                  </a:lnTo>
                  <a:lnTo>
                    <a:pt x="1234" y="2422"/>
                  </a:lnTo>
                  <a:lnTo>
                    <a:pt x="1236" y="2426"/>
                  </a:lnTo>
                  <a:lnTo>
                    <a:pt x="1232" y="2428"/>
                  </a:lnTo>
                  <a:close/>
                  <a:moveTo>
                    <a:pt x="1250" y="1778"/>
                  </a:moveTo>
                  <a:lnTo>
                    <a:pt x="1250" y="1778"/>
                  </a:lnTo>
                  <a:lnTo>
                    <a:pt x="1248" y="1774"/>
                  </a:lnTo>
                  <a:lnTo>
                    <a:pt x="1254" y="1776"/>
                  </a:lnTo>
                  <a:lnTo>
                    <a:pt x="1250" y="1778"/>
                  </a:lnTo>
                  <a:close/>
                  <a:moveTo>
                    <a:pt x="1266" y="2426"/>
                  </a:moveTo>
                  <a:lnTo>
                    <a:pt x="1266" y="2426"/>
                  </a:lnTo>
                  <a:lnTo>
                    <a:pt x="1270" y="2430"/>
                  </a:lnTo>
                  <a:lnTo>
                    <a:pt x="1266" y="2426"/>
                  </a:lnTo>
                  <a:close/>
                  <a:moveTo>
                    <a:pt x="1266" y="1678"/>
                  </a:moveTo>
                  <a:lnTo>
                    <a:pt x="1266" y="1678"/>
                  </a:lnTo>
                  <a:lnTo>
                    <a:pt x="1270" y="1680"/>
                  </a:lnTo>
                  <a:lnTo>
                    <a:pt x="1266" y="1678"/>
                  </a:lnTo>
                  <a:close/>
                  <a:moveTo>
                    <a:pt x="1352" y="484"/>
                  </a:moveTo>
                  <a:lnTo>
                    <a:pt x="1352" y="484"/>
                  </a:lnTo>
                  <a:lnTo>
                    <a:pt x="1350" y="480"/>
                  </a:lnTo>
                  <a:lnTo>
                    <a:pt x="1352" y="484"/>
                  </a:lnTo>
                  <a:close/>
                  <a:moveTo>
                    <a:pt x="1354" y="2078"/>
                  </a:moveTo>
                  <a:lnTo>
                    <a:pt x="1354" y="2078"/>
                  </a:lnTo>
                  <a:lnTo>
                    <a:pt x="1352" y="2082"/>
                  </a:lnTo>
                  <a:lnTo>
                    <a:pt x="1350" y="2078"/>
                  </a:lnTo>
                  <a:lnTo>
                    <a:pt x="1354" y="2078"/>
                  </a:lnTo>
                  <a:close/>
                  <a:moveTo>
                    <a:pt x="1318" y="2144"/>
                  </a:moveTo>
                  <a:lnTo>
                    <a:pt x="1318" y="2144"/>
                  </a:lnTo>
                  <a:lnTo>
                    <a:pt x="1314" y="2146"/>
                  </a:lnTo>
                  <a:lnTo>
                    <a:pt x="1312" y="2144"/>
                  </a:lnTo>
                  <a:lnTo>
                    <a:pt x="1318" y="2144"/>
                  </a:lnTo>
                  <a:close/>
                  <a:moveTo>
                    <a:pt x="1296" y="1832"/>
                  </a:moveTo>
                  <a:lnTo>
                    <a:pt x="1296" y="1832"/>
                  </a:lnTo>
                  <a:lnTo>
                    <a:pt x="1300" y="1836"/>
                  </a:lnTo>
                  <a:lnTo>
                    <a:pt x="1296" y="1832"/>
                  </a:lnTo>
                  <a:close/>
                  <a:moveTo>
                    <a:pt x="1308" y="1272"/>
                  </a:moveTo>
                  <a:lnTo>
                    <a:pt x="1308" y="1272"/>
                  </a:lnTo>
                  <a:lnTo>
                    <a:pt x="1302" y="1268"/>
                  </a:lnTo>
                  <a:lnTo>
                    <a:pt x="1306" y="1270"/>
                  </a:lnTo>
                  <a:lnTo>
                    <a:pt x="1308" y="1272"/>
                  </a:lnTo>
                  <a:close/>
                  <a:moveTo>
                    <a:pt x="1316" y="2494"/>
                  </a:moveTo>
                  <a:lnTo>
                    <a:pt x="1316" y="2494"/>
                  </a:lnTo>
                  <a:lnTo>
                    <a:pt x="1318" y="2496"/>
                  </a:lnTo>
                  <a:lnTo>
                    <a:pt x="1320" y="2498"/>
                  </a:lnTo>
                  <a:lnTo>
                    <a:pt x="1316" y="2494"/>
                  </a:lnTo>
                  <a:close/>
                  <a:moveTo>
                    <a:pt x="1316" y="2304"/>
                  </a:moveTo>
                  <a:lnTo>
                    <a:pt x="1316" y="2304"/>
                  </a:lnTo>
                  <a:lnTo>
                    <a:pt x="1312" y="2302"/>
                  </a:lnTo>
                  <a:lnTo>
                    <a:pt x="1308" y="2298"/>
                  </a:lnTo>
                  <a:lnTo>
                    <a:pt x="1318" y="2300"/>
                  </a:lnTo>
                  <a:lnTo>
                    <a:pt x="1320" y="2304"/>
                  </a:lnTo>
                  <a:lnTo>
                    <a:pt x="1316" y="2304"/>
                  </a:lnTo>
                  <a:close/>
                  <a:moveTo>
                    <a:pt x="1318" y="2194"/>
                  </a:moveTo>
                  <a:lnTo>
                    <a:pt x="1318" y="2194"/>
                  </a:lnTo>
                  <a:lnTo>
                    <a:pt x="1316" y="2190"/>
                  </a:lnTo>
                  <a:lnTo>
                    <a:pt x="1320" y="2190"/>
                  </a:lnTo>
                  <a:lnTo>
                    <a:pt x="1318" y="2194"/>
                  </a:lnTo>
                  <a:close/>
                  <a:moveTo>
                    <a:pt x="1324" y="2138"/>
                  </a:moveTo>
                  <a:lnTo>
                    <a:pt x="1324" y="2138"/>
                  </a:lnTo>
                  <a:lnTo>
                    <a:pt x="1322" y="2138"/>
                  </a:lnTo>
                  <a:lnTo>
                    <a:pt x="1320" y="2138"/>
                  </a:lnTo>
                  <a:lnTo>
                    <a:pt x="1320" y="2130"/>
                  </a:lnTo>
                  <a:lnTo>
                    <a:pt x="1326" y="2132"/>
                  </a:lnTo>
                  <a:lnTo>
                    <a:pt x="1324" y="2138"/>
                  </a:lnTo>
                  <a:close/>
                  <a:moveTo>
                    <a:pt x="1334" y="2688"/>
                  </a:moveTo>
                  <a:lnTo>
                    <a:pt x="1334" y="2688"/>
                  </a:lnTo>
                  <a:lnTo>
                    <a:pt x="1334" y="2690"/>
                  </a:lnTo>
                  <a:lnTo>
                    <a:pt x="1330" y="2692"/>
                  </a:lnTo>
                  <a:lnTo>
                    <a:pt x="1328" y="2690"/>
                  </a:lnTo>
                  <a:lnTo>
                    <a:pt x="1328" y="2684"/>
                  </a:lnTo>
                  <a:lnTo>
                    <a:pt x="1334" y="2686"/>
                  </a:lnTo>
                  <a:lnTo>
                    <a:pt x="1334" y="2688"/>
                  </a:lnTo>
                  <a:close/>
                  <a:moveTo>
                    <a:pt x="1334" y="2494"/>
                  </a:moveTo>
                  <a:lnTo>
                    <a:pt x="1334" y="2494"/>
                  </a:lnTo>
                  <a:lnTo>
                    <a:pt x="1338" y="2494"/>
                  </a:lnTo>
                  <a:lnTo>
                    <a:pt x="1336" y="2496"/>
                  </a:lnTo>
                  <a:lnTo>
                    <a:pt x="1334" y="2494"/>
                  </a:lnTo>
                  <a:close/>
                  <a:moveTo>
                    <a:pt x="1338" y="2718"/>
                  </a:moveTo>
                  <a:lnTo>
                    <a:pt x="1338" y="2718"/>
                  </a:lnTo>
                  <a:lnTo>
                    <a:pt x="1344" y="2718"/>
                  </a:lnTo>
                  <a:lnTo>
                    <a:pt x="1342" y="2720"/>
                  </a:lnTo>
                  <a:lnTo>
                    <a:pt x="1338" y="2718"/>
                  </a:lnTo>
                  <a:close/>
                  <a:moveTo>
                    <a:pt x="1348" y="2078"/>
                  </a:moveTo>
                  <a:lnTo>
                    <a:pt x="1348" y="2078"/>
                  </a:lnTo>
                  <a:lnTo>
                    <a:pt x="1344" y="2074"/>
                  </a:lnTo>
                  <a:lnTo>
                    <a:pt x="1348" y="2078"/>
                  </a:lnTo>
                  <a:close/>
                  <a:moveTo>
                    <a:pt x="1356" y="2136"/>
                  </a:moveTo>
                  <a:lnTo>
                    <a:pt x="1356" y="2136"/>
                  </a:lnTo>
                  <a:lnTo>
                    <a:pt x="1350" y="2132"/>
                  </a:lnTo>
                  <a:lnTo>
                    <a:pt x="1348" y="2124"/>
                  </a:lnTo>
                  <a:lnTo>
                    <a:pt x="1358" y="2126"/>
                  </a:lnTo>
                  <a:lnTo>
                    <a:pt x="1356" y="2136"/>
                  </a:lnTo>
                  <a:close/>
                  <a:moveTo>
                    <a:pt x="1356" y="2052"/>
                  </a:moveTo>
                  <a:lnTo>
                    <a:pt x="1356" y="2052"/>
                  </a:lnTo>
                  <a:lnTo>
                    <a:pt x="1356" y="2046"/>
                  </a:lnTo>
                  <a:lnTo>
                    <a:pt x="1360" y="2048"/>
                  </a:lnTo>
                  <a:lnTo>
                    <a:pt x="1362" y="2054"/>
                  </a:lnTo>
                  <a:lnTo>
                    <a:pt x="1356" y="2052"/>
                  </a:lnTo>
                  <a:close/>
                  <a:moveTo>
                    <a:pt x="1352" y="1698"/>
                  </a:moveTo>
                  <a:lnTo>
                    <a:pt x="1352" y="1698"/>
                  </a:lnTo>
                  <a:lnTo>
                    <a:pt x="1352" y="1688"/>
                  </a:lnTo>
                  <a:lnTo>
                    <a:pt x="1362" y="1698"/>
                  </a:lnTo>
                  <a:lnTo>
                    <a:pt x="1352" y="1698"/>
                  </a:lnTo>
                  <a:close/>
                  <a:moveTo>
                    <a:pt x="1366" y="2044"/>
                  </a:moveTo>
                  <a:lnTo>
                    <a:pt x="1366" y="2044"/>
                  </a:lnTo>
                  <a:lnTo>
                    <a:pt x="1368" y="2040"/>
                  </a:lnTo>
                  <a:lnTo>
                    <a:pt x="1368" y="2042"/>
                  </a:lnTo>
                  <a:lnTo>
                    <a:pt x="1366" y="2044"/>
                  </a:lnTo>
                  <a:close/>
                  <a:moveTo>
                    <a:pt x="1372" y="2752"/>
                  </a:moveTo>
                  <a:lnTo>
                    <a:pt x="1372" y="2752"/>
                  </a:lnTo>
                  <a:lnTo>
                    <a:pt x="1376" y="2754"/>
                  </a:lnTo>
                  <a:lnTo>
                    <a:pt x="1374" y="2756"/>
                  </a:lnTo>
                  <a:lnTo>
                    <a:pt x="1372" y="2752"/>
                  </a:lnTo>
                  <a:close/>
                  <a:moveTo>
                    <a:pt x="1374" y="2360"/>
                  </a:moveTo>
                  <a:lnTo>
                    <a:pt x="1374" y="2360"/>
                  </a:lnTo>
                  <a:lnTo>
                    <a:pt x="1376" y="2354"/>
                  </a:lnTo>
                  <a:lnTo>
                    <a:pt x="1376" y="2358"/>
                  </a:lnTo>
                  <a:lnTo>
                    <a:pt x="1374" y="2360"/>
                  </a:lnTo>
                  <a:close/>
                  <a:moveTo>
                    <a:pt x="1374" y="2050"/>
                  </a:moveTo>
                  <a:lnTo>
                    <a:pt x="1374" y="2050"/>
                  </a:lnTo>
                  <a:lnTo>
                    <a:pt x="1376" y="2048"/>
                  </a:lnTo>
                  <a:lnTo>
                    <a:pt x="1378" y="2048"/>
                  </a:lnTo>
                  <a:lnTo>
                    <a:pt x="1378" y="2054"/>
                  </a:lnTo>
                  <a:lnTo>
                    <a:pt x="1376" y="2054"/>
                  </a:lnTo>
                  <a:lnTo>
                    <a:pt x="1374" y="2050"/>
                  </a:lnTo>
                  <a:close/>
                  <a:moveTo>
                    <a:pt x="1378" y="2474"/>
                  </a:moveTo>
                  <a:lnTo>
                    <a:pt x="1378" y="2474"/>
                  </a:lnTo>
                  <a:lnTo>
                    <a:pt x="1378" y="2466"/>
                  </a:lnTo>
                  <a:lnTo>
                    <a:pt x="1380" y="2474"/>
                  </a:lnTo>
                  <a:lnTo>
                    <a:pt x="1378" y="2474"/>
                  </a:lnTo>
                  <a:close/>
                  <a:moveTo>
                    <a:pt x="1384" y="2406"/>
                  </a:moveTo>
                  <a:lnTo>
                    <a:pt x="1384" y="2406"/>
                  </a:lnTo>
                  <a:lnTo>
                    <a:pt x="1380" y="2410"/>
                  </a:lnTo>
                  <a:lnTo>
                    <a:pt x="1378" y="2408"/>
                  </a:lnTo>
                  <a:lnTo>
                    <a:pt x="1380" y="2404"/>
                  </a:lnTo>
                  <a:lnTo>
                    <a:pt x="1384" y="2404"/>
                  </a:lnTo>
                  <a:lnTo>
                    <a:pt x="1384" y="2406"/>
                  </a:lnTo>
                  <a:close/>
                  <a:moveTo>
                    <a:pt x="1394" y="2150"/>
                  </a:moveTo>
                  <a:lnTo>
                    <a:pt x="1394" y="2150"/>
                  </a:lnTo>
                  <a:lnTo>
                    <a:pt x="1390" y="2154"/>
                  </a:lnTo>
                  <a:lnTo>
                    <a:pt x="1388" y="2148"/>
                  </a:lnTo>
                  <a:lnTo>
                    <a:pt x="1394" y="2150"/>
                  </a:lnTo>
                  <a:close/>
                  <a:moveTo>
                    <a:pt x="1396" y="2438"/>
                  </a:moveTo>
                  <a:lnTo>
                    <a:pt x="1396" y="2438"/>
                  </a:lnTo>
                  <a:lnTo>
                    <a:pt x="1392" y="2438"/>
                  </a:lnTo>
                  <a:lnTo>
                    <a:pt x="1390" y="2436"/>
                  </a:lnTo>
                  <a:lnTo>
                    <a:pt x="1396" y="2436"/>
                  </a:lnTo>
                  <a:lnTo>
                    <a:pt x="1396" y="2438"/>
                  </a:lnTo>
                  <a:close/>
                  <a:moveTo>
                    <a:pt x="1396" y="1974"/>
                  </a:moveTo>
                  <a:lnTo>
                    <a:pt x="1396" y="1974"/>
                  </a:lnTo>
                  <a:lnTo>
                    <a:pt x="1396" y="1970"/>
                  </a:lnTo>
                  <a:lnTo>
                    <a:pt x="1398" y="1972"/>
                  </a:lnTo>
                  <a:lnTo>
                    <a:pt x="1396" y="1974"/>
                  </a:lnTo>
                  <a:close/>
                  <a:moveTo>
                    <a:pt x="1404" y="1780"/>
                  </a:moveTo>
                  <a:lnTo>
                    <a:pt x="1404" y="1780"/>
                  </a:lnTo>
                  <a:lnTo>
                    <a:pt x="1396" y="1780"/>
                  </a:lnTo>
                  <a:lnTo>
                    <a:pt x="1400" y="1770"/>
                  </a:lnTo>
                  <a:lnTo>
                    <a:pt x="1406" y="1774"/>
                  </a:lnTo>
                  <a:lnTo>
                    <a:pt x="1410" y="1778"/>
                  </a:lnTo>
                  <a:lnTo>
                    <a:pt x="1404" y="1780"/>
                  </a:lnTo>
                  <a:close/>
                  <a:moveTo>
                    <a:pt x="1606" y="2450"/>
                  </a:moveTo>
                  <a:lnTo>
                    <a:pt x="1606" y="2450"/>
                  </a:lnTo>
                  <a:lnTo>
                    <a:pt x="1598" y="2454"/>
                  </a:lnTo>
                  <a:lnTo>
                    <a:pt x="1592" y="2452"/>
                  </a:lnTo>
                  <a:lnTo>
                    <a:pt x="1596" y="2446"/>
                  </a:lnTo>
                  <a:lnTo>
                    <a:pt x="1602" y="2446"/>
                  </a:lnTo>
                  <a:lnTo>
                    <a:pt x="1606" y="2450"/>
                  </a:lnTo>
                  <a:close/>
                  <a:moveTo>
                    <a:pt x="1592" y="2378"/>
                  </a:moveTo>
                  <a:lnTo>
                    <a:pt x="1592" y="2378"/>
                  </a:lnTo>
                  <a:lnTo>
                    <a:pt x="1596" y="2382"/>
                  </a:lnTo>
                  <a:lnTo>
                    <a:pt x="1592" y="2378"/>
                  </a:lnTo>
                  <a:close/>
                  <a:moveTo>
                    <a:pt x="1592" y="1286"/>
                  </a:moveTo>
                  <a:lnTo>
                    <a:pt x="1592" y="1286"/>
                  </a:lnTo>
                  <a:lnTo>
                    <a:pt x="1596" y="1288"/>
                  </a:lnTo>
                  <a:lnTo>
                    <a:pt x="1598" y="1292"/>
                  </a:lnTo>
                  <a:lnTo>
                    <a:pt x="1596" y="1296"/>
                  </a:lnTo>
                  <a:lnTo>
                    <a:pt x="1592" y="1296"/>
                  </a:lnTo>
                  <a:lnTo>
                    <a:pt x="1588" y="1292"/>
                  </a:lnTo>
                  <a:lnTo>
                    <a:pt x="1592" y="1286"/>
                  </a:lnTo>
                  <a:close/>
                  <a:moveTo>
                    <a:pt x="1562" y="942"/>
                  </a:moveTo>
                  <a:lnTo>
                    <a:pt x="1562" y="942"/>
                  </a:lnTo>
                  <a:lnTo>
                    <a:pt x="1560" y="938"/>
                  </a:lnTo>
                  <a:lnTo>
                    <a:pt x="1562" y="940"/>
                  </a:lnTo>
                  <a:lnTo>
                    <a:pt x="1562" y="942"/>
                  </a:lnTo>
                  <a:close/>
                  <a:moveTo>
                    <a:pt x="1496" y="752"/>
                  </a:moveTo>
                  <a:lnTo>
                    <a:pt x="1496" y="752"/>
                  </a:lnTo>
                  <a:lnTo>
                    <a:pt x="1494" y="748"/>
                  </a:lnTo>
                  <a:lnTo>
                    <a:pt x="1496" y="750"/>
                  </a:lnTo>
                  <a:lnTo>
                    <a:pt x="1496" y="752"/>
                  </a:lnTo>
                  <a:close/>
                  <a:moveTo>
                    <a:pt x="1492" y="2370"/>
                  </a:moveTo>
                  <a:lnTo>
                    <a:pt x="1492" y="2370"/>
                  </a:lnTo>
                  <a:lnTo>
                    <a:pt x="1490" y="2374"/>
                  </a:lnTo>
                  <a:lnTo>
                    <a:pt x="1488" y="2370"/>
                  </a:lnTo>
                  <a:lnTo>
                    <a:pt x="1492" y="2370"/>
                  </a:lnTo>
                  <a:close/>
                  <a:moveTo>
                    <a:pt x="1488" y="2484"/>
                  </a:moveTo>
                  <a:lnTo>
                    <a:pt x="1488" y="2484"/>
                  </a:lnTo>
                  <a:lnTo>
                    <a:pt x="1484" y="2482"/>
                  </a:lnTo>
                  <a:lnTo>
                    <a:pt x="1482" y="2480"/>
                  </a:lnTo>
                  <a:lnTo>
                    <a:pt x="1486" y="2482"/>
                  </a:lnTo>
                  <a:lnTo>
                    <a:pt x="1488" y="2484"/>
                  </a:lnTo>
                  <a:close/>
                  <a:moveTo>
                    <a:pt x="1474" y="1736"/>
                  </a:moveTo>
                  <a:lnTo>
                    <a:pt x="1474" y="1736"/>
                  </a:lnTo>
                  <a:lnTo>
                    <a:pt x="1472" y="1732"/>
                  </a:lnTo>
                  <a:lnTo>
                    <a:pt x="1474" y="1736"/>
                  </a:lnTo>
                  <a:close/>
                  <a:moveTo>
                    <a:pt x="1484" y="1748"/>
                  </a:moveTo>
                  <a:lnTo>
                    <a:pt x="1484" y="1748"/>
                  </a:lnTo>
                  <a:lnTo>
                    <a:pt x="1486" y="1752"/>
                  </a:lnTo>
                  <a:lnTo>
                    <a:pt x="1478" y="1752"/>
                  </a:lnTo>
                  <a:lnTo>
                    <a:pt x="1476" y="1752"/>
                  </a:lnTo>
                  <a:lnTo>
                    <a:pt x="1472" y="1748"/>
                  </a:lnTo>
                  <a:lnTo>
                    <a:pt x="1484" y="1748"/>
                  </a:lnTo>
                  <a:close/>
                  <a:moveTo>
                    <a:pt x="1474" y="1760"/>
                  </a:moveTo>
                  <a:lnTo>
                    <a:pt x="1474" y="1760"/>
                  </a:lnTo>
                  <a:lnTo>
                    <a:pt x="1472" y="1756"/>
                  </a:lnTo>
                  <a:lnTo>
                    <a:pt x="1474" y="1758"/>
                  </a:lnTo>
                  <a:lnTo>
                    <a:pt x="1474" y="1760"/>
                  </a:lnTo>
                  <a:close/>
                  <a:moveTo>
                    <a:pt x="1472" y="2046"/>
                  </a:moveTo>
                  <a:lnTo>
                    <a:pt x="1472" y="2046"/>
                  </a:lnTo>
                  <a:lnTo>
                    <a:pt x="1476" y="2046"/>
                  </a:lnTo>
                  <a:lnTo>
                    <a:pt x="1476" y="2052"/>
                  </a:lnTo>
                  <a:lnTo>
                    <a:pt x="1474" y="2052"/>
                  </a:lnTo>
                  <a:lnTo>
                    <a:pt x="1472" y="2048"/>
                  </a:lnTo>
                  <a:lnTo>
                    <a:pt x="1472" y="2046"/>
                  </a:lnTo>
                  <a:close/>
                  <a:moveTo>
                    <a:pt x="1452" y="2266"/>
                  </a:moveTo>
                  <a:lnTo>
                    <a:pt x="1452" y="2266"/>
                  </a:lnTo>
                  <a:lnTo>
                    <a:pt x="1446" y="2266"/>
                  </a:lnTo>
                  <a:lnTo>
                    <a:pt x="1448" y="2260"/>
                  </a:lnTo>
                  <a:lnTo>
                    <a:pt x="1452" y="2266"/>
                  </a:lnTo>
                  <a:close/>
                  <a:moveTo>
                    <a:pt x="1440" y="2058"/>
                  </a:moveTo>
                  <a:lnTo>
                    <a:pt x="1440" y="2058"/>
                  </a:lnTo>
                  <a:lnTo>
                    <a:pt x="1446" y="2062"/>
                  </a:lnTo>
                  <a:lnTo>
                    <a:pt x="1432" y="2072"/>
                  </a:lnTo>
                  <a:lnTo>
                    <a:pt x="1436" y="2064"/>
                  </a:lnTo>
                  <a:lnTo>
                    <a:pt x="1440" y="2058"/>
                  </a:lnTo>
                  <a:close/>
                  <a:moveTo>
                    <a:pt x="1424" y="1744"/>
                  </a:moveTo>
                  <a:lnTo>
                    <a:pt x="1424" y="1744"/>
                  </a:lnTo>
                  <a:lnTo>
                    <a:pt x="1422" y="1740"/>
                  </a:lnTo>
                  <a:lnTo>
                    <a:pt x="1424" y="1744"/>
                  </a:lnTo>
                  <a:close/>
                  <a:moveTo>
                    <a:pt x="1420" y="2200"/>
                  </a:moveTo>
                  <a:lnTo>
                    <a:pt x="1420" y="2200"/>
                  </a:lnTo>
                  <a:lnTo>
                    <a:pt x="1418" y="2196"/>
                  </a:lnTo>
                  <a:lnTo>
                    <a:pt x="1422" y="2196"/>
                  </a:lnTo>
                  <a:lnTo>
                    <a:pt x="1420" y="2200"/>
                  </a:lnTo>
                  <a:close/>
                  <a:moveTo>
                    <a:pt x="1418" y="2096"/>
                  </a:moveTo>
                  <a:lnTo>
                    <a:pt x="1418" y="2096"/>
                  </a:lnTo>
                  <a:lnTo>
                    <a:pt x="1420" y="2092"/>
                  </a:lnTo>
                  <a:lnTo>
                    <a:pt x="1426" y="2092"/>
                  </a:lnTo>
                  <a:lnTo>
                    <a:pt x="1428" y="2096"/>
                  </a:lnTo>
                  <a:lnTo>
                    <a:pt x="1422" y="2100"/>
                  </a:lnTo>
                  <a:lnTo>
                    <a:pt x="1418" y="2096"/>
                  </a:lnTo>
                  <a:close/>
                  <a:moveTo>
                    <a:pt x="1424" y="2176"/>
                  </a:moveTo>
                  <a:lnTo>
                    <a:pt x="1424" y="2176"/>
                  </a:lnTo>
                  <a:lnTo>
                    <a:pt x="1424" y="2172"/>
                  </a:lnTo>
                  <a:lnTo>
                    <a:pt x="1426" y="2172"/>
                  </a:lnTo>
                  <a:lnTo>
                    <a:pt x="1424" y="2176"/>
                  </a:lnTo>
                  <a:close/>
                  <a:moveTo>
                    <a:pt x="1430" y="2386"/>
                  </a:moveTo>
                  <a:lnTo>
                    <a:pt x="1430" y="2386"/>
                  </a:lnTo>
                  <a:lnTo>
                    <a:pt x="1434" y="2390"/>
                  </a:lnTo>
                  <a:lnTo>
                    <a:pt x="1428" y="2390"/>
                  </a:lnTo>
                  <a:lnTo>
                    <a:pt x="1430" y="2386"/>
                  </a:lnTo>
                  <a:close/>
                  <a:moveTo>
                    <a:pt x="1434" y="2578"/>
                  </a:moveTo>
                  <a:lnTo>
                    <a:pt x="1434" y="2578"/>
                  </a:lnTo>
                  <a:lnTo>
                    <a:pt x="1432" y="2574"/>
                  </a:lnTo>
                  <a:lnTo>
                    <a:pt x="1436" y="2574"/>
                  </a:lnTo>
                  <a:lnTo>
                    <a:pt x="1434" y="2578"/>
                  </a:lnTo>
                  <a:close/>
                  <a:moveTo>
                    <a:pt x="1442" y="2136"/>
                  </a:moveTo>
                  <a:lnTo>
                    <a:pt x="1442" y="2136"/>
                  </a:lnTo>
                  <a:lnTo>
                    <a:pt x="1446" y="2136"/>
                  </a:lnTo>
                  <a:lnTo>
                    <a:pt x="1444" y="2140"/>
                  </a:lnTo>
                  <a:lnTo>
                    <a:pt x="1440" y="2142"/>
                  </a:lnTo>
                  <a:lnTo>
                    <a:pt x="1442" y="2136"/>
                  </a:lnTo>
                  <a:close/>
                  <a:moveTo>
                    <a:pt x="1442" y="2746"/>
                  </a:moveTo>
                  <a:lnTo>
                    <a:pt x="1442" y="2746"/>
                  </a:lnTo>
                  <a:lnTo>
                    <a:pt x="1442" y="2744"/>
                  </a:lnTo>
                  <a:lnTo>
                    <a:pt x="1444" y="2740"/>
                  </a:lnTo>
                  <a:lnTo>
                    <a:pt x="1448" y="2746"/>
                  </a:lnTo>
                  <a:lnTo>
                    <a:pt x="1442" y="2746"/>
                  </a:lnTo>
                  <a:close/>
                  <a:moveTo>
                    <a:pt x="1446" y="2518"/>
                  </a:moveTo>
                  <a:lnTo>
                    <a:pt x="1446" y="2518"/>
                  </a:lnTo>
                  <a:lnTo>
                    <a:pt x="1452" y="2516"/>
                  </a:lnTo>
                  <a:lnTo>
                    <a:pt x="1456" y="2524"/>
                  </a:lnTo>
                  <a:lnTo>
                    <a:pt x="1456" y="2526"/>
                  </a:lnTo>
                  <a:lnTo>
                    <a:pt x="1452" y="2528"/>
                  </a:lnTo>
                  <a:lnTo>
                    <a:pt x="1448" y="2524"/>
                  </a:lnTo>
                  <a:lnTo>
                    <a:pt x="1446" y="2518"/>
                  </a:lnTo>
                  <a:close/>
                  <a:moveTo>
                    <a:pt x="1456" y="2572"/>
                  </a:moveTo>
                  <a:lnTo>
                    <a:pt x="1456" y="2572"/>
                  </a:lnTo>
                  <a:lnTo>
                    <a:pt x="1456" y="2566"/>
                  </a:lnTo>
                  <a:lnTo>
                    <a:pt x="1460" y="2572"/>
                  </a:lnTo>
                  <a:lnTo>
                    <a:pt x="1456" y="2572"/>
                  </a:lnTo>
                  <a:close/>
                  <a:moveTo>
                    <a:pt x="1456" y="2514"/>
                  </a:moveTo>
                  <a:lnTo>
                    <a:pt x="1456" y="2514"/>
                  </a:lnTo>
                  <a:lnTo>
                    <a:pt x="1458" y="2510"/>
                  </a:lnTo>
                  <a:lnTo>
                    <a:pt x="1460" y="2510"/>
                  </a:lnTo>
                  <a:lnTo>
                    <a:pt x="1456" y="2514"/>
                  </a:lnTo>
                  <a:close/>
                  <a:moveTo>
                    <a:pt x="1458" y="2398"/>
                  </a:moveTo>
                  <a:lnTo>
                    <a:pt x="1458" y="2398"/>
                  </a:lnTo>
                  <a:lnTo>
                    <a:pt x="1458" y="2392"/>
                  </a:lnTo>
                  <a:lnTo>
                    <a:pt x="1462" y="2394"/>
                  </a:lnTo>
                  <a:lnTo>
                    <a:pt x="1458" y="2398"/>
                  </a:lnTo>
                  <a:close/>
                  <a:moveTo>
                    <a:pt x="1456" y="1796"/>
                  </a:moveTo>
                  <a:lnTo>
                    <a:pt x="1456" y="1796"/>
                  </a:lnTo>
                  <a:lnTo>
                    <a:pt x="1456" y="1790"/>
                  </a:lnTo>
                  <a:lnTo>
                    <a:pt x="1458" y="1786"/>
                  </a:lnTo>
                  <a:lnTo>
                    <a:pt x="1462" y="1790"/>
                  </a:lnTo>
                  <a:lnTo>
                    <a:pt x="1456" y="1796"/>
                  </a:lnTo>
                  <a:close/>
                  <a:moveTo>
                    <a:pt x="1472" y="2318"/>
                  </a:moveTo>
                  <a:lnTo>
                    <a:pt x="1472" y="2318"/>
                  </a:lnTo>
                  <a:lnTo>
                    <a:pt x="1466" y="2316"/>
                  </a:lnTo>
                  <a:lnTo>
                    <a:pt x="1468" y="2312"/>
                  </a:lnTo>
                  <a:lnTo>
                    <a:pt x="1472" y="2316"/>
                  </a:lnTo>
                  <a:lnTo>
                    <a:pt x="1472" y="2318"/>
                  </a:lnTo>
                  <a:close/>
                  <a:moveTo>
                    <a:pt x="1480" y="3094"/>
                  </a:moveTo>
                  <a:lnTo>
                    <a:pt x="1480" y="3094"/>
                  </a:lnTo>
                  <a:lnTo>
                    <a:pt x="1476" y="3096"/>
                  </a:lnTo>
                  <a:lnTo>
                    <a:pt x="1474" y="3096"/>
                  </a:lnTo>
                  <a:lnTo>
                    <a:pt x="1476" y="3086"/>
                  </a:lnTo>
                  <a:lnTo>
                    <a:pt x="1482" y="3088"/>
                  </a:lnTo>
                  <a:lnTo>
                    <a:pt x="1480" y="3094"/>
                  </a:lnTo>
                  <a:close/>
                  <a:moveTo>
                    <a:pt x="1484" y="2520"/>
                  </a:moveTo>
                  <a:lnTo>
                    <a:pt x="1484" y="2520"/>
                  </a:lnTo>
                  <a:lnTo>
                    <a:pt x="1474" y="2520"/>
                  </a:lnTo>
                  <a:lnTo>
                    <a:pt x="1478" y="2514"/>
                  </a:lnTo>
                  <a:lnTo>
                    <a:pt x="1484" y="2518"/>
                  </a:lnTo>
                  <a:lnTo>
                    <a:pt x="1484" y="2520"/>
                  </a:lnTo>
                  <a:close/>
                  <a:moveTo>
                    <a:pt x="1490" y="2838"/>
                  </a:moveTo>
                  <a:lnTo>
                    <a:pt x="1490" y="2838"/>
                  </a:lnTo>
                  <a:lnTo>
                    <a:pt x="1488" y="2834"/>
                  </a:lnTo>
                  <a:lnTo>
                    <a:pt x="1490" y="2838"/>
                  </a:lnTo>
                  <a:close/>
                  <a:moveTo>
                    <a:pt x="1492" y="2424"/>
                  </a:moveTo>
                  <a:lnTo>
                    <a:pt x="1492" y="2424"/>
                  </a:lnTo>
                  <a:lnTo>
                    <a:pt x="1498" y="2424"/>
                  </a:lnTo>
                  <a:lnTo>
                    <a:pt x="1494" y="2426"/>
                  </a:lnTo>
                  <a:lnTo>
                    <a:pt x="1492" y="2424"/>
                  </a:lnTo>
                  <a:close/>
                  <a:moveTo>
                    <a:pt x="1500" y="1848"/>
                  </a:moveTo>
                  <a:lnTo>
                    <a:pt x="1500" y="1848"/>
                  </a:lnTo>
                  <a:lnTo>
                    <a:pt x="1498" y="1844"/>
                  </a:lnTo>
                  <a:lnTo>
                    <a:pt x="1500" y="1846"/>
                  </a:lnTo>
                  <a:lnTo>
                    <a:pt x="1500" y="1848"/>
                  </a:lnTo>
                  <a:close/>
                  <a:moveTo>
                    <a:pt x="1504" y="2016"/>
                  </a:moveTo>
                  <a:lnTo>
                    <a:pt x="1504" y="2016"/>
                  </a:lnTo>
                  <a:lnTo>
                    <a:pt x="1504" y="2010"/>
                  </a:lnTo>
                  <a:lnTo>
                    <a:pt x="1510" y="2016"/>
                  </a:lnTo>
                  <a:lnTo>
                    <a:pt x="1504" y="2016"/>
                  </a:lnTo>
                  <a:close/>
                  <a:moveTo>
                    <a:pt x="1512" y="1624"/>
                  </a:moveTo>
                  <a:lnTo>
                    <a:pt x="1512" y="1624"/>
                  </a:lnTo>
                  <a:lnTo>
                    <a:pt x="1510" y="1620"/>
                  </a:lnTo>
                  <a:lnTo>
                    <a:pt x="1512" y="1622"/>
                  </a:lnTo>
                  <a:lnTo>
                    <a:pt x="1512" y="1624"/>
                  </a:lnTo>
                  <a:close/>
                  <a:moveTo>
                    <a:pt x="1522" y="718"/>
                  </a:moveTo>
                  <a:lnTo>
                    <a:pt x="1522" y="718"/>
                  </a:lnTo>
                  <a:lnTo>
                    <a:pt x="1524" y="714"/>
                  </a:lnTo>
                  <a:lnTo>
                    <a:pt x="1524" y="716"/>
                  </a:lnTo>
                  <a:lnTo>
                    <a:pt x="1522" y="718"/>
                  </a:lnTo>
                  <a:close/>
                  <a:moveTo>
                    <a:pt x="1532" y="2504"/>
                  </a:moveTo>
                  <a:lnTo>
                    <a:pt x="1532" y="2504"/>
                  </a:lnTo>
                  <a:lnTo>
                    <a:pt x="1530" y="2504"/>
                  </a:lnTo>
                  <a:lnTo>
                    <a:pt x="1530" y="2496"/>
                  </a:lnTo>
                  <a:lnTo>
                    <a:pt x="1536" y="2500"/>
                  </a:lnTo>
                  <a:lnTo>
                    <a:pt x="1532" y="2504"/>
                  </a:lnTo>
                  <a:close/>
                  <a:moveTo>
                    <a:pt x="1532" y="2364"/>
                  </a:moveTo>
                  <a:lnTo>
                    <a:pt x="1532" y="2364"/>
                  </a:lnTo>
                  <a:lnTo>
                    <a:pt x="1538" y="2368"/>
                  </a:lnTo>
                  <a:lnTo>
                    <a:pt x="1534" y="2366"/>
                  </a:lnTo>
                  <a:lnTo>
                    <a:pt x="1532" y="2364"/>
                  </a:lnTo>
                  <a:close/>
                  <a:moveTo>
                    <a:pt x="1542" y="1918"/>
                  </a:moveTo>
                  <a:lnTo>
                    <a:pt x="1542" y="1918"/>
                  </a:lnTo>
                  <a:lnTo>
                    <a:pt x="1562" y="1922"/>
                  </a:lnTo>
                  <a:lnTo>
                    <a:pt x="1540" y="1924"/>
                  </a:lnTo>
                  <a:lnTo>
                    <a:pt x="1542" y="1918"/>
                  </a:lnTo>
                  <a:close/>
                  <a:moveTo>
                    <a:pt x="1542" y="2014"/>
                  </a:moveTo>
                  <a:lnTo>
                    <a:pt x="1542" y="2014"/>
                  </a:lnTo>
                  <a:lnTo>
                    <a:pt x="1544" y="2010"/>
                  </a:lnTo>
                  <a:lnTo>
                    <a:pt x="1544" y="2012"/>
                  </a:lnTo>
                  <a:lnTo>
                    <a:pt x="1542" y="2014"/>
                  </a:lnTo>
                  <a:close/>
                  <a:moveTo>
                    <a:pt x="1552" y="2180"/>
                  </a:moveTo>
                  <a:lnTo>
                    <a:pt x="1552" y="2180"/>
                  </a:lnTo>
                  <a:lnTo>
                    <a:pt x="1550" y="2176"/>
                  </a:lnTo>
                  <a:lnTo>
                    <a:pt x="1552" y="2174"/>
                  </a:lnTo>
                  <a:lnTo>
                    <a:pt x="1556" y="2176"/>
                  </a:lnTo>
                  <a:lnTo>
                    <a:pt x="1552" y="2180"/>
                  </a:lnTo>
                  <a:close/>
                  <a:moveTo>
                    <a:pt x="1550" y="2076"/>
                  </a:moveTo>
                  <a:lnTo>
                    <a:pt x="1550" y="2076"/>
                  </a:lnTo>
                  <a:lnTo>
                    <a:pt x="1556" y="2078"/>
                  </a:lnTo>
                  <a:lnTo>
                    <a:pt x="1560" y="2080"/>
                  </a:lnTo>
                  <a:lnTo>
                    <a:pt x="1564" y="2080"/>
                  </a:lnTo>
                  <a:lnTo>
                    <a:pt x="1558" y="2082"/>
                  </a:lnTo>
                  <a:lnTo>
                    <a:pt x="1556" y="2082"/>
                  </a:lnTo>
                  <a:lnTo>
                    <a:pt x="1550" y="2076"/>
                  </a:lnTo>
                  <a:close/>
                  <a:moveTo>
                    <a:pt x="1572" y="1866"/>
                  </a:moveTo>
                  <a:lnTo>
                    <a:pt x="1572" y="1866"/>
                  </a:lnTo>
                  <a:lnTo>
                    <a:pt x="1570" y="1862"/>
                  </a:lnTo>
                  <a:lnTo>
                    <a:pt x="1572" y="1864"/>
                  </a:lnTo>
                  <a:lnTo>
                    <a:pt x="1572" y="1866"/>
                  </a:lnTo>
                  <a:close/>
                  <a:moveTo>
                    <a:pt x="1576" y="2338"/>
                  </a:moveTo>
                  <a:lnTo>
                    <a:pt x="1576" y="2338"/>
                  </a:lnTo>
                  <a:lnTo>
                    <a:pt x="1578" y="2334"/>
                  </a:lnTo>
                  <a:lnTo>
                    <a:pt x="1578" y="2336"/>
                  </a:lnTo>
                  <a:lnTo>
                    <a:pt x="1576" y="2338"/>
                  </a:lnTo>
                  <a:close/>
                  <a:moveTo>
                    <a:pt x="1582" y="1700"/>
                  </a:moveTo>
                  <a:lnTo>
                    <a:pt x="1582" y="1700"/>
                  </a:lnTo>
                  <a:lnTo>
                    <a:pt x="1586" y="1696"/>
                  </a:lnTo>
                  <a:lnTo>
                    <a:pt x="1590" y="1700"/>
                  </a:lnTo>
                  <a:lnTo>
                    <a:pt x="1594" y="1706"/>
                  </a:lnTo>
                  <a:lnTo>
                    <a:pt x="1594" y="1708"/>
                  </a:lnTo>
                  <a:lnTo>
                    <a:pt x="1590" y="1710"/>
                  </a:lnTo>
                  <a:lnTo>
                    <a:pt x="1582" y="1706"/>
                  </a:lnTo>
                  <a:lnTo>
                    <a:pt x="1582" y="1700"/>
                  </a:lnTo>
                  <a:close/>
                  <a:moveTo>
                    <a:pt x="1592" y="2338"/>
                  </a:moveTo>
                  <a:lnTo>
                    <a:pt x="1592" y="2338"/>
                  </a:lnTo>
                  <a:lnTo>
                    <a:pt x="1588" y="2346"/>
                  </a:lnTo>
                  <a:lnTo>
                    <a:pt x="1584" y="2338"/>
                  </a:lnTo>
                  <a:lnTo>
                    <a:pt x="1592" y="2338"/>
                  </a:lnTo>
                  <a:close/>
                  <a:moveTo>
                    <a:pt x="1590" y="2410"/>
                  </a:moveTo>
                  <a:lnTo>
                    <a:pt x="1590" y="2410"/>
                  </a:lnTo>
                  <a:lnTo>
                    <a:pt x="1588" y="2414"/>
                  </a:lnTo>
                  <a:lnTo>
                    <a:pt x="1586" y="2410"/>
                  </a:lnTo>
                  <a:lnTo>
                    <a:pt x="1590" y="2410"/>
                  </a:lnTo>
                  <a:close/>
                  <a:moveTo>
                    <a:pt x="1586" y="2466"/>
                  </a:moveTo>
                  <a:lnTo>
                    <a:pt x="1586" y="2466"/>
                  </a:lnTo>
                  <a:lnTo>
                    <a:pt x="1602" y="2468"/>
                  </a:lnTo>
                  <a:lnTo>
                    <a:pt x="1604" y="2472"/>
                  </a:lnTo>
                  <a:lnTo>
                    <a:pt x="1604" y="2474"/>
                  </a:lnTo>
                  <a:lnTo>
                    <a:pt x="1600" y="2476"/>
                  </a:lnTo>
                  <a:lnTo>
                    <a:pt x="1592" y="2472"/>
                  </a:lnTo>
                  <a:lnTo>
                    <a:pt x="1586" y="2466"/>
                  </a:lnTo>
                  <a:close/>
                  <a:moveTo>
                    <a:pt x="1604" y="2558"/>
                  </a:moveTo>
                  <a:lnTo>
                    <a:pt x="1604" y="2558"/>
                  </a:lnTo>
                  <a:lnTo>
                    <a:pt x="1604" y="2562"/>
                  </a:lnTo>
                  <a:lnTo>
                    <a:pt x="1600" y="2562"/>
                  </a:lnTo>
                  <a:lnTo>
                    <a:pt x="1598" y="2566"/>
                  </a:lnTo>
                  <a:lnTo>
                    <a:pt x="1594" y="2558"/>
                  </a:lnTo>
                  <a:lnTo>
                    <a:pt x="1604" y="2558"/>
                  </a:lnTo>
                  <a:close/>
                  <a:moveTo>
                    <a:pt x="1596" y="2760"/>
                  </a:moveTo>
                  <a:lnTo>
                    <a:pt x="1596" y="2760"/>
                  </a:lnTo>
                  <a:lnTo>
                    <a:pt x="1600" y="2764"/>
                  </a:lnTo>
                  <a:lnTo>
                    <a:pt x="1596" y="2760"/>
                  </a:lnTo>
                  <a:close/>
                  <a:moveTo>
                    <a:pt x="1600" y="2712"/>
                  </a:moveTo>
                  <a:lnTo>
                    <a:pt x="1600" y="2712"/>
                  </a:lnTo>
                  <a:lnTo>
                    <a:pt x="1604" y="2714"/>
                  </a:lnTo>
                  <a:lnTo>
                    <a:pt x="1606" y="2716"/>
                  </a:lnTo>
                  <a:lnTo>
                    <a:pt x="1602" y="2714"/>
                  </a:lnTo>
                  <a:lnTo>
                    <a:pt x="1600" y="2712"/>
                  </a:lnTo>
                  <a:close/>
                  <a:moveTo>
                    <a:pt x="1606" y="2754"/>
                  </a:moveTo>
                  <a:lnTo>
                    <a:pt x="1606" y="2754"/>
                  </a:lnTo>
                  <a:lnTo>
                    <a:pt x="1606" y="2750"/>
                  </a:lnTo>
                  <a:lnTo>
                    <a:pt x="1606" y="2752"/>
                  </a:lnTo>
                  <a:lnTo>
                    <a:pt x="1606" y="2754"/>
                  </a:lnTo>
                  <a:close/>
                  <a:moveTo>
                    <a:pt x="1636" y="790"/>
                  </a:moveTo>
                  <a:lnTo>
                    <a:pt x="1636" y="790"/>
                  </a:lnTo>
                  <a:lnTo>
                    <a:pt x="1638" y="786"/>
                  </a:lnTo>
                  <a:lnTo>
                    <a:pt x="1642" y="792"/>
                  </a:lnTo>
                  <a:lnTo>
                    <a:pt x="1636" y="792"/>
                  </a:lnTo>
                  <a:lnTo>
                    <a:pt x="1636" y="790"/>
                  </a:lnTo>
                  <a:close/>
                  <a:moveTo>
                    <a:pt x="1646" y="1054"/>
                  </a:moveTo>
                  <a:lnTo>
                    <a:pt x="1646" y="1054"/>
                  </a:lnTo>
                  <a:lnTo>
                    <a:pt x="1640" y="1056"/>
                  </a:lnTo>
                  <a:lnTo>
                    <a:pt x="1638" y="1050"/>
                  </a:lnTo>
                  <a:lnTo>
                    <a:pt x="1646" y="1050"/>
                  </a:lnTo>
                  <a:lnTo>
                    <a:pt x="1646" y="1054"/>
                  </a:lnTo>
                  <a:close/>
                  <a:moveTo>
                    <a:pt x="1670" y="1814"/>
                  </a:moveTo>
                  <a:lnTo>
                    <a:pt x="1670" y="1814"/>
                  </a:lnTo>
                  <a:lnTo>
                    <a:pt x="1674" y="1822"/>
                  </a:lnTo>
                  <a:lnTo>
                    <a:pt x="1670" y="1822"/>
                  </a:lnTo>
                  <a:lnTo>
                    <a:pt x="1670" y="1814"/>
                  </a:lnTo>
                  <a:close/>
                  <a:moveTo>
                    <a:pt x="1680" y="1900"/>
                  </a:moveTo>
                  <a:lnTo>
                    <a:pt x="1680" y="1900"/>
                  </a:lnTo>
                  <a:lnTo>
                    <a:pt x="1672" y="1906"/>
                  </a:lnTo>
                  <a:lnTo>
                    <a:pt x="1672" y="1898"/>
                  </a:lnTo>
                  <a:lnTo>
                    <a:pt x="1680" y="1900"/>
                  </a:lnTo>
                  <a:close/>
                  <a:moveTo>
                    <a:pt x="1680" y="2414"/>
                  </a:moveTo>
                  <a:lnTo>
                    <a:pt x="1680" y="2414"/>
                  </a:lnTo>
                  <a:lnTo>
                    <a:pt x="1674" y="2418"/>
                  </a:lnTo>
                  <a:lnTo>
                    <a:pt x="1672" y="2400"/>
                  </a:lnTo>
                  <a:lnTo>
                    <a:pt x="1678" y="2402"/>
                  </a:lnTo>
                  <a:lnTo>
                    <a:pt x="1680" y="2404"/>
                  </a:lnTo>
                  <a:lnTo>
                    <a:pt x="1680" y="2414"/>
                  </a:lnTo>
                  <a:close/>
                  <a:moveTo>
                    <a:pt x="1694" y="1894"/>
                  </a:moveTo>
                  <a:lnTo>
                    <a:pt x="1694" y="1894"/>
                  </a:lnTo>
                  <a:lnTo>
                    <a:pt x="1696" y="1890"/>
                  </a:lnTo>
                  <a:lnTo>
                    <a:pt x="1696" y="1892"/>
                  </a:lnTo>
                  <a:lnTo>
                    <a:pt x="1694" y="1894"/>
                  </a:lnTo>
                  <a:close/>
                  <a:moveTo>
                    <a:pt x="1710" y="2458"/>
                  </a:moveTo>
                  <a:lnTo>
                    <a:pt x="1710" y="2458"/>
                  </a:lnTo>
                  <a:lnTo>
                    <a:pt x="1712" y="2464"/>
                  </a:lnTo>
                  <a:lnTo>
                    <a:pt x="1710" y="2462"/>
                  </a:lnTo>
                  <a:lnTo>
                    <a:pt x="1710" y="2458"/>
                  </a:lnTo>
                  <a:close/>
                  <a:moveTo>
                    <a:pt x="1726" y="906"/>
                  </a:moveTo>
                  <a:lnTo>
                    <a:pt x="1726" y="906"/>
                  </a:lnTo>
                  <a:lnTo>
                    <a:pt x="1728" y="900"/>
                  </a:lnTo>
                  <a:lnTo>
                    <a:pt x="1732" y="900"/>
                  </a:lnTo>
                  <a:lnTo>
                    <a:pt x="1730" y="904"/>
                  </a:lnTo>
                  <a:lnTo>
                    <a:pt x="1726" y="906"/>
                  </a:lnTo>
                  <a:close/>
                  <a:moveTo>
                    <a:pt x="1742" y="1492"/>
                  </a:moveTo>
                  <a:lnTo>
                    <a:pt x="1742" y="1492"/>
                  </a:lnTo>
                  <a:lnTo>
                    <a:pt x="1736" y="1488"/>
                  </a:lnTo>
                  <a:lnTo>
                    <a:pt x="1740" y="1490"/>
                  </a:lnTo>
                  <a:lnTo>
                    <a:pt x="1742" y="1492"/>
                  </a:lnTo>
                  <a:close/>
                  <a:moveTo>
                    <a:pt x="1738" y="1558"/>
                  </a:moveTo>
                  <a:lnTo>
                    <a:pt x="1738" y="1558"/>
                  </a:lnTo>
                  <a:lnTo>
                    <a:pt x="1746" y="1558"/>
                  </a:lnTo>
                  <a:lnTo>
                    <a:pt x="1742" y="1562"/>
                  </a:lnTo>
                  <a:lnTo>
                    <a:pt x="1738" y="1558"/>
                  </a:lnTo>
                  <a:close/>
                  <a:moveTo>
                    <a:pt x="1742" y="2152"/>
                  </a:moveTo>
                  <a:lnTo>
                    <a:pt x="1742" y="2152"/>
                  </a:lnTo>
                  <a:lnTo>
                    <a:pt x="1746" y="2154"/>
                  </a:lnTo>
                  <a:lnTo>
                    <a:pt x="1742" y="2158"/>
                  </a:lnTo>
                  <a:lnTo>
                    <a:pt x="1742" y="2152"/>
                  </a:lnTo>
                  <a:close/>
                  <a:moveTo>
                    <a:pt x="1746" y="2790"/>
                  </a:moveTo>
                  <a:lnTo>
                    <a:pt x="1746" y="2790"/>
                  </a:lnTo>
                  <a:lnTo>
                    <a:pt x="1746" y="2784"/>
                  </a:lnTo>
                  <a:lnTo>
                    <a:pt x="1748" y="2786"/>
                  </a:lnTo>
                  <a:lnTo>
                    <a:pt x="1750" y="2790"/>
                  </a:lnTo>
                  <a:lnTo>
                    <a:pt x="1746" y="2790"/>
                  </a:lnTo>
                  <a:close/>
                  <a:moveTo>
                    <a:pt x="1754" y="1998"/>
                  </a:moveTo>
                  <a:lnTo>
                    <a:pt x="1754" y="1998"/>
                  </a:lnTo>
                  <a:lnTo>
                    <a:pt x="1758" y="2000"/>
                  </a:lnTo>
                  <a:lnTo>
                    <a:pt x="1760" y="2002"/>
                  </a:lnTo>
                  <a:lnTo>
                    <a:pt x="1756" y="2000"/>
                  </a:lnTo>
                  <a:lnTo>
                    <a:pt x="1754" y="1998"/>
                  </a:lnTo>
                  <a:close/>
                  <a:moveTo>
                    <a:pt x="1762" y="2096"/>
                  </a:moveTo>
                  <a:lnTo>
                    <a:pt x="1762" y="2096"/>
                  </a:lnTo>
                  <a:lnTo>
                    <a:pt x="1760" y="2096"/>
                  </a:lnTo>
                  <a:lnTo>
                    <a:pt x="1756" y="2092"/>
                  </a:lnTo>
                  <a:lnTo>
                    <a:pt x="1758" y="2090"/>
                  </a:lnTo>
                  <a:lnTo>
                    <a:pt x="1764" y="2092"/>
                  </a:lnTo>
                  <a:lnTo>
                    <a:pt x="1762" y="2096"/>
                  </a:lnTo>
                  <a:close/>
                  <a:moveTo>
                    <a:pt x="1800" y="1754"/>
                  </a:moveTo>
                  <a:lnTo>
                    <a:pt x="1800" y="1754"/>
                  </a:lnTo>
                  <a:lnTo>
                    <a:pt x="1798" y="1750"/>
                  </a:lnTo>
                  <a:lnTo>
                    <a:pt x="1800" y="1752"/>
                  </a:lnTo>
                  <a:lnTo>
                    <a:pt x="1800" y="1754"/>
                  </a:lnTo>
                  <a:close/>
                  <a:moveTo>
                    <a:pt x="1806" y="1824"/>
                  </a:moveTo>
                  <a:lnTo>
                    <a:pt x="1806" y="1824"/>
                  </a:lnTo>
                  <a:lnTo>
                    <a:pt x="1808" y="1826"/>
                  </a:lnTo>
                  <a:lnTo>
                    <a:pt x="1806" y="1824"/>
                  </a:lnTo>
                  <a:close/>
                  <a:moveTo>
                    <a:pt x="1810" y="2870"/>
                  </a:moveTo>
                  <a:lnTo>
                    <a:pt x="1810" y="2870"/>
                  </a:lnTo>
                  <a:lnTo>
                    <a:pt x="1812" y="2866"/>
                  </a:lnTo>
                  <a:lnTo>
                    <a:pt x="1812" y="2868"/>
                  </a:lnTo>
                  <a:lnTo>
                    <a:pt x="1810" y="2870"/>
                  </a:lnTo>
                  <a:close/>
                  <a:moveTo>
                    <a:pt x="1834" y="2100"/>
                  </a:moveTo>
                  <a:lnTo>
                    <a:pt x="1834" y="2100"/>
                  </a:lnTo>
                  <a:lnTo>
                    <a:pt x="1832" y="2100"/>
                  </a:lnTo>
                  <a:lnTo>
                    <a:pt x="1828" y="2094"/>
                  </a:lnTo>
                  <a:lnTo>
                    <a:pt x="1834" y="2098"/>
                  </a:lnTo>
                  <a:lnTo>
                    <a:pt x="1834" y="2100"/>
                  </a:lnTo>
                  <a:close/>
                  <a:moveTo>
                    <a:pt x="1840" y="2102"/>
                  </a:moveTo>
                  <a:lnTo>
                    <a:pt x="1840" y="2102"/>
                  </a:lnTo>
                  <a:lnTo>
                    <a:pt x="1840" y="2096"/>
                  </a:lnTo>
                  <a:lnTo>
                    <a:pt x="1844" y="2102"/>
                  </a:lnTo>
                  <a:lnTo>
                    <a:pt x="1840" y="2102"/>
                  </a:lnTo>
                  <a:close/>
                  <a:moveTo>
                    <a:pt x="1838" y="2024"/>
                  </a:moveTo>
                  <a:lnTo>
                    <a:pt x="1838" y="2024"/>
                  </a:lnTo>
                  <a:lnTo>
                    <a:pt x="1842" y="2022"/>
                  </a:lnTo>
                  <a:lnTo>
                    <a:pt x="1846" y="2030"/>
                  </a:lnTo>
                  <a:lnTo>
                    <a:pt x="1838" y="2024"/>
                  </a:lnTo>
                  <a:close/>
                  <a:moveTo>
                    <a:pt x="1872" y="2328"/>
                  </a:moveTo>
                  <a:lnTo>
                    <a:pt x="1872" y="2328"/>
                  </a:lnTo>
                  <a:lnTo>
                    <a:pt x="1864" y="2326"/>
                  </a:lnTo>
                  <a:lnTo>
                    <a:pt x="1866" y="2322"/>
                  </a:lnTo>
                  <a:lnTo>
                    <a:pt x="1872" y="2322"/>
                  </a:lnTo>
                  <a:lnTo>
                    <a:pt x="1872" y="2328"/>
                  </a:lnTo>
                  <a:close/>
                  <a:moveTo>
                    <a:pt x="1872" y="2036"/>
                  </a:moveTo>
                  <a:lnTo>
                    <a:pt x="1872" y="2036"/>
                  </a:lnTo>
                  <a:lnTo>
                    <a:pt x="1874" y="2028"/>
                  </a:lnTo>
                  <a:lnTo>
                    <a:pt x="1878" y="2028"/>
                  </a:lnTo>
                  <a:lnTo>
                    <a:pt x="1874" y="2036"/>
                  </a:lnTo>
                  <a:lnTo>
                    <a:pt x="1872" y="2036"/>
                  </a:lnTo>
                  <a:close/>
                  <a:moveTo>
                    <a:pt x="1876" y="2148"/>
                  </a:moveTo>
                  <a:lnTo>
                    <a:pt x="1876" y="2148"/>
                  </a:lnTo>
                  <a:lnTo>
                    <a:pt x="1878" y="2150"/>
                  </a:lnTo>
                  <a:lnTo>
                    <a:pt x="1880" y="2154"/>
                  </a:lnTo>
                  <a:lnTo>
                    <a:pt x="1876" y="2148"/>
                  </a:lnTo>
                  <a:close/>
                  <a:moveTo>
                    <a:pt x="1880" y="1922"/>
                  </a:moveTo>
                  <a:lnTo>
                    <a:pt x="1880" y="1922"/>
                  </a:lnTo>
                  <a:lnTo>
                    <a:pt x="1878" y="1920"/>
                  </a:lnTo>
                  <a:lnTo>
                    <a:pt x="1882" y="1920"/>
                  </a:lnTo>
                  <a:lnTo>
                    <a:pt x="1880" y="1922"/>
                  </a:lnTo>
                  <a:close/>
                  <a:moveTo>
                    <a:pt x="1878" y="282"/>
                  </a:moveTo>
                  <a:lnTo>
                    <a:pt x="1878" y="282"/>
                  </a:lnTo>
                  <a:lnTo>
                    <a:pt x="1872" y="270"/>
                  </a:lnTo>
                  <a:lnTo>
                    <a:pt x="1886" y="270"/>
                  </a:lnTo>
                  <a:lnTo>
                    <a:pt x="1878" y="282"/>
                  </a:lnTo>
                  <a:close/>
                  <a:moveTo>
                    <a:pt x="1888" y="2050"/>
                  </a:moveTo>
                  <a:lnTo>
                    <a:pt x="1888" y="2050"/>
                  </a:lnTo>
                  <a:lnTo>
                    <a:pt x="1888" y="2036"/>
                  </a:lnTo>
                  <a:lnTo>
                    <a:pt x="1892" y="2048"/>
                  </a:lnTo>
                  <a:lnTo>
                    <a:pt x="1888" y="2050"/>
                  </a:lnTo>
                  <a:close/>
                  <a:moveTo>
                    <a:pt x="1894" y="2496"/>
                  </a:moveTo>
                  <a:lnTo>
                    <a:pt x="1894" y="2496"/>
                  </a:lnTo>
                  <a:lnTo>
                    <a:pt x="1896" y="2494"/>
                  </a:lnTo>
                  <a:lnTo>
                    <a:pt x="1894" y="2496"/>
                  </a:lnTo>
                  <a:close/>
                  <a:moveTo>
                    <a:pt x="2128" y="1092"/>
                  </a:moveTo>
                  <a:lnTo>
                    <a:pt x="2128" y="1092"/>
                  </a:lnTo>
                  <a:lnTo>
                    <a:pt x="2134" y="1092"/>
                  </a:lnTo>
                  <a:lnTo>
                    <a:pt x="2138" y="1098"/>
                  </a:lnTo>
                  <a:lnTo>
                    <a:pt x="2138" y="1100"/>
                  </a:lnTo>
                  <a:lnTo>
                    <a:pt x="2126" y="1100"/>
                  </a:lnTo>
                  <a:lnTo>
                    <a:pt x="2128" y="1092"/>
                  </a:lnTo>
                  <a:close/>
                  <a:moveTo>
                    <a:pt x="2038" y="2028"/>
                  </a:moveTo>
                  <a:lnTo>
                    <a:pt x="2038" y="2028"/>
                  </a:lnTo>
                  <a:lnTo>
                    <a:pt x="2042" y="2036"/>
                  </a:lnTo>
                  <a:lnTo>
                    <a:pt x="2036" y="2036"/>
                  </a:lnTo>
                  <a:lnTo>
                    <a:pt x="2038" y="2028"/>
                  </a:lnTo>
                  <a:close/>
                  <a:moveTo>
                    <a:pt x="2016" y="472"/>
                  </a:moveTo>
                  <a:lnTo>
                    <a:pt x="2016" y="472"/>
                  </a:lnTo>
                  <a:lnTo>
                    <a:pt x="2026" y="472"/>
                  </a:lnTo>
                  <a:lnTo>
                    <a:pt x="2026" y="478"/>
                  </a:lnTo>
                  <a:lnTo>
                    <a:pt x="2016" y="478"/>
                  </a:lnTo>
                  <a:lnTo>
                    <a:pt x="2016" y="472"/>
                  </a:lnTo>
                  <a:close/>
                  <a:moveTo>
                    <a:pt x="2032" y="2020"/>
                  </a:moveTo>
                  <a:lnTo>
                    <a:pt x="2032" y="2020"/>
                  </a:lnTo>
                  <a:lnTo>
                    <a:pt x="2030" y="2026"/>
                  </a:lnTo>
                  <a:lnTo>
                    <a:pt x="2026" y="2020"/>
                  </a:lnTo>
                  <a:lnTo>
                    <a:pt x="2032" y="2020"/>
                  </a:lnTo>
                  <a:close/>
                  <a:moveTo>
                    <a:pt x="2010" y="2140"/>
                  </a:moveTo>
                  <a:lnTo>
                    <a:pt x="2010" y="2140"/>
                  </a:lnTo>
                  <a:lnTo>
                    <a:pt x="2014" y="2144"/>
                  </a:lnTo>
                  <a:lnTo>
                    <a:pt x="2010" y="2148"/>
                  </a:lnTo>
                  <a:lnTo>
                    <a:pt x="2008" y="2144"/>
                  </a:lnTo>
                  <a:lnTo>
                    <a:pt x="2010" y="2140"/>
                  </a:lnTo>
                  <a:close/>
                  <a:moveTo>
                    <a:pt x="1990" y="2128"/>
                  </a:moveTo>
                  <a:lnTo>
                    <a:pt x="1990" y="2128"/>
                  </a:lnTo>
                  <a:lnTo>
                    <a:pt x="1994" y="2128"/>
                  </a:lnTo>
                  <a:lnTo>
                    <a:pt x="1988" y="2130"/>
                  </a:lnTo>
                  <a:lnTo>
                    <a:pt x="1984" y="2126"/>
                  </a:lnTo>
                  <a:lnTo>
                    <a:pt x="1990" y="2128"/>
                  </a:lnTo>
                  <a:close/>
                  <a:moveTo>
                    <a:pt x="1986" y="2206"/>
                  </a:moveTo>
                  <a:lnTo>
                    <a:pt x="1986" y="2206"/>
                  </a:lnTo>
                  <a:lnTo>
                    <a:pt x="1988" y="2202"/>
                  </a:lnTo>
                  <a:lnTo>
                    <a:pt x="1988" y="2204"/>
                  </a:lnTo>
                  <a:lnTo>
                    <a:pt x="1986" y="2206"/>
                  </a:lnTo>
                  <a:close/>
                  <a:moveTo>
                    <a:pt x="1978" y="322"/>
                  </a:moveTo>
                  <a:lnTo>
                    <a:pt x="1978" y="322"/>
                  </a:lnTo>
                  <a:lnTo>
                    <a:pt x="1982" y="324"/>
                  </a:lnTo>
                  <a:lnTo>
                    <a:pt x="1978" y="328"/>
                  </a:lnTo>
                  <a:lnTo>
                    <a:pt x="1978" y="322"/>
                  </a:lnTo>
                  <a:close/>
                  <a:moveTo>
                    <a:pt x="1984" y="2190"/>
                  </a:moveTo>
                  <a:lnTo>
                    <a:pt x="1984" y="2190"/>
                  </a:lnTo>
                  <a:lnTo>
                    <a:pt x="1980" y="2188"/>
                  </a:lnTo>
                  <a:lnTo>
                    <a:pt x="1978" y="2186"/>
                  </a:lnTo>
                  <a:lnTo>
                    <a:pt x="1984" y="2190"/>
                  </a:lnTo>
                  <a:close/>
                  <a:moveTo>
                    <a:pt x="1976" y="2040"/>
                  </a:moveTo>
                  <a:lnTo>
                    <a:pt x="1976" y="2040"/>
                  </a:lnTo>
                  <a:lnTo>
                    <a:pt x="1972" y="2038"/>
                  </a:lnTo>
                  <a:lnTo>
                    <a:pt x="1970" y="2032"/>
                  </a:lnTo>
                  <a:lnTo>
                    <a:pt x="1976" y="2040"/>
                  </a:lnTo>
                  <a:close/>
                  <a:moveTo>
                    <a:pt x="1960" y="1960"/>
                  </a:moveTo>
                  <a:lnTo>
                    <a:pt x="1960" y="1960"/>
                  </a:lnTo>
                  <a:lnTo>
                    <a:pt x="1954" y="1956"/>
                  </a:lnTo>
                  <a:lnTo>
                    <a:pt x="1958" y="1956"/>
                  </a:lnTo>
                  <a:lnTo>
                    <a:pt x="1960" y="1960"/>
                  </a:lnTo>
                  <a:close/>
                  <a:moveTo>
                    <a:pt x="1902" y="946"/>
                  </a:moveTo>
                  <a:lnTo>
                    <a:pt x="1902" y="946"/>
                  </a:lnTo>
                  <a:lnTo>
                    <a:pt x="1904" y="948"/>
                  </a:lnTo>
                  <a:lnTo>
                    <a:pt x="1904" y="952"/>
                  </a:lnTo>
                  <a:lnTo>
                    <a:pt x="1902" y="952"/>
                  </a:lnTo>
                  <a:lnTo>
                    <a:pt x="1902" y="946"/>
                  </a:lnTo>
                  <a:close/>
                  <a:moveTo>
                    <a:pt x="1904" y="2098"/>
                  </a:moveTo>
                  <a:lnTo>
                    <a:pt x="1904" y="2098"/>
                  </a:lnTo>
                  <a:lnTo>
                    <a:pt x="1904" y="2092"/>
                  </a:lnTo>
                  <a:lnTo>
                    <a:pt x="1906" y="2096"/>
                  </a:lnTo>
                  <a:lnTo>
                    <a:pt x="1904" y="2098"/>
                  </a:lnTo>
                  <a:close/>
                  <a:moveTo>
                    <a:pt x="1910" y="2116"/>
                  </a:moveTo>
                  <a:lnTo>
                    <a:pt x="1910" y="2116"/>
                  </a:lnTo>
                  <a:lnTo>
                    <a:pt x="1914" y="2120"/>
                  </a:lnTo>
                  <a:lnTo>
                    <a:pt x="1914" y="2124"/>
                  </a:lnTo>
                  <a:lnTo>
                    <a:pt x="1910" y="2116"/>
                  </a:lnTo>
                  <a:close/>
                  <a:moveTo>
                    <a:pt x="1910" y="1990"/>
                  </a:moveTo>
                  <a:lnTo>
                    <a:pt x="1910" y="1990"/>
                  </a:lnTo>
                  <a:lnTo>
                    <a:pt x="1906" y="1990"/>
                  </a:lnTo>
                  <a:lnTo>
                    <a:pt x="1912" y="1988"/>
                  </a:lnTo>
                  <a:lnTo>
                    <a:pt x="1916" y="1986"/>
                  </a:lnTo>
                  <a:lnTo>
                    <a:pt x="1920" y="1988"/>
                  </a:lnTo>
                  <a:lnTo>
                    <a:pt x="1922" y="1992"/>
                  </a:lnTo>
                  <a:lnTo>
                    <a:pt x="1918" y="1996"/>
                  </a:lnTo>
                  <a:lnTo>
                    <a:pt x="1916" y="1994"/>
                  </a:lnTo>
                  <a:lnTo>
                    <a:pt x="1910" y="1990"/>
                  </a:lnTo>
                  <a:close/>
                  <a:moveTo>
                    <a:pt x="1924" y="2214"/>
                  </a:moveTo>
                  <a:lnTo>
                    <a:pt x="1924" y="2214"/>
                  </a:lnTo>
                  <a:lnTo>
                    <a:pt x="1918" y="2206"/>
                  </a:lnTo>
                  <a:lnTo>
                    <a:pt x="1928" y="2208"/>
                  </a:lnTo>
                  <a:lnTo>
                    <a:pt x="1926" y="2212"/>
                  </a:lnTo>
                  <a:lnTo>
                    <a:pt x="1924" y="2214"/>
                  </a:lnTo>
                  <a:close/>
                  <a:moveTo>
                    <a:pt x="1936" y="2260"/>
                  </a:moveTo>
                  <a:lnTo>
                    <a:pt x="1936" y="2260"/>
                  </a:lnTo>
                  <a:lnTo>
                    <a:pt x="1946" y="2268"/>
                  </a:lnTo>
                  <a:lnTo>
                    <a:pt x="1944" y="2270"/>
                  </a:lnTo>
                  <a:lnTo>
                    <a:pt x="1946" y="2272"/>
                  </a:lnTo>
                  <a:lnTo>
                    <a:pt x="1940" y="2274"/>
                  </a:lnTo>
                  <a:lnTo>
                    <a:pt x="1938" y="2274"/>
                  </a:lnTo>
                  <a:lnTo>
                    <a:pt x="1936" y="2268"/>
                  </a:lnTo>
                  <a:lnTo>
                    <a:pt x="1936" y="2260"/>
                  </a:lnTo>
                  <a:close/>
                  <a:moveTo>
                    <a:pt x="1946" y="2298"/>
                  </a:moveTo>
                  <a:lnTo>
                    <a:pt x="1946" y="2298"/>
                  </a:lnTo>
                  <a:lnTo>
                    <a:pt x="1938" y="2296"/>
                  </a:lnTo>
                  <a:lnTo>
                    <a:pt x="1938" y="2286"/>
                  </a:lnTo>
                  <a:lnTo>
                    <a:pt x="1946" y="2286"/>
                  </a:lnTo>
                  <a:lnTo>
                    <a:pt x="1948" y="2296"/>
                  </a:lnTo>
                  <a:lnTo>
                    <a:pt x="1946" y="2298"/>
                  </a:lnTo>
                  <a:close/>
                  <a:moveTo>
                    <a:pt x="1960" y="2304"/>
                  </a:moveTo>
                  <a:lnTo>
                    <a:pt x="1960" y="2304"/>
                  </a:lnTo>
                  <a:lnTo>
                    <a:pt x="1952" y="2304"/>
                  </a:lnTo>
                  <a:lnTo>
                    <a:pt x="1952" y="2302"/>
                  </a:lnTo>
                  <a:lnTo>
                    <a:pt x="1954" y="2300"/>
                  </a:lnTo>
                  <a:lnTo>
                    <a:pt x="1960" y="2302"/>
                  </a:lnTo>
                  <a:lnTo>
                    <a:pt x="1960" y="2304"/>
                  </a:lnTo>
                  <a:close/>
                  <a:moveTo>
                    <a:pt x="1962" y="2230"/>
                  </a:moveTo>
                  <a:lnTo>
                    <a:pt x="1962" y="2230"/>
                  </a:lnTo>
                  <a:lnTo>
                    <a:pt x="1954" y="2230"/>
                  </a:lnTo>
                  <a:lnTo>
                    <a:pt x="1952" y="2220"/>
                  </a:lnTo>
                  <a:lnTo>
                    <a:pt x="1962" y="2226"/>
                  </a:lnTo>
                  <a:lnTo>
                    <a:pt x="1962" y="2230"/>
                  </a:lnTo>
                  <a:close/>
                  <a:moveTo>
                    <a:pt x="1960" y="2182"/>
                  </a:moveTo>
                  <a:lnTo>
                    <a:pt x="1960" y="2182"/>
                  </a:lnTo>
                  <a:lnTo>
                    <a:pt x="1964" y="2186"/>
                  </a:lnTo>
                  <a:lnTo>
                    <a:pt x="1960" y="2182"/>
                  </a:lnTo>
                  <a:close/>
                  <a:moveTo>
                    <a:pt x="1962" y="1984"/>
                  </a:moveTo>
                  <a:lnTo>
                    <a:pt x="1962" y="1984"/>
                  </a:lnTo>
                  <a:lnTo>
                    <a:pt x="1960" y="1980"/>
                  </a:lnTo>
                  <a:lnTo>
                    <a:pt x="1964" y="1980"/>
                  </a:lnTo>
                  <a:lnTo>
                    <a:pt x="1962" y="1984"/>
                  </a:lnTo>
                  <a:close/>
                  <a:moveTo>
                    <a:pt x="1966" y="2252"/>
                  </a:moveTo>
                  <a:lnTo>
                    <a:pt x="1966" y="2252"/>
                  </a:lnTo>
                  <a:lnTo>
                    <a:pt x="1970" y="2256"/>
                  </a:lnTo>
                  <a:lnTo>
                    <a:pt x="1966" y="2252"/>
                  </a:lnTo>
                  <a:close/>
                  <a:moveTo>
                    <a:pt x="1970" y="2220"/>
                  </a:moveTo>
                  <a:lnTo>
                    <a:pt x="1970" y="2220"/>
                  </a:lnTo>
                  <a:lnTo>
                    <a:pt x="1972" y="2214"/>
                  </a:lnTo>
                  <a:lnTo>
                    <a:pt x="1976" y="2208"/>
                  </a:lnTo>
                  <a:lnTo>
                    <a:pt x="1986" y="2208"/>
                  </a:lnTo>
                  <a:lnTo>
                    <a:pt x="1988" y="2218"/>
                  </a:lnTo>
                  <a:lnTo>
                    <a:pt x="1988" y="2226"/>
                  </a:lnTo>
                  <a:lnTo>
                    <a:pt x="1984" y="2224"/>
                  </a:lnTo>
                  <a:lnTo>
                    <a:pt x="1982" y="2218"/>
                  </a:lnTo>
                  <a:lnTo>
                    <a:pt x="1976" y="2216"/>
                  </a:lnTo>
                  <a:lnTo>
                    <a:pt x="1972" y="2220"/>
                  </a:lnTo>
                  <a:lnTo>
                    <a:pt x="1970" y="2220"/>
                  </a:lnTo>
                  <a:close/>
                  <a:moveTo>
                    <a:pt x="1990" y="2244"/>
                  </a:moveTo>
                  <a:lnTo>
                    <a:pt x="1990" y="2244"/>
                  </a:lnTo>
                  <a:lnTo>
                    <a:pt x="1986" y="2246"/>
                  </a:lnTo>
                  <a:lnTo>
                    <a:pt x="1986" y="2236"/>
                  </a:lnTo>
                  <a:lnTo>
                    <a:pt x="1974" y="2236"/>
                  </a:lnTo>
                  <a:lnTo>
                    <a:pt x="1974" y="2234"/>
                  </a:lnTo>
                  <a:lnTo>
                    <a:pt x="1978" y="2232"/>
                  </a:lnTo>
                  <a:lnTo>
                    <a:pt x="1980" y="2228"/>
                  </a:lnTo>
                  <a:lnTo>
                    <a:pt x="1986" y="2234"/>
                  </a:lnTo>
                  <a:lnTo>
                    <a:pt x="1990" y="2242"/>
                  </a:lnTo>
                  <a:lnTo>
                    <a:pt x="1990" y="2244"/>
                  </a:lnTo>
                  <a:close/>
                  <a:moveTo>
                    <a:pt x="1996" y="2192"/>
                  </a:moveTo>
                  <a:lnTo>
                    <a:pt x="1996" y="2192"/>
                  </a:lnTo>
                  <a:lnTo>
                    <a:pt x="1996" y="2200"/>
                  </a:lnTo>
                  <a:lnTo>
                    <a:pt x="1992" y="2200"/>
                  </a:lnTo>
                  <a:lnTo>
                    <a:pt x="1990" y="2188"/>
                  </a:lnTo>
                  <a:lnTo>
                    <a:pt x="1996" y="2192"/>
                  </a:lnTo>
                  <a:close/>
                  <a:moveTo>
                    <a:pt x="1998" y="2232"/>
                  </a:moveTo>
                  <a:lnTo>
                    <a:pt x="1998" y="2232"/>
                  </a:lnTo>
                  <a:lnTo>
                    <a:pt x="1994" y="2230"/>
                  </a:lnTo>
                  <a:lnTo>
                    <a:pt x="1992" y="2228"/>
                  </a:lnTo>
                  <a:lnTo>
                    <a:pt x="1996" y="2226"/>
                  </a:lnTo>
                  <a:lnTo>
                    <a:pt x="1998" y="2232"/>
                  </a:lnTo>
                  <a:close/>
                  <a:moveTo>
                    <a:pt x="2000" y="2242"/>
                  </a:moveTo>
                  <a:lnTo>
                    <a:pt x="2000" y="2242"/>
                  </a:lnTo>
                  <a:lnTo>
                    <a:pt x="1994" y="2246"/>
                  </a:lnTo>
                  <a:lnTo>
                    <a:pt x="1992" y="2236"/>
                  </a:lnTo>
                  <a:lnTo>
                    <a:pt x="2000" y="2238"/>
                  </a:lnTo>
                  <a:lnTo>
                    <a:pt x="2000" y="2242"/>
                  </a:lnTo>
                  <a:close/>
                  <a:moveTo>
                    <a:pt x="2006" y="2232"/>
                  </a:moveTo>
                  <a:lnTo>
                    <a:pt x="2006" y="2232"/>
                  </a:lnTo>
                  <a:lnTo>
                    <a:pt x="2008" y="2228"/>
                  </a:lnTo>
                  <a:lnTo>
                    <a:pt x="2014" y="2228"/>
                  </a:lnTo>
                  <a:lnTo>
                    <a:pt x="2018" y="2232"/>
                  </a:lnTo>
                  <a:lnTo>
                    <a:pt x="2006" y="2232"/>
                  </a:lnTo>
                  <a:close/>
                  <a:moveTo>
                    <a:pt x="2030" y="2138"/>
                  </a:moveTo>
                  <a:lnTo>
                    <a:pt x="2030" y="2138"/>
                  </a:lnTo>
                  <a:lnTo>
                    <a:pt x="2036" y="2140"/>
                  </a:lnTo>
                  <a:lnTo>
                    <a:pt x="2032" y="2144"/>
                  </a:lnTo>
                  <a:lnTo>
                    <a:pt x="2026" y="2142"/>
                  </a:lnTo>
                  <a:lnTo>
                    <a:pt x="2030" y="2138"/>
                  </a:lnTo>
                  <a:close/>
                  <a:moveTo>
                    <a:pt x="2046" y="2290"/>
                  </a:moveTo>
                  <a:lnTo>
                    <a:pt x="2046" y="2290"/>
                  </a:lnTo>
                  <a:lnTo>
                    <a:pt x="2034" y="2288"/>
                  </a:lnTo>
                  <a:lnTo>
                    <a:pt x="2032" y="2282"/>
                  </a:lnTo>
                  <a:lnTo>
                    <a:pt x="2044" y="2282"/>
                  </a:lnTo>
                  <a:lnTo>
                    <a:pt x="2046" y="2288"/>
                  </a:lnTo>
                  <a:lnTo>
                    <a:pt x="2046" y="2290"/>
                  </a:lnTo>
                  <a:close/>
                  <a:moveTo>
                    <a:pt x="2056" y="976"/>
                  </a:moveTo>
                  <a:lnTo>
                    <a:pt x="2056" y="976"/>
                  </a:lnTo>
                  <a:lnTo>
                    <a:pt x="2056" y="970"/>
                  </a:lnTo>
                  <a:lnTo>
                    <a:pt x="2060" y="974"/>
                  </a:lnTo>
                  <a:lnTo>
                    <a:pt x="2056" y="976"/>
                  </a:lnTo>
                  <a:close/>
                  <a:moveTo>
                    <a:pt x="2088" y="1982"/>
                  </a:moveTo>
                  <a:lnTo>
                    <a:pt x="2088" y="1982"/>
                  </a:lnTo>
                  <a:lnTo>
                    <a:pt x="2082" y="1978"/>
                  </a:lnTo>
                  <a:lnTo>
                    <a:pt x="2086" y="1980"/>
                  </a:lnTo>
                  <a:lnTo>
                    <a:pt x="2088" y="1982"/>
                  </a:lnTo>
                  <a:close/>
                  <a:moveTo>
                    <a:pt x="2090" y="1984"/>
                  </a:moveTo>
                  <a:lnTo>
                    <a:pt x="2090" y="1984"/>
                  </a:lnTo>
                  <a:lnTo>
                    <a:pt x="2094" y="1986"/>
                  </a:lnTo>
                  <a:lnTo>
                    <a:pt x="2094" y="1988"/>
                  </a:lnTo>
                  <a:lnTo>
                    <a:pt x="2090" y="1990"/>
                  </a:lnTo>
                  <a:lnTo>
                    <a:pt x="2088" y="1986"/>
                  </a:lnTo>
                  <a:lnTo>
                    <a:pt x="2090" y="1984"/>
                  </a:lnTo>
                  <a:close/>
                  <a:moveTo>
                    <a:pt x="2096" y="2128"/>
                  </a:moveTo>
                  <a:lnTo>
                    <a:pt x="2096" y="2128"/>
                  </a:lnTo>
                  <a:lnTo>
                    <a:pt x="2094" y="2132"/>
                  </a:lnTo>
                  <a:lnTo>
                    <a:pt x="2092" y="2128"/>
                  </a:lnTo>
                  <a:lnTo>
                    <a:pt x="2096" y="2128"/>
                  </a:lnTo>
                  <a:close/>
                  <a:moveTo>
                    <a:pt x="2094" y="2238"/>
                  </a:moveTo>
                  <a:lnTo>
                    <a:pt x="2094" y="2238"/>
                  </a:lnTo>
                  <a:lnTo>
                    <a:pt x="2094" y="2232"/>
                  </a:lnTo>
                  <a:lnTo>
                    <a:pt x="2096" y="2234"/>
                  </a:lnTo>
                  <a:lnTo>
                    <a:pt x="2096" y="2238"/>
                  </a:lnTo>
                  <a:lnTo>
                    <a:pt x="2094" y="2238"/>
                  </a:lnTo>
                  <a:close/>
                  <a:moveTo>
                    <a:pt x="2090" y="2212"/>
                  </a:moveTo>
                  <a:lnTo>
                    <a:pt x="2090" y="2212"/>
                  </a:lnTo>
                  <a:lnTo>
                    <a:pt x="2092" y="2204"/>
                  </a:lnTo>
                  <a:lnTo>
                    <a:pt x="2098" y="2206"/>
                  </a:lnTo>
                  <a:lnTo>
                    <a:pt x="2098" y="2212"/>
                  </a:lnTo>
                  <a:lnTo>
                    <a:pt x="2090" y="2212"/>
                  </a:lnTo>
                  <a:close/>
                  <a:moveTo>
                    <a:pt x="2096" y="2094"/>
                  </a:moveTo>
                  <a:lnTo>
                    <a:pt x="2096" y="2094"/>
                  </a:lnTo>
                  <a:lnTo>
                    <a:pt x="2100" y="2082"/>
                  </a:lnTo>
                  <a:lnTo>
                    <a:pt x="2106" y="2088"/>
                  </a:lnTo>
                  <a:lnTo>
                    <a:pt x="2096" y="2094"/>
                  </a:lnTo>
                  <a:close/>
                  <a:moveTo>
                    <a:pt x="2118" y="2006"/>
                  </a:moveTo>
                  <a:lnTo>
                    <a:pt x="2118" y="2006"/>
                  </a:lnTo>
                  <a:lnTo>
                    <a:pt x="2118" y="2000"/>
                  </a:lnTo>
                  <a:lnTo>
                    <a:pt x="2126" y="2002"/>
                  </a:lnTo>
                  <a:lnTo>
                    <a:pt x="2132" y="2006"/>
                  </a:lnTo>
                  <a:lnTo>
                    <a:pt x="2124" y="2008"/>
                  </a:lnTo>
                  <a:lnTo>
                    <a:pt x="2116" y="2016"/>
                  </a:lnTo>
                  <a:lnTo>
                    <a:pt x="2106" y="2004"/>
                  </a:lnTo>
                  <a:lnTo>
                    <a:pt x="2118" y="2006"/>
                  </a:lnTo>
                  <a:close/>
                  <a:moveTo>
                    <a:pt x="2116" y="2140"/>
                  </a:moveTo>
                  <a:lnTo>
                    <a:pt x="2116" y="2140"/>
                  </a:lnTo>
                  <a:lnTo>
                    <a:pt x="2114" y="2136"/>
                  </a:lnTo>
                  <a:lnTo>
                    <a:pt x="2118" y="2136"/>
                  </a:lnTo>
                  <a:lnTo>
                    <a:pt x="2116" y="2140"/>
                  </a:lnTo>
                  <a:close/>
                  <a:moveTo>
                    <a:pt x="2126" y="2148"/>
                  </a:moveTo>
                  <a:lnTo>
                    <a:pt x="2126" y="2148"/>
                  </a:lnTo>
                  <a:lnTo>
                    <a:pt x="2126" y="2142"/>
                  </a:lnTo>
                  <a:lnTo>
                    <a:pt x="2132" y="2144"/>
                  </a:lnTo>
                  <a:lnTo>
                    <a:pt x="2126" y="2148"/>
                  </a:lnTo>
                  <a:close/>
                  <a:moveTo>
                    <a:pt x="2132" y="2030"/>
                  </a:moveTo>
                  <a:lnTo>
                    <a:pt x="2132" y="2030"/>
                  </a:lnTo>
                  <a:lnTo>
                    <a:pt x="2132" y="2020"/>
                  </a:lnTo>
                  <a:lnTo>
                    <a:pt x="2136" y="2024"/>
                  </a:lnTo>
                  <a:lnTo>
                    <a:pt x="2132" y="2030"/>
                  </a:lnTo>
                  <a:close/>
                  <a:moveTo>
                    <a:pt x="2142" y="2016"/>
                  </a:moveTo>
                  <a:lnTo>
                    <a:pt x="2142" y="2016"/>
                  </a:lnTo>
                  <a:lnTo>
                    <a:pt x="2136" y="2016"/>
                  </a:lnTo>
                  <a:lnTo>
                    <a:pt x="2140" y="2006"/>
                  </a:lnTo>
                  <a:lnTo>
                    <a:pt x="2144" y="2010"/>
                  </a:lnTo>
                  <a:lnTo>
                    <a:pt x="2142" y="2016"/>
                  </a:lnTo>
                  <a:close/>
                  <a:moveTo>
                    <a:pt x="2144" y="1140"/>
                  </a:moveTo>
                  <a:lnTo>
                    <a:pt x="2144" y="1140"/>
                  </a:lnTo>
                  <a:lnTo>
                    <a:pt x="2144" y="1134"/>
                  </a:lnTo>
                  <a:lnTo>
                    <a:pt x="2146" y="1136"/>
                  </a:lnTo>
                  <a:lnTo>
                    <a:pt x="2146" y="1140"/>
                  </a:lnTo>
                  <a:lnTo>
                    <a:pt x="2144" y="1140"/>
                  </a:lnTo>
                  <a:close/>
                  <a:moveTo>
                    <a:pt x="2148" y="2002"/>
                  </a:moveTo>
                  <a:lnTo>
                    <a:pt x="2148" y="2002"/>
                  </a:lnTo>
                  <a:lnTo>
                    <a:pt x="2156" y="2002"/>
                  </a:lnTo>
                  <a:lnTo>
                    <a:pt x="2160" y="2010"/>
                  </a:lnTo>
                  <a:lnTo>
                    <a:pt x="2152" y="2008"/>
                  </a:lnTo>
                  <a:lnTo>
                    <a:pt x="2148" y="2002"/>
                  </a:lnTo>
                  <a:close/>
                  <a:moveTo>
                    <a:pt x="2172" y="2256"/>
                  </a:moveTo>
                  <a:lnTo>
                    <a:pt x="2172" y="2256"/>
                  </a:lnTo>
                  <a:lnTo>
                    <a:pt x="2172" y="2252"/>
                  </a:lnTo>
                  <a:lnTo>
                    <a:pt x="2176" y="2256"/>
                  </a:lnTo>
                  <a:lnTo>
                    <a:pt x="2172" y="2256"/>
                  </a:lnTo>
                  <a:close/>
                  <a:moveTo>
                    <a:pt x="2206" y="768"/>
                  </a:moveTo>
                  <a:lnTo>
                    <a:pt x="2206" y="768"/>
                  </a:lnTo>
                  <a:lnTo>
                    <a:pt x="2202" y="770"/>
                  </a:lnTo>
                  <a:lnTo>
                    <a:pt x="2200" y="768"/>
                  </a:lnTo>
                  <a:lnTo>
                    <a:pt x="2202" y="766"/>
                  </a:lnTo>
                  <a:lnTo>
                    <a:pt x="2206" y="768"/>
                  </a:lnTo>
                  <a:close/>
                  <a:moveTo>
                    <a:pt x="2210" y="2158"/>
                  </a:moveTo>
                  <a:lnTo>
                    <a:pt x="2210" y="2158"/>
                  </a:lnTo>
                  <a:lnTo>
                    <a:pt x="2210" y="2152"/>
                  </a:lnTo>
                  <a:lnTo>
                    <a:pt x="2214" y="2156"/>
                  </a:lnTo>
                  <a:lnTo>
                    <a:pt x="2210" y="2158"/>
                  </a:lnTo>
                  <a:close/>
                  <a:moveTo>
                    <a:pt x="2242" y="946"/>
                  </a:moveTo>
                  <a:lnTo>
                    <a:pt x="2242" y="946"/>
                  </a:lnTo>
                  <a:lnTo>
                    <a:pt x="2240" y="946"/>
                  </a:lnTo>
                  <a:lnTo>
                    <a:pt x="2240" y="938"/>
                  </a:lnTo>
                  <a:lnTo>
                    <a:pt x="2246" y="942"/>
                  </a:lnTo>
                  <a:lnTo>
                    <a:pt x="2242" y="946"/>
                  </a:lnTo>
                  <a:close/>
                  <a:moveTo>
                    <a:pt x="2286" y="2442"/>
                  </a:moveTo>
                  <a:lnTo>
                    <a:pt x="2286" y="2442"/>
                  </a:lnTo>
                  <a:lnTo>
                    <a:pt x="2288" y="2438"/>
                  </a:lnTo>
                  <a:lnTo>
                    <a:pt x="2288" y="2440"/>
                  </a:lnTo>
                  <a:lnTo>
                    <a:pt x="2286" y="2442"/>
                  </a:lnTo>
                  <a:close/>
                  <a:moveTo>
                    <a:pt x="2296" y="2446"/>
                  </a:moveTo>
                  <a:lnTo>
                    <a:pt x="2296" y="2446"/>
                  </a:lnTo>
                  <a:lnTo>
                    <a:pt x="2294" y="2442"/>
                  </a:lnTo>
                  <a:lnTo>
                    <a:pt x="2296" y="2444"/>
                  </a:lnTo>
                  <a:lnTo>
                    <a:pt x="2296" y="2446"/>
                  </a:lnTo>
                  <a:close/>
                  <a:moveTo>
                    <a:pt x="2296" y="1174"/>
                  </a:moveTo>
                  <a:lnTo>
                    <a:pt x="2296" y="1174"/>
                  </a:lnTo>
                  <a:lnTo>
                    <a:pt x="2296" y="1170"/>
                  </a:lnTo>
                  <a:lnTo>
                    <a:pt x="2298" y="1172"/>
                  </a:lnTo>
                  <a:lnTo>
                    <a:pt x="2296" y="1174"/>
                  </a:lnTo>
                  <a:close/>
                  <a:moveTo>
                    <a:pt x="2410" y="798"/>
                  </a:moveTo>
                  <a:lnTo>
                    <a:pt x="2410" y="798"/>
                  </a:lnTo>
                  <a:lnTo>
                    <a:pt x="2414" y="792"/>
                  </a:lnTo>
                  <a:lnTo>
                    <a:pt x="2418" y="796"/>
                  </a:lnTo>
                  <a:lnTo>
                    <a:pt x="2410" y="800"/>
                  </a:lnTo>
                  <a:lnTo>
                    <a:pt x="2410" y="798"/>
                  </a:lnTo>
                  <a:close/>
                  <a:moveTo>
                    <a:pt x="2392" y="744"/>
                  </a:moveTo>
                  <a:lnTo>
                    <a:pt x="2392" y="744"/>
                  </a:lnTo>
                  <a:lnTo>
                    <a:pt x="2396" y="748"/>
                  </a:lnTo>
                  <a:lnTo>
                    <a:pt x="2392" y="752"/>
                  </a:lnTo>
                  <a:lnTo>
                    <a:pt x="2390" y="752"/>
                  </a:lnTo>
                  <a:lnTo>
                    <a:pt x="2392" y="744"/>
                  </a:lnTo>
                  <a:close/>
                  <a:moveTo>
                    <a:pt x="2390" y="1920"/>
                  </a:moveTo>
                  <a:lnTo>
                    <a:pt x="2390" y="1920"/>
                  </a:lnTo>
                  <a:lnTo>
                    <a:pt x="2392" y="1930"/>
                  </a:lnTo>
                  <a:lnTo>
                    <a:pt x="2390" y="1930"/>
                  </a:lnTo>
                  <a:lnTo>
                    <a:pt x="2386" y="1928"/>
                  </a:lnTo>
                  <a:lnTo>
                    <a:pt x="2390" y="1920"/>
                  </a:lnTo>
                  <a:close/>
                  <a:moveTo>
                    <a:pt x="2384" y="2116"/>
                  </a:moveTo>
                  <a:lnTo>
                    <a:pt x="2384" y="2116"/>
                  </a:lnTo>
                  <a:lnTo>
                    <a:pt x="2386" y="2118"/>
                  </a:lnTo>
                  <a:lnTo>
                    <a:pt x="2386" y="2122"/>
                  </a:lnTo>
                  <a:lnTo>
                    <a:pt x="2384" y="2122"/>
                  </a:lnTo>
                  <a:lnTo>
                    <a:pt x="2384" y="2116"/>
                  </a:lnTo>
                  <a:close/>
                  <a:moveTo>
                    <a:pt x="2384" y="2092"/>
                  </a:moveTo>
                  <a:lnTo>
                    <a:pt x="2384" y="2092"/>
                  </a:lnTo>
                  <a:lnTo>
                    <a:pt x="2384" y="2084"/>
                  </a:lnTo>
                  <a:lnTo>
                    <a:pt x="2388" y="2088"/>
                  </a:lnTo>
                  <a:lnTo>
                    <a:pt x="2384" y="2092"/>
                  </a:lnTo>
                  <a:close/>
                  <a:moveTo>
                    <a:pt x="2312" y="1178"/>
                  </a:moveTo>
                  <a:lnTo>
                    <a:pt x="2312" y="1178"/>
                  </a:lnTo>
                  <a:lnTo>
                    <a:pt x="2316" y="1172"/>
                  </a:lnTo>
                  <a:lnTo>
                    <a:pt x="2320" y="1182"/>
                  </a:lnTo>
                  <a:lnTo>
                    <a:pt x="2312" y="1178"/>
                  </a:lnTo>
                  <a:close/>
                  <a:moveTo>
                    <a:pt x="2324" y="2686"/>
                  </a:moveTo>
                  <a:lnTo>
                    <a:pt x="2324" y="2686"/>
                  </a:lnTo>
                  <a:lnTo>
                    <a:pt x="2330" y="2686"/>
                  </a:lnTo>
                  <a:lnTo>
                    <a:pt x="2334" y="2688"/>
                  </a:lnTo>
                  <a:lnTo>
                    <a:pt x="2328" y="2688"/>
                  </a:lnTo>
                  <a:lnTo>
                    <a:pt x="2324" y="2686"/>
                  </a:lnTo>
                  <a:close/>
                  <a:moveTo>
                    <a:pt x="2340" y="1186"/>
                  </a:moveTo>
                  <a:lnTo>
                    <a:pt x="2340" y="1186"/>
                  </a:lnTo>
                  <a:lnTo>
                    <a:pt x="2338" y="1186"/>
                  </a:lnTo>
                  <a:lnTo>
                    <a:pt x="2336" y="1180"/>
                  </a:lnTo>
                  <a:lnTo>
                    <a:pt x="2340" y="1184"/>
                  </a:lnTo>
                  <a:lnTo>
                    <a:pt x="2340" y="1186"/>
                  </a:lnTo>
                  <a:close/>
                  <a:moveTo>
                    <a:pt x="2358" y="1680"/>
                  </a:moveTo>
                  <a:lnTo>
                    <a:pt x="2358" y="1680"/>
                  </a:lnTo>
                  <a:lnTo>
                    <a:pt x="2358" y="1672"/>
                  </a:lnTo>
                  <a:lnTo>
                    <a:pt x="2364" y="1678"/>
                  </a:lnTo>
                  <a:lnTo>
                    <a:pt x="2358" y="1680"/>
                  </a:lnTo>
                  <a:close/>
                  <a:moveTo>
                    <a:pt x="2372" y="2798"/>
                  </a:moveTo>
                  <a:lnTo>
                    <a:pt x="2372" y="2798"/>
                  </a:lnTo>
                  <a:lnTo>
                    <a:pt x="2372" y="2794"/>
                  </a:lnTo>
                  <a:lnTo>
                    <a:pt x="2372" y="2796"/>
                  </a:lnTo>
                  <a:lnTo>
                    <a:pt x="2372" y="2798"/>
                  </a:lnTo>
                  <a:close/>
                  <a:moveTo>
                    <a:pt x="2384" y="2308"/>
                  </a:moveTo>
                  <a:lnTo>
                    <a:pt x="2384" y="2308"/>
                  </a:lnTo>
                  <a:lnTo>
                    <a:pt x="2382" y="2308"/>
                  </a:lnTo>
                  <a:lnTo>
                    <a:pt x="2380" y="2300"/>
                  </a:lnTo>
                  <a:lnTo>
                    <a:pt x="2380" y="2288"/>
                  </a:lnTo>
                  <a:lnTo>
                    <a:pt x="2382" y="2292"/>
                  </a:lnTo>
                  <a:lnTo>
                    <a:pt x="2382" y="2296"/>
                  </a:lnTo>
                  <a:lnTo>
                    <a:pt x="2384" y="2308"/>
                  </a:lnTo>
                  <a:close/>
                  <a:moveTo>
                    <a:pt x="2384" y="2264"/>
                  </a:moveTo>
                  <a:lnTo>
                    <a:pt x="2384" y="2264"/>
                  </a:lnTo>
                  <a:lnTo>
                    <a:pt x="2380" y="2262"/>
                  </a:lnTo>
                  <a:lnTo>
                    <a:pt x="2380" y="2256"/>
                  </a:lnTo>
                  <a:lnTo>
                    <a:pt x="2384" y="2258"/>
                  </a:lnTo>
                  <a:lnTo>
                    <a:pt x="2384" y="2264"/>
                  </a:lnTo>
                  <a:close/>
                  <a:moveTo>
                    <a:pt x="2386" y="2224"/>
                  </a:moveTo>
                  <a:lnTo>
                    <a:pt x="2386" y="2224"/>
                  </a:lnTo>
                  <a:lnTo>
                    <a:pt x="2382" y="2220"/>
                  </a:lnTo>
                  <a:lnTo>
                    <a:pt x="2380" y="2216"/>
                  </a:lnTo>
                  <a:lnTo>
                    <a:pt x="2384" y="2206"/>
                  </a:lnTo>
                  <a:lnTo>
                    <a:pt x="2386" y="2208"/>
                  </a:lnTo>
                  <a:lnTo>
                    <a:pt x="2388" y="2210"/>
                  </a:lnTo>
                  <a:lnTo>
                    <a:pt x="2384" y="2216"/>
                  </a:lnTo>
                  <a:lnTo>
                    <a:pt x="2386" y="2224"/>
                  </a:lnTo>
                  <a:close/>
                  <a:moveTo>
                    <a:pt x="2384" y="2170"/>
                  </a:moveTo>
                  <a:lnTo>
                    <a:pt x="2384" y="2170"/>
                  </a:lnTo>
                  <a:lnTo>
                    <a:pt x="2384" y="2162"/>
                  </a:lnTo>
                  <a:lnTo>
                    <a:pt x="2388" y="2162"/>
                  </a:lnTo>
                  <a:lnTo>
                    <a:pt x="2384" y="2170"/>
                  </a:lnTo>
                  <a:close/>
                  <a:moveTo>
                    <a:pt x="2386" y="2104"/>
                  </a:moveTo>
                  <a:lnTo>
                    <a:pt x="2386" y="2104"/>
                  </a:lnTo>
                  <a:lnTo>
                    <a:pt x="2386" y="2098"/>
                  </a:lnTo>
                  <a:lnTo>
                    <a:pt x="2390" y="2100"/>
                  </a:lnTo>
                  <a:lnTo>
                    <a:pt x="2390" y="2104"/>
                  </a:lnTo>
                  <a:lnTo>
                    <a:pt x="2386" y="2104"/>
                  </a:lnTo>
                  <a:close/>
                  <a:moveTo>
                    <a:pt x="2386" y="2064"/>
                  </a:moveTo>
                  <a:lnTo>
                    <a:pt x="2386" y="2064"/>
                  </a:lnTo>
                  <a:lnTo>
                    <a:pt x="2384" y="2054"/>
                  </a:lnTo>
                  <a:lnTo>
                    <a:pt x="2390" y="2060"/>
                  </a:lnTo>
                  <a:lnTo>
                    <a:pt x="2386" y="2064"/>
                  </a:lnTo>
                  <a:close/>
                  <a:moveTo>
                    <a:pt x="2392" y="2012"/>
                  </a:moveTo>
                  <a:lnTo>
                    <a:pt x="2392" y="2012"/>
                  </a:lnTo>
                  <a:lnTo>
                    <a:pt x="2390" y="2014"/>
                  </a:lnTo>
                  <a:lnTo>
                    <a:pt x="2386" y="2016"/>
                  </a:lnTo>
                  <a:lnTo>
                    <a:pt x="2384" y="2016"/>
                  </a:lnTo>
                  <a:lnTo>
                    <a:pt x="2386" y="2006"/>
                  </a:lnTo>
                  <a:lnTo>
                    <a:pt x="2386" y="2000"/>
                  </a:lnTo>
                  <a:lnTo>
                    <a:pt x="2386" y="1980"/>
                  </a:lnTo>
                  <a:lnTo>
                    <a:pt x="2390" y="1986"/>
                  </a:lnTo>
                  <a:lnTo>
                    <a:pt x="2394" y="1994"/>
                  </a:lnTo>
                  <a:lnTo>
                    <a:pt x="2394" y="2004"/>
                  </a:lnTo>
                  <a:lnTo>
                    <a:pt x="2392" y="2012"/>
                  </a:lnTo>
                  <a:close/>
                  <a:moveTo>
                    <a:pt x="2386" y="1970"/>
                  </a:moveTo>
                  <a:lnTo>
                    <a:pt x="2386" y="1970"/>
                  </a:lnTo>
                  <a:lnTo>
                    <a:pt x="2388" y="1962"/>
                  </a:lnTo>
                  <a:lnTo>
                    <a:pt x="2392" y="1966"/>
                  </a:lnTo>
                  <a:lnTo>
                    <a:pt x="2390" y="1968"/>
                  </a:lnTo>
                  <a:lnTo>
                    <a:pt x="2386" y="1970"/>
                  </a:lnTo>
                  <a:close/>
                  <a:moveTo>
                    <a:pt x="2390" y="1942"/>
                  </a:moveTo>
                  <a:lnTo>
                    <a:pt x="2390" y="1942"/>
                  </a:lnTo>
                  <a:lnTo>
                    <a:pt x="2386" y="1938"/>
                  </a:lnTo>
                  <a:lnTo>
                    <a:pt x="2388" y="1936"/>
                  </a:lnTo>
                  <a:lnTo>
                    <a:pt x="2394" y="1940"/>
                  </a:lnTo>
                  <a:lnTo>
                    <a:pt x="2390" y="1942"/>
                  </a:lnTo>
                  <a:close/>
                  <a:moveTo>
                    <a:pt x="2396" y="1160"/>
                  </a:moveTo>
                  <a:lnTo>
                    <a:pt x="2396" y="1160"/>
                  </a:lnTo>
                  <a:lnTo>
                    <a:pt x="2398" y="1156"/>
                  </a:lnTo>
                  <a:lnTo>
                    <a:pt x="2402" y="1160"/>
                  </a:lnTo>
                  <a:lnTo>
                    <a:pt x="2396" y="1160"/>
                  </a:lnTo>
                  <a:close/>
                  <a:moveTo>
                    <a:pt x="2400" y="1126"/>
                  </a:moveTo>
                  <a:lnTo>
                    <a:pt x="2400" y="1126"/>
                  </a:lnTo>
                  <a:lnTo>
                    <a:pt x="2402" y="1120"/>
                  </a:lnTo>
                  <a:lnTo>
                    <a:pt x="2402" y="1124"/>
                  </a:lnTo>
                  <a:lnTo>
                    <a:pt x="2400" y="1126"/>
                  </a:lnTo>
                  <a:close/>
                  <a:moveTo>
                    <a:pt x="2404" y="2660"/>
                  </a:moveTo>
                  <a:lnTo>
                    <a:pt x="2404" y="2660"/>
                  </a:lnTo>
                  <a:lnTo>
                    <a:pt x="2406" y="2652"/>
                  </a:lnTo>
                  <a:lnTo>
                    <a:pt x="2412" y="2656"/>
                  </a:lnTo>
                  <a:lnTo>
                    <a:pt x="2404" y="2660"/>
                  </a:lnTo>
                  <a:close/>
                  <a:moveTo>
                    <a:pt x="2410" y="2200"/>
                  </a:moveTo>
                  <a:lnTo>
                    <a:pt x="2410" y="2200"/>
                  </a:lnTo>
                  <a:lnTo>
                    <a:pt x="2414" y="2204"/>
                  </a:lnTo>
                  <a:lnTo>
                    <a:pt x="2410" y="2200"/>
                  </a:lnTo>
                  <a:close/>
                  <a:moveTo>
                    <a:pt x="2410" y="1654"/>
                  </a:moveTo>
                  <a:lnTo>
                    <a:pt x="2410" y="1654"/>
                  </a:lnTo>
                  <a:lnTo>
                    <a:pt x="2416" y="1654"/>
                  </a:lnTo>
                  <a:lnTo>
                    <a:pt x="2414" y="1660"/>
                  </a:lnTo>
                  <a:lnTo>
                    <a:pt x="2410" y="1654"/>
                  </a:lnTo>
                  <a:close/>
                  <a:moveTo>
                    <a:pt x="2416" y="1678"/>
                  </a:moveTo>
                  <a:lnTo>
                    <a:pt x="2416" y="1678"/>
                  </a:lnTo>
                  <a:lnTo>
                    <a:pt x="2418" y="1672"/>
                  </a:lnTo>
                  <a:lnTo>
                    <a:pt x="2418" y="1674"/>
                  </a:lnTo>
                  <a:lnTo>
                    <a:pt x="2416" y="1678"/>
                  </a:lnTo>
                  <a:close/>
                  <a:moveTo>
                    <a:pt x="2418" y="1662"/>
                  </a:moveTo>
                  <a:lnTo>
                    <a:pt x="2418" y="1662"/>
                  </a:lnTo>
                  <a:lnTo>
                    <a:pt x="2424" y="1662"/>
                  </a:lnTo>
                  <a:lnTo>
                    <a:pt x="2420" y="1664"/>
                  </a:lnTo>
                  <a:lnTo>
                    <a:pt x="2418" y="1662"/>
                  </a:lnTo>
                  <a:close/>
                  <a:moveTo>
                    <a:pt x="2426" y="1098"/>
                  </a:moveTo>
                  <a:lnTo>
                    <a:pt x="2426" y="1098"/>
                  </a:lnTo>
                  <a:lnTo>
                    <a:pt x="2432" y="1096"/>
                  </a:lnTo>
                  <a:lnTo>
                    <a:pt x="2432" y="1100"/>
                  </a:lnTo>
                  <a:lnTo>
                    <a:pt x="2426" y="1102"/>
                  </a:lnTo>
                  <a:lnTo>
                    <a:pt x="2426" y="1098"/>
                  </a:lnTo>
                  <a:close/>
                  <a:moveTo>
                    <a:pt x="2460" y="1692"/>
                  </a:moveTo>
                  <a:lnTo>
                    <a:pt x="2460" y="1692"/>
                  </a:lnTo>
                  <a:lnTo>
                    <a:pt x="2444" y="1690"/>
                  </a:lnTo>
                  <a:lnTo>
                    <a:pt x="2438" y="1690"/>
                  </a:lnTo>
                  <a:lnTo>
                    <a:pt x="2432" y="1692"/>
                  </a:lnTo>
                  <a:lnTo>
                    <a:pt x="2430" y="1690"/>
                  </a:lnTo>
                  <a:lnTo>
                    <a:pt x="2428" y="1680"/>
                  </a:lnTo>
                  <a:lnTo>
                    <a:pt x="2440" y="1682"/>
                  </a:lnTo>
                  <a:lnTo>
                    <a:pt x="2434" y="1674"/>
                  </a:lnTo>
                  <a:lnTo>
                    <a:pt x="2428" y="1666"/>
                  </a:lnTo>
                  <a:lnTo>
                    <a:pt x="2432" y="1656"/>
                  </a:lnTo>
                  <a:lnTo>
                    <a:pt x="2444" y="1666"/>
                  </a:lnTo>
                  <a:lnTo>
                    <a:pt x="2452" y="1670"/>
                  </a:lnTo>
                  <a:lnTo>
                    <a:pt x="2460" y="1674"/>
                  </a:lnTo>
                  <a:lnTo>
                    <a:pt x="2464" y="1684"/>
                  </a:lnTo>
                  <a:lnTo>
                    <a:pt x="2460" y="1692"/>
                  </a:lnTo>
                  <a:close/>
                  <a:moveTo>
                    <a:pt x="2468" y="2834"/>
                  </a:moveTo>
                  <a:lnTo>
                    <a:pt x="2468" y="2834"/>
                  </a:lnTo>
                  <a:lnTo>
                    <a:pt x="2474" y="2834"/>
                  </a:lnTo>
                  <a:lnTo>
                    <a:pt x="2470" y="2836"/>
                  </a:lnTo>
                  <a:lnTo>
                    <a:pt x="2468" y="2834"/>
                  </a:lnTo>
                  <a:close/>
                  <a:moveTo>
                    <a:pt x="2486" y="2076"/>
                  </a:moveTo>
                  <a:lnTo>
                    <a:pt x="2486" y="2076"/>
                  </a:lnTo>
                  <a:lnTo>
                    <a:pt x="2476" y="2080"/>
                  </a:lnTo>
                  <a:lnTo>
                    <a:pt x="2474" y="2074"/>
                  </a:lnTo>
                  <a:lnTo>
                    <a:pt x="2474" y="2066"/>
                  </a:lnTo>
                  <a:lnTo>
                    <a:pt x="2484" y="2066"/>
                  </a:lnTo>
                  <a:lnTo>
                    <a:pt x="2486" y="2074"/>
                  </a:lnTo>
                  <a:lnTo>
                    <a:pt x="2486" y="2076"/>
                  </a:lnTo>
                  <a:close/>
                  <a:moveTo>
                    <a:pt x="2488" y="1954"/>
                  </a:moveTo>
                  <a:lnTo>
                    <a:pt x="2488" y="1954"/>
                  </a:lnTo>
                  <a:lnTo>
                    <a:pt x="2496" y="1958"/>
                  </a:lnTo>
                  <a:lnTo>
                    <a:pt x="2492" y="1958"/>
                  </a:lnTo>
                  <a:lnTo>
                    <a:pt x="2488" y="1954"/>
                  </a:lnTo>
                  <a:close/>
                  <a:moveTo>
                    <a:pt x="2494" y="1296"/>
                  </a:moveTo>
                  <a:lnTo>
                    <a:pt x="2494" y="1296"/>
                  </a:lnTo>
                  <a:lnTo>
                    <a:pt x="2492" y="1292"/>
                  </a:lnTo>
                  <a:lnTo>
                    <a:pt x="2496" y="1292"/>
                  </a:lnTo>
                  <a:lnTo>
                    <a:pt x="2494" y="1296"/>
                  </a:lnTo>
                  <a:close/>
                  <a:moveTo>
                    <a:pt x="2528" y="1144"/>
                  </a:moveTo>
                  <a:lnTo>
                    <a:pt x="2528" y="1144"/>
                  </a:lnTo>
                  <a:lnTo>
                    <a:pt x="2524" y="1144"/>
                  </a:lnTo>
                  <a:lnTo>
                    <a:pt x="2524" y="1142"/>
                  </a:lnTo>
                  <a:lnTo>
                    <a:pt x="2528" y="1136"/>
                  </a:lnTo>
                  <a:lnTo>
                    <a:pt x="2532" y="1140"/>
                  </a:lnTo>
                  <a:lnTo>
                    <a:pt x="2528" y="1144"/>
                  </a:lnTo>
                  <a:close/>
                  <a:moveTo>
                    <a:pt x="2534" y="884"/>
                  </a:moveTo>
                  <a:lnTo>
                    <a:pt x="2534" y="884"/>
                  </a:lnTo>
                  <a:lnTo>
                    <a:pt x="2536" y="880"/>
                  </a:lnTo>
                  <a:lnTo>
                    <a:pt x="2538" y="884"/>
                  </a:lnTo>
                  <a:lnTo>
                    <a:pt x="2534" y="884"/>
                  </a:lnTo>
                  <a:close/>
                  <a:moveTo>
                    <a:pt x="2548" y="2684"/>
                  </a:moveTo>
                  <a:lnTo>
                    <a:pt x="2548" y="2684"/>
                  </a:lnTo>
                  <a:lnTo>
                    <a:pt x="2544" y="2682"/>
                  </a:lnTo>
                  <a:lnTo>
                    <a:pt x="2546" y="2678"/>
                  </a:lnTo>
                  <a:lnTo>
                    <a:pt x="2552" y="2680"/>
                  </a:lnTo>
                  <a:lnTo>
                    <a:pt x="2548" y="2684"/>
                  </a:lnTo>
                  <a:close/>
                  <a:moveTo>
                    <a:pt x="2556" y="1884"/>
                  </a:moveTo>
                  <a:lnTo>
                    <a:pt x="2556" y="1884"/>
                  </a:lnTo>
                  <a:lnTo>
                    <a:pt x="2562" y="1882"/>
                  </a:lnTo>
                  <a:lnTo>
                    <a:pt x="2566" y="1888"/>
                  </a:lnTo>
                  <a:lnTo>
                    <a:pt x="2556" y="1884"/>
                  </a:lnTo>
                  <a:close/>
                  <a:moveTo>
                    <a:pt x="2572" y="1340"/>
                  </a:moveTo>
                  <a:lnTo>
                    <a:pt x="2572" y="1340"/>
                  </a:lnTo>
                  <a:lnTo>
                    <a:pt x="2574" y="1336"/>
                  </a:lnTo>
                  <a:lnTo>
                    <a:pt x="2576" y="1340"/>
                  </a:lnTo>
                  <a:lnTo>
                    <a:pt x="2572" y="1340"/>
                  </a:lnTo>
                  <a:close/>
                  <a:moveTo>
                    <a:pt x="2590" y="1872"/>
                  </a:moveTo>
                  <a:lnTo>
                    <a:pt x="2590" y="1872"/>
                  </a:lnTo>
                  <a:lnTo>
                    <a:pt x="2588" y="1868"/>
                  </a:lnTo>
                  <a:lnTo>
                    <a:pt x="2594" y="1870"/>
                  </a:lnTo>
                  <a:lnTo>
                    <a:pt x="2590" y="1872"/>
                  </a:lnTo>
                  <a:close/>
                  <a:moveTo>
                    <a:pt x="2656" y="1850"/>
                  </a:moveTo>
                  <a:lnTo>
                    <a:pt x="2656" y="1850"/>
                  </a:lnTo>
                  <a:lnTo>
                    <a:pt x="2658" y="1850"/>
                  </a:lnTo>
                  <a:lnTo>
                    <a:pt x="2654" y="1854"/>
                  </a:lnTo>
                  <a:lnTo>
                    <a:pt x="2656" y="1850"/>
                  </a:lnTo>
                  <a:close/>
                  <a:moveTo>
                    <a:pt x="2628" y="1864"/>
                  </a:moveTo>
                  <a:lnTo>
                    <a:pt x="2628" y="1864"/>
                  </a:lnTo>
                  <a:lnTo>
                    <a:pt x="2630" y="1860"/>
                  </a:lnTo>
                  <a:lnTo>
                    <a:pt x="2632" y="1862"/>
                  </a:lnTo>
                  <a:lnTo>
                    <a:pt x="2628" y="1864"/>
                  </a:lnTo>
                  <a:close/>
                  <a:moveTo>
                    <a:pt x="2612" y="626"/>
                  </a:moveTo>
                  <a:lnTo>
                    <a:pt x="2612" y="626"/>
                  </a:lnTo>
                  <a:lnTo>
                    <a:pt x="2610" y="624"/>
                  </a:lnTo>
                  <a:lnTo>
                    <a:pt x="2612" y="626"/>
                  </a:lnTo>
                  <a:close/>
                  <a:moveTo>
                    <a:pt x="2602" y="638"/>
                  </a:moveTo>
                  <a:lnTo>
                    <a:pt x="2602" y="638"/>
                  </a:lnTo>
                  <a:lnTo>
                    <a:pt x="2610" y="634"/>
                  </a:lnTo>
                  <a:lnTo>
                    <a:pt x="2614" y="634"/>
                  </a:lnTo>
                  <a:lnTo>
                    <a:pt x="2610" y="642"/>
                  </a:lnTo>
                  <a:lnTo>
                    <a:pt x="2602" y="642"/>
                  </a:lnTo>
                  <a:lnTo>
                    <a:pt x="2602" y="638"/>
                  </a:lnTo>
                  <a:close/>
                  <a:moveTo>
                    <a:pt x="2604" y="1074"/>
                  </a:moveTo>
                  <a:lnTo>
                    <a:pt x="2604" y="1074"/>
                  </a:lnTo>
                  <a:lnTo>
                    <a:pt x="2602" y="1068"/>
                  </a:lnTo>
                  <a:lnTo>
                    <a:pt x="2606" y="1066"/>
                  </a:lnTo>
                  <a:lnTo>
                    <a:pt x="2606" y="1070"/>
                  </a:lnTo>
                  <a:lnTo>
                    <a:pt x="2604" y="1074"/>
                  </a:lnTo>
                  <a:close/>
                  <a:moveTo>
                    <a:pt x="2612" y="1928"/>
                  </a:moveTo>
                  <a:lnTo>
                    <a:pt x="2612" y="1928"/>
                  </a:lnTo>
                  <a:lnTo>
                    <a:pt x="2610" y="1924"/>
                  </a:lnTo>
                  <a:lnTo>
                    <a:pt x="2614" y="1924"/>
                  </a:lnTo>
                  <a:lnTo>
                    <a:pt x="2612" y="1928"/>
                  </a:lnTo>
                  <a:close/>
                  <a:moveTo>
                    <a:pt x="2610" y="1028"/>
                  </a:moveTo>
                  <a:lnTo>
                    <a:pt x="2610" y="1028"/>
                  </a:lnTo>
                  <a:lnTo>
                    <a:pt x="2608" y="1022"/>
                  </a:lnTo>
                  <a:lnTo>
                    <a:pt x="2614" y="1026"/>
                  </a:lnTo>
                  <a:lnTo>
                    <a:pt x="2610" y="1028"/>
                  </a:lnTo>
                  <a:close/>
                  <a:moveTo>
                    <a:pt x="2614" y="656"/>
                  </a:moveTo>
                  <a:lnTo>
                    <a:pt x="2614" y="656"/>
                  </a:lnTo>
                  <a:lnTo>
                    <a:pt x="2622" y="656"/>
                  </a:lnTo>
                  <a:lnTo>
                    <a:pt x="2620" y="670"/>
                  </a:lnTo>
                  <a:lnTo>
                    <a:pt x="2618" y="670"/>
                  </a:lnTo>
                  <a:lnTo>
                    <a:pt x="2614" y="656"/>
                  </a:lnTo>
                  <a:close/>
                  <a:moveTo>
                    <a:pt x="2622" y="1654"/>
                  </a:moveTo>
                  <a:lnTo>
                    <a:pt x="2622" y="1654"/>
                  </a:lnTo>
                  <a:lnTo>
                    <a:pt x="2628" y="1658"/>
                  </a:lnTo>
                  <a:lnTo>
                    <a:pt x="2628" y="1660"/>
                  </a:lnTo>
                  <a:lnTo>
                    <a:pt x="2620" y="1658"/>
                  </a:lnTo>
                  <a:lnTo>
                    <a:pt x="2622" y="1654"/>
                  </a:lnTo>
                  <a:close/>
                  <a:moveTo>
                    <a:pt x="2632" y="2650"/>
                  </a:moveTo>
                  <a:lnTo>
                    <a:pt x="2632" y="2650"/>
                  </a:lnTo>
                  <a:lnTo>
                    <a:pt x="2630" y="2646"/>
                  </a:lnTo>
                  <a:lnTo>
                    <a:pt x="2632" y="2648"/>
                  </a:lnTo>
                  <a:lnTo>
                    <a:pt x="2632" y="2650"/>
                  </a:lnTo>
                  <a:close/>
                  <a:moveTo>
                    <a:pt x="2624" y="1904"/>
                  </a:moveTo>
                  <a:lnTo>
                    <a:pt x="2624" y="1904"/>
                  </a:lnTo>
                  <a:lnTo>
                    <a:pt x="2626" y="1896"/>
                  </a:lnTo>
                  <a:lnTo>
                    <a:pt x="2630" y="1898"/>
                  </a:lnTo>
                  <a:lnTo>
                    <a:pt x="2632" y="1904"/>
                  </a:lnTo>
                  <a:lnTo>
                    <a:pt x="2624" y="1904"/>
                  </a:lnTo>
                  <a:close/>
                  <a:moveTo>
                    <a:pt x="2632" y="2200"/>
                  </a:moveTo>
                  <a:lnTo>
                    <a:pt x="2632" y="2200"/>
                  </a:lnTo>
                  <a:lnTo>
                    <a:pt x="2630" y="2196"/>
                  </a:lnTo>
                  <a:lnTo>
                    <a:pt x="2632" y="2198"/>
                  </a:lnTo>
                  <a:lnTo>
                    <a:pt x="2632" y="2200"/>
                  </a:lnTo>
                  <a:close/>
                  <a:moveTo>
                    <a:pt x="2630" y="1888"/>
                  </a:moveTo>
                  <a:lnTo>
                    <a:pt x="2630" y="1888"/>
                  </a:lnTo>
                  <a:lnTo>
                    <a:pt x="2624" y="1882"/>
                  </a:lnTo>
                  <a:lnTo>
                    <a:pt x="2636" y="1886"/>
                  </a:lnTo>
                  <a:lnTo>
                    <a:pt x="2630" y="1888"/>
                  </a:lnTo>
                  <a:close/>
                  <a:moveTo>
                    <a:pt x="2646" y="2228"/>
                  </a:moveTo>
                  <a:lnTo>
                    <a:pt x="2646" y="2228"/>
                  </a:lnTo>
                  <a:lnTo>
                    <a:pt x="2644" y="2224"/>
                  </a:lnTo>
                  <a:lnTo>
                    <a:pt x="2648" y="2224"/>
                  </a:lnTo>
                  <a:lnTo>
                    <a:pt x="2646" y="2228"/>
                  </a:lnTo>
                  <a:close/>
                  <a:moveTo>
                    <a:pt x="2648" y="1714"/>
                  </a:moveTo>
                  <a:lnTo>
                    <a:pt x="2648" y="1714"/>
                  </a:lnTo>
                  <a:lnTo>
                    <a:pt x="2652" y="1716"/>
                  </a:lnTo>
                  <a:lnTo>
                    <a:pt x="2648" y="1720"/>
                  </a:lnTo>
                  <a:lnTo>
                    <a:pt x="2648" y="1714"/>
                  </a:lnTo>
                  <a:close/>
                  <a:moveTo>
                    <a:pt x="2650" y="2682"/>
                  </a:moveTo>
                  <a:lnTo>
                    <a:pt x="2650" y="2682"/>
                  </a:lnTo>
                  <a:lnTo>
                    <a:pt x="2654" y="2672"/>
                  </a:lnTo>
                  <a:lnTo>
                    <a:pt x="2656" y="2682"/>
                  </a:lnTo>
                  <a:lnTo>
                    <a:pt x="2650" y="2682"/>
                  </a:lnTo>
                  <a:close/>
                  <a:moveTo>
                    <a:pt x="2658" y="3140"/>
                  </a:moveTo>
                  <a:lnTo>
                    <a:pt x="2658" y="3140"/>
                  </a:lnTo>
                  <a:lnTo>
                    <a:pt x="2660" y="3136"/>
                  </a:lnTo>
                  <a:lnTo>
                    <a:pt x="2660" y="3140"/>
                  </a:lnTo>
                  <a:lnTo>
                    <a:pt x="2658" y="3140"/>
                  </a:lnTo>
                  <a:close/>
                  <a:moveTo>
                    <a:pt x="2658" y="594"/>
                  </a:moveTo>
                  <a:lnTo>
                    <a:pt x="2658" y="594"/>
                  </a:lnTo>
                  <a:lnTo>
                    <a:pt x="2668" y="600"/>
                  </a:lnTo>
                  <a:lnTo>
                    <a:pt x="2668" y="602"/>
                  </a:lnTo>
                  <a:lnTo>
                    <a:pt x="2660" y="600"/>
                  </a:lnTo>
                  <a:lnTo>
                    <a:pt x="2658" y="594"/>
                  </a:lnTo>
                  <a:close/>
                  <a:moveTo>
                    <a:pt x="2668" y="1840"/>
                  </a:moveTo>
                  <a:lnTo>
                    <a:pt x="2668" y="1840"/>
                  </a:lnTo>
                  <a:lnTo>
                    <a:pt x="2664" y="1836"/>
                  </a:lnTo>
                  <a:lnTo>
                    <a:pt x="2668" y="1840"/>
                  </a:lnTo>
                  <a:close/>
                  <a:moveTo>
                    <a:pt x="2668" y="2770"/>
                  </a:moveTo>
                  <a:lnTo>
                    <a:pt x="2668" y="2770"/>
                  </a:lnTo>
                  <a:lnTo>
                    <a:pt x="2668" y="2762"/>
                  </a:lnTo>
                  <a:lnTo>
                    <a:pt x="2672" y="2762"/>
                  </a:lnTo>
                  <a:lnTo>
                    <a:pt x="2668" y="2770"/>
                  </a:lnTo>
                  <a:close/>
                  <a:moveTo>
                    <a:pt x="2672" y="2178"/>
                  </a:moveTo>
                  <a:lnTo>
                    <a:pt x="2672" y="2178"/>
                  </a:lnTo>
                  <a:lnTo>
                    <a:pt x="2672" y="2174"/>
                  </a:lnTo>
                  <a:lnTo>
                    <a:pt x="2674" y="2174"/>
                  </a:lnTo>
                  <a:lnTo>
                    <a:pt x="2672" y="2178"/>
                  </a:lnTo>
                  <a:close/>
                  <a:moveTo>
                    <a:pt x="2672" y="664"/>
                  </a:moveTo>
                  <a:lnTo>
                    <a:pt x="2672" y="664"/>
                  </a:lnTo>
                  <a:lnTo>
                    <a:pt x="2672" y="668"/>
                  </a:lnTo>
                  <a:lnTo>
                    <a:pt x="2672" y="654"/>
                  </a:lnTo>
                  <a:lnTo>
                    <a:pt x="2678" y="654"/>
                  </a:lnTo>
                  <a:lnTo>
                    <a:pt x="2676" y="660"/>
                  </a:lnTo>
                  <a:lnTo>
                    <a:pt x="2672" y="664"/>
                  </a:lnTo>
                  <a:close/>
                  <a:moveTo>
                    <a:pt x="2690" y="2132"/>
                  </a:moveTo>
                  <a:lnTo>
                    <a:pt x="2690" y="2132"/>
                  </a:lnTo>
                  <a:lnTo>
                    <a:pt x="2684" y="2134"/>
                  </a:lnTo>
                  <a:lnTo>
                    <a:pt x="2682" y="2130"/>
                  </a:lnTo>
                  <a:lnTo>
                    <a:pt x="2688" y="2126"/>
                  </a:lnTo>
                  <a:lnTo>
                    <a:pt x="2692" y="2126"/>
                  </a:lnTo>
                  <a:lnTo>
                    <a:pt x="2690" y="2132"/>
                  </a:lnTo>
                  <a:close/>
                  <a:moveTo>
                    <a:pt x="2732" y="2244"/>
                  </a:moveTo>
                  <a:lnTo>
                    <a:pt x="2732" y="2244"/>
                  </a:lnTo>
                  <a:lnTo>
                    <a:pt x="2740" y="2238"/>
                  </a:lnTo>
                  <a:lnTo>
                    <a:pt x="2748" y="2238"/>
                  </a:lnTo>
                  <a:lnTo>
                    <a:pt x="2748" y="2240"/>
                  </a:lnTo>
                  <a:lnTo>
                    <a:pt x="2732" y="2246"/>
                  </a:lnTo>
                  <a:lnTo>
                    <a:pt x="2732" y="2244"/>
                  </a:lnTo>
                  <a:close/>
                  <a:moveTo>
                    <a:pt x="2718" y="1992"/>
                  </a:moveTo>
                  <a:lnTo>
                    <a:pt x="2718" y="1992"/>
                  </a:lnTo>
                  <a:lnTo>
                    <a:pt x="2720" y="1992"/>
                  </a:lnTo>
                  <a:lnTo>
                    <a:pt x="2720" y="1998"/>
                  </a:lnTo>
                  <a:lnTo>
                    <a:pt x="2716" y="1996"/>
                  </a:lnTo>
                  <a:lnTo>
                    <a:pt x="2718" y="1992"/>
                  </a:lnTo>
                  <a:close/>
                  <a:moveTo>
                    <a:pt x="2712" y="2820"/>
                  </a:moveTo>
                  <a:lnTo>
                    <a:pt x="2712" y="2820"/>
                  </a:lnTo>
                  <a:lnTo>
                    <a:pt x="2718" y="2822"/>
                  </a:lnTo>
                  <a:lnTo>
                    <a:pt x="2722" y="2828"/>
                  </a:lnTo>
                  <a:lnTo>
                    <a:pt x="2716" y="2826"/>
                  </a:lnTo>
                  <a:lnTo>
                    <a:pt x="2712" y="2820"/>
                  </a:lnTo>
                  <a:close/>
                  <a:moveTo>
                    <a:pt x="2720" y="2248"/>
                  </a:moveTo>
                  <a:lnTo>
                    <a:pt x="2720" y="2248"/>
                  </a:lnTo>
                  <a:lnTo>
                    <a:pt x="2722" y="2244"/>
                  </a:lnTo>
                  <a:lnTo>
                    <a:pt x="2726" y="2248"/>
                  </a:lnTo>
                  <a:lnTo>
                    <a:pt x="2720" y="2248"/>
                  </a:lnTo>
                  <a:close/>
                  <a:moveTo>
                    <a:pt x="2730" y="2736"/>
                  </a:moveTo>
                  <a:lnTo>
                    <a:pt x="2730" y="2736"/>
                  </a:lnTo>
                  <a:lnTo>
                    <a:pt x="2730" y="2728"/>
                  </a:lnTo>
                  <a:lnTo>
                    <a:pt x="2734" y="2728"/>
                  </a:lnTo>
                  <a:lnTo>
                    <a:pt x="2730" y="2736"/>
                  </a:lnTo>
                  <a:close/>
                  <a:moveTo>
                    <a:pt x="2744" y="3112"/>
                  </a:moveTo>
                  <a:lnTo>
                    <a:pt x="2744" y="3112"/>
                  </a:lnTo>
                  <a:lnTo>
                    <a:pt x="2748" y="3112"/>
                  </a:lnTo>
                  <a:lnTo>
                    <a:pt x="2750" y="3116"/>
                  </a:lnTo>
                  <a:lnTo>
                    <a:pt x="2744" y="3112"/>
                  </a:lnTo>
                  <a:close/>
                  <a:moveTo>
                    <a:pt x="2762" y="3090"/>
                  </a:moveTo>
                  <a:lnTo>
                    <a:pt x="2762" y="3090"/>
                  </a:lnTo>
                  <a:lnTo>
                    <a:pt x="2760" y="3086"/>
                  </a:lnTo>
                  <a:lnTo>
                    <a:pt x="2764" y="3086"/>
                  </a:lnTo>
                  <a:lnTo>
                    <a:pt x="2762" y="3090"/>
                  </a:lnTo>
                  <a:close/>
                  <a:moveTo>
                    <a:pt x="2772" y="2408"/>
                  </a:moveTo>
                  <a:lnTo>
                    <a:pt x="2772" y="2408"/>
                  </a:lnTo>
                  <a:lnTo>
                    <a:pt x="2776" y="2412"/>
                  </a:lnTo>
                  <a:lnTo>
                    <a:pt x="2772" y="2408"/>
                  </a:lnTo>
                  <a:close/>
                  <a:moveTo>
                    <a:pt x="2776" y="1666"/>
                  </a:moveTo>
                  <a:lnTo>
                    <a:pt x="2776" y="1666"/>
                  </a:lnTo>
                  <a:lnTo>
                    <a:pt x="2774" y="1662"/>
                  </a:lnTo>
                  <a:lnTo>
                    <a:pt x="2776" y="1664"/>
                  </a:lnTo>
                  <a:lnTo>
                    <a:pt x="2776" y="1666"/>
                  </a:lnTo>
                  <a:close/>
                  <a:moveTo>
                    <a:pt x="2838" y="1938"/>
                  </a:moveTo>
                  <a:lnTo>
                    <a:pt x="2838" y="1938"/>
                  </a:lnTo>
                  <a:lnTo>
                    <a:pt x="2836" y="1942"/>
                  </a:lnTo>
                  <a:lnTo>
                    <a:pt x="2834" y="1938"/>
                  </a:lnTo>
                  <a:lnTo>
                    <a:pt x="2838" y="1938"/>
                  </a:lnTo>
                  <a:close/>
                  <a:moveTo>
                    <a:pt x="2828" y="1756"/>
                  </a:moveTo>
                  <a:lnTo>
                    <a:pt x="2828" y="1756"/>
                  </a:lnTo>
                  <a:lnTo>
                    <a:pt x="2832" y="1756"/>
                  </a:lnTo>
                  <a:lnTo>
                    <a:pt x="2830" y="1760"/>
                  </a:lnTo>
                  <a:lnTo>
                    <a:pt x="2828" y="1756"/>
                  </a:lnTo>
                  <a:close/>
                  <a:moveTo>
                    <a:pt x="2836" y="1980"/>
                  </a:moveTo>
                  <a:lnTo>
                    <a:pt x="2836" y="1980"/>
                  </a:lnTo>
                  <a:lnTo>
                    <a:pt x="2832" y="1972"/>
                  </a:lnTo>
                  <a:lnTo>
                    <a:pt x="2840" y="1976"/>
                  </a:lnTo>
                  <a:lnTo>
                    <a:pt x="2836" y="1980"/>
                  </a:lnTo>
                  <a:close/>
                  <a:moveTo>
                    <a:pt x="2926" y="1324"/>
                  </a:moveTo>
                  <a:lnTo>
                    <a:pt x="2926" y="1324"/>
                  </a:lnTo>
                  <a:lnTo>
                    <a:pt x="2928" y="1326"/>
                  </a:lnTo>
                  <a:lnTo>
                    <a:pt x="2930" y="1330"/>
                  </a:lnTo>
                  <a:lnTo>
                    <a:pt x="2926" y="1324"/>
                  </a:lnTo>
                  <a:close/>
                  <a:moveTo>
                    <a:pt x="2998" y="2178"/>
                  </a:moveTo>
                  <a:lnTo>
                    <a:pt x="2998" y="2178"/>
                  </a:lnTo>
                  <a:lnTo>
                    <a:pt x="3000" y="2174"/>
                  </a:lnTo>
                  <a:lnTo>
                    <a:pt x="3000" y="2178"/>
                  </a:lnTo>
                  <a:lnTo>
                    <a:pt x="2998" y="2178"/>
                  </a:lnTo>
                  <a:close/>
                  <a:moveTo>
                    <a:pt x="3026" y="2344"/>
                  </a:moveTo>
                  <a:lnTo>
                    <a:pt x="3026" y="2344"/>
                  </a:lnTo>
                  <a:lnTo>
                    <a:pt x="3036" y="2350"/>
                  </a:lnTo>
                  <a:lnTo>
                    <a:pt x="3028" y="2348"/>
                  </a:lnTo>
                  <a:lnTo>
                    <a:pt x="3026" y="2344"/>
                  </a:lnTo>
                  <a:close/>
                  <a:moveTo>
                    <a:pt x="3042" y="2320"/>
                  </a:moveTo>
                  <a:lnTo>
                    <a:pt x="3042" y="2320"/>
                  </a:lnTo>
                  <a:lnTo>
                    <a:pt x="3042" y="2314"/>
                  </a:lnTo>
                  <a:lnTo>
                    <a:pt x="3044" y="2316"/>
                  </a:lnTo>
                  <a:lnTo>
                    <a:pt x="3046" y="2320"/>
                  </a:lnTo>
                  <a:lnTo>
                    <a:pt x="3042" y="2320"/>
                  </a:lnTo>
                  <a:close/>
                  <a:moveTo>
                    <a:pt x="3054" y="1172"/>
                  </a:moveTo>
                  <a:lnTo>
                    <a:pt x="3054" y="1172"/>
                  </a:lnTo>
                  <a:lnTo>
                    <a:pt x="3058" y="1174"/>
                  </a:lnTo>
                  <a:lnTo>
                    <a:pt x="3060" y="1180"/>
                  </a:lnTo>
                  <a:lnTo>
                    <a:pt x="3056" y="1178"/>
                  </a:lnTo>
                  <a:lnTo>
                    <a:pt x="3054" y="1178"/>
                  </a:lnTo>
                  <a:lnTo>
                    <a:pt x="3054" y="1172"/>
                  </a:lnTo>
                  <a:close/>
                  <a:moveTo>
                    <a:pt x="3064" y="2458"/>
                  </a:moveTo>
                  <a:lnTo>
                    <a:pt x="3064" y="2458"/>
                  </a:lnTo>
                  <a:lnTo>
                    <a:pt x="3070" y="2460"/>
                  </a:lnTo>
                  <a:lnTo>
                    <a:pt x="3070" y="2466"/>
                  </a:lnTo>
                  <a:lnTo>
                    <a:pt x="3064" y="2458"/>
                  </a:lnTo>
                  <a:close/>
                  <a:moveTo>
                    <a:pt x="3090" y="1832"/>
                  </a:moveTo>
                  <a:lnTo>
                    <a:pt x="3090" y="1832"/>
                  </a:lnTo>
                  <a:lnTo>
                    <a:pt x="3094" y="1832"/>
                  </a:lnTo>
                  <a:lnTo>
                    <a:pt x="3092" y="1836"/>
                  </a:lnTo>
                  <a:lnTo>
                    <a:pt x="3090" y="1832"/>
                  </a:lnTo>
                  <a:close/>
                  <a:moveTo>
                    <a:pt x="3096" y="2382"/>
                  </a:moveTo>
                  <a:lnTo>
                    <a:pt x="3096" y="2382"/>
                  </a:lnTo>
                  <a:lnTo>
                    <a:pt x="3094" y="2382"/>
                  </a:lnTo>
                  <a:lnTo>
                    <a:pt x="3098" y="2372"/>
                  </a:lnTo>
                  <a:lnTo>
                    <a:pt x="3102" y="2380"/>
                  </a:lnTo>
                  <a:lnTo>
                    <a:pt x="3096" y="2382"/>
                  </a:lnTo>
                  <a:close/>
                  <a:moveTo>
                    <a:pt x="3122" y="2398"/>
                  </a:moveTo>
                  <a:lnTo>
                    <a:pt x="3122" y="2398"/>
                  </a:lnTo>
                  <a:lnTo>
                    <a:pt x="3112" y="2400"/>
                  </a:lnTo>
                  <a:lnTo>
                    <a:pt x="3114" y="2392"/>
                  </a:lnTo>
                  <a:lnTo>
                    <a:pt x="3118" y="2388"/>
                  </a:lnTo>
                  <a:lnTo>
                    <a:pt x="3122" y="2388"/>
                  </a:lnTo>
                  <a:lnTo>
                    <a:pt x="3122" y="2398"/>
                  </a:lnTo>
                  <a:close/>
                  <a:moveTo>
                    <a:pt x="3144" y="1300"/>
                  </a:moveTo>
                  <a:lnTo>
                    <a:pt x="3144" y="1300"/>
                  </a:lnTo>
                  <a:lnTo>
                    <a:pt x="3142" y="1302"/>
                  </a:lnTo>
                  <a:lnTo>
                    <a:pt x="3138" y="1302"/>
                  </a:lnTo>
                  <a:lnTo>
                    <a:pt x="3126" y="1284"/>
                  </a:lnTo>
                  <a:lnTo>
                    <a:pt x="3132" y="1280"/>
                  </a:lnTo>
                  <a:lnTo>
                    <a:pt x="3134" y="1274"/>
                  </a:lnTo>
                  <a:lnTo>
                    <a:pt x="3124" y="1260"/>
                  </a:lnTo>
                  <a:lnTo>
                    <a:pt x="3122" y="1252"/>
                  </a:lnTo>
                  <a:lnTo>
                    <a:pt x="3122" y="1242"/>
                  </a:lnTo>
                  <a:lnTo>
                    <a:pt x="3130" y="1238"/>
                  </a:lnTo>
                  <a:lnTo>
                    <a:pt x="3134" y="1244"/>
                  </a:lnTo>
                  <a:lnTo>
                    <a:pt x="3136" y="1250"/>
                  </a:lnTo>
                  <a:lnTo>
                    <a:pt x="3140" y="1268"/>
                  </a:lnTo>
                  <a:lnTo>
                    <a:pt x="3144" y="1286"/>
                  </a:lnTo>
                  <a:lnTo>
                    <a:pt x="3144" y="1300"/>
                  </a:lnTo>
                  <a:close/>
                  <a:moveTo>
                    <a:pt x="3230" y="1960"/>
                  </a:moveTo>
                  <a:lnTo>
                    <a:pt x="3230" y="1960"/>
                  </a:lnTo>
                  <a:lnTo>
                    <a:pt x="3226" y="1956"/>
                  </a:lnTo>
                  <a:lnTo>
                    <a:pt x="3230" y="1960"/>
                  </a:lnTo>
                  <a:close/>
                  <a:moveTo>
                    <a:pt x="3218" y="1484"/>
                  </a:moveTo>
                  <a:lnTo>
                    <a:pt x="3218" y="1484"/>
                  </a:lnTo>
                  <a:lnTo>
                    <a:pt x="3224" y="1484"/>
                  </a:lnTo>
                  <a:lnTo>
                    <a:pt x="3224" y="1488"/>
                  </a:lnTo>
                  <a:lnTo>
                    <a:pt x="3216" y="1488"/>
                  </a:lnTo>
                  <a:lnTo>
                    <a:pt x="3218" y="1484"/>
                  </a:lnTo>
                  <a:close/>
                  <a:moveTo>
                    <a:pt x="3192" y="2344"/>
                  </a:moveTo>
                  <a:lnTo>
                    <a:pt x="3192" y="2344"/>
                  </a:lnTo>
                  <a:lnTo>
                    <a:pt x="3192" y="2338"/>
                  </a:lnTo>
                  <a:lnTo>
                    <a:pt x="3196" y="2342"/>
                  </a:lnTo>
                  <a:lnTo>
                    <a:pt x="3192" y="2344"/>
                  </a:lnTo>
                  <a:close/>
                  <a:moveTo>
                    <a:pt x="3194" y="2284"/>
                  </a:moveTo>
                  <a:lnTo>
                    <a:pt x="3194" y="2284"/>
                  </a:lnTo>
                  <a:lnTo>
                    <a:pt x="3198" y="2288"/>
                  </a:lnTo>
                  <a:lnTo>
                    <a:pt x="3194" y="2284"/>
                  </a:lnTo>
                  <a:close/>
                  <a:moveTo>
                    <a:pt x="3214" y="2800"/>
                  </a:moveTo>
                  <a:lnTo>
                    <a:pt x="3214" y="2800"/>
                  </a:lnTo>
                  <a:lnTo>
                    <a:pt x="3214" y="2792"/>
                  </a:lnTo>
                  <a:lnTo>
                    <a:pt x="3222" y="2792"/>
                  </a:lnTo>
                  <a:lnTo>
                    <a:pt x="3220" y="2798"/>
                  </a:lnTo>
                  <a:lnTo>
                    <a:pt x="3214" y="2800"/>
                  </a:lnTo>
                  <a:close/>
                  <a:moveTo>
                    <a:pt x="3226" y="2816"/>
                  </a:moveTo>
                  <a:lnTo>
                    <a:pt x="3226" y="2816"/>
                  </a:lnTo>
                  <a:lnTo>
                    <a:pt x="3224" y="2816"/>
                  </a:lnTo>
                  <a:lnTo>
                    <a:pt x="3222" y="2816"/>
                  </a:lnTo>
                  <a:lnTo>
                    <a:pt x="3224" y="2804"/>
                  </a:lnTo>
                  <a:lnTo>
                    <a:pt x="3228" y="2808"/>
                  </a:lnTo>
                  <a:lnTo>
                    <a:pt x="3226" y="2816"/>
                  </a:lnTo>
                  <a:close/>
                  <a:moveTo>
                    <a:pt x="3226" y="2250"/>
                  </a:moveTo>
                  <a:lnTo>
                    <a:pt x="3226" y="2250"/>
                  </a:lnTo>
                  <a:lnTo>
                    <a:pt x="3236" y="2252"/>
                  </a:lnTo>
                  <a:lnTo>
                    <a:pt x="3230" y="2252"/>
                  </a:lnTo>
                  <a:lnTo>
                    <a:pt x="3226" y="2250"/>
                  </a:lnTo>
                  <a:close/>
                  <a:moveTo>
                    <a:pt x="3238" y="2314"/>
                  </a:moveTo>
                  <a:lnTo>
                    <a:pt x="3238" y="2314"/>
                  </a:lnTo>
                  <a:lnTo>
                    <a:pt x="3236" y="2314"/>
                  </a:lnTo>
                  <a:lnTo>
                    <a:pt x="3232" y="2308"/>
                  </a:lnTo>
                  <a:lnTo>
                    <a:pt x="3238" y="2312"/>
                  </a:lnTo>
                  <a:lnTo>
                    <a:pt x="3238" y="2314"/>
                  </a:lnTo>
                  <a:close/>
                  <a:moveTo>
                    <a:pt x="3242" y="1596"/>
                  </a:moveTo>
                  <a:lnTo>
                    <a:pt x="3242" y="1596"/>
                  </a:lnTo>
                  <a:lnTo>
                    <a:pt x="3240" y="1592"/>
                  </a:lnTo>
                  <a:lnTo>
                    <a:pt x="3244" y="1592"/>
                  </a:lnTo>
                  <a:lnTo>
                    <a:pt x="3242" y="1596"/>
                  </a:lnTo>
                  <a:close/>
                  <a:moveTo>
                    <a:pt x="3244" y="1486"/>
                  </a:moveTo>
                  <a:lnTo>
                    <a:pt x="3244" y="1486"/>
                  </a:lnTo>
                  <a:lnTo>
                    <a:pt x="3238" y="1490"/>
                  </a:lnTo>
                  <a:lnTo>
                    <a:pt x="3230" y="1488"/>
                  </a:lnTo>
                  <a:lnTo>
                    <a:pt x="3238" y="1480"/>
                  </a:lnTo>
                  <a:lnTo>
                    <a:pt x="3248" y="1482"/>
                  </a:lnTo>
                  <a:lnTo>
                    <a:pt x="3244" y="1486"/>
                  </a:lnTo>
                  <a:close/>
                  <a:moveTo>
                    <a:pt x="3250" y="1084"/>
                  </a:moveTo>
                  <a:lnTo>
                    <a:pt x="3250" y="1084"/>
                  </a:lnTo>
                  <a:lnTo>
                    <a:pt x="3258" y="1090"/>
                  </a:lnTo>
                  <a:lnTo>
                    <a:pt x="3258" y="1092"/>
                  </a:lnTo>
                  <a:lnTo>
                    <a:pt x="3252" y="1090"/>
                  </a:lnTo>
                  <a:lnTo>
                    <a:pt x="3250" y="1084"/>
                  </a:lnTo>
                  <a:close/>
                  <a:moveTo>
                    <a:pt x="3262" y="1678"/>
                  </a:moveTo>
                  <a:lnTo>
                    <a:pt x="3262" y="1678"/>
                  </a:lnTo>
                  <a:lnTo>
                    <a:pt x="3258" y="1676"/>
                  </a:lnTo>
                  <a:lnTo>
                    <a:pt x="3260" y="1668"/>
                  </a:lnTo>
                  <a:lnTo>
                    <a:pt x="3264" y="1668"/>
                  </a:lnTo>
                  <a:lnTo>
                    <a:pt x="3262" y="1678"/>
                  </a:lnTo>
                  <a:close/>
                  <a:moveTo>
                    <a:pt x="3260" y="1104"/>
                  </a:moveTo>
                  <a:lnTo>
                    <a:pt x="3260" y="1104"/>
                  </a:lnTo>
                  <a:lnTo>
                    <a:pt x="3260" y="1100"/>
                  </a:lnTo>
                  <a:lnTo>
                    <a:pt x="3264" y="1102"/>
                  </a:lnTo>
                  <a:lnTo>
                    <a:pt x="3260" y="1104"/>
                  </a:lnTo>
                  <a:close/>
                  <a:moveTo>
                    <a:pt x="3286" y="2322"/>
                  </a:moveTo>
                  <a:lnTo>
                    <a:pt x="3286" y="2322"/>
                  </a:lnTo>
                  <a:lnTo>
                    <a:pt x="3282" y="2324"/>
                  </a:lnTo>
                  <a:lnTo>
                    <a:pt x="3276" y="2326"/>
                  </a:lnTo>
                  <a:lnTo>
                    <a:pt x="3278" y="2318"/>
                  </a:lnTo>
                  <a:lnTo>
                    <a:pt x="3286" y="2320"/>
                  </a:lnTo>
                  <a:lnTo>
                    <a:pt x="3286" y="2322"/>
                  </a:lnTo>
                  <a:close/>
                  <a:moveTo>
                    <a:pt x="3300" y="1344"/>
                  </a:moveTo>
                  <a:lnTo>
                    <a:pt x="3300" y="1344"/>
                  </a:lnTo>
                  <a:lnTo>
                    <a:pt x="3304" y="1346"/>
                  </a:lnTo>
                  <a:lnTo>
                    <a:pt x="3300" y="1344"/>
                  </a:lnTo>
                  <a:close/>
                  <a:moveTo>
                    <a:pt x="3308" y="1672"/>
                  </a:moveTo>
                  <a:lnTo>
                    <a:pt x="3308" y="1672"/>
                  </a:lnTo>
                  <a:lnTo>
                    <a:pt x="3302" y="1672"/>
                  </a:lnTo>
                  <a:lnTo>
                    <a:pt x="3302" y="1664"/>
                  </a:lnTo>
                  <a:lnTo>
                    <a:pt x="3308" y="1664"/>
                  </a:lnTo>
                  <a:lnTo>
                    <a:pt x="3312" y="1668"/>
                  </a:lnTo>
                  <a:lnTo>
                    <a:pt x="3308" y="1672"/>
                  </a:lnTo>
                  <a:close/>
                  <a:moveTo>
                    <a:pt x="3412" y="2460"/>
                  </a:moveTo>
                  <a:lnTo>
                    <a:pt x="3412" y="2460"/>
                  </a:lnTo>
                  <a:lnTo>
                    <a:pt x="3414" y="2456"/>
                  </a:lnTo>
                  <a:lnTo>
                    <a:pt x="3414" y="2458"/>
                  </a:lnTo>
                  <a:lnTo>
                    <a:pt x="3412" y="2460"/>
                  </a:lnTo>
                  <a:close/>
                  <a:moveTo>
                    <a:pt x="4110" y="2834"/>
                  </a:moveTo>
                  <a:lnTo>
                    <a:pt x="4110" y="2834"/>
                  </a:lnTo>
                  <a:lnTo>
                    <a:pt x="4106" y="2830"/>
                  </a:lnTo>
                  <a:lnTo>
                    <a:pt x="4108" y="2832"/>
                  </a:lnTo>
                  <a:lnTo>
                    <a:pt x="4110" y="2834"/>
                  </a:lnTo>
                  <a:close/>
                  <a:moveTo>
                    <a:pt x="4080" y="2770"/>
                  </a:moveTo>
                  <a:lnTo>
                    <a:pt x="4080" y="2770"/>
                  </a:lnTo>
                  <a:lnTo>
                    <a:pt x="4088" y="2772"/>
                  </a:lnTo>
                  <a:lnTo>
                    <a:pt x="4088" y="2776"/>
                  </a:lnTo>
                  <a:lnTo>
                    <a:pt x="4088" y="2778"/>
                  </a:lnTo>
                  <a:lnTo>
                    <a:pt x="4082" y="2782"/>
                  </a:lnTo>
                  <a:lnTo>
                    <a:pt x="4080" y="2776"/>
                  </a:lnTo>
                  <a:lnTo>
                    <a:pt x="4080" y="2770"/>
                  </a:lnTo>
                  <a:close/>
                  <a:moveTo>
                    <a:pt x="3870" y="2702"/>
                  </a:moveTo>
                  <a:lnTo>
                    <a:pt x="3870" y="2702"/>
                  </a:lnTo>
                  <a:lnTo>
                    <a:pt x="3866" y="2704"/>
                  </a:lnTo>
                  <a:lnTo>
                    <a:pt x="3864" y="2698"/>
                  </a:lnTo>
                  <a:lnTo>
                    <a:pt x="3870" y="2702"/>
                  </a:lnTo>
                  <a:close/>
                  <a:moveTo>
                    <a:pt x="3656" y="1972"/>
                  </a:moveTo>
                  <a:lnTo>
                    <a:pt x="3656" y="1972"/>
                  </a:lnTo>
                  <a:lnTo>
                    <a:pt x="3660" y="1974"/>
                  </a:lnTo>
                  <a:lnTo>
                    <a:pt x="3662" y="1976"/>
                  </a:lnTo>
                  <a:lnTo>
                    <a:pt x="3658" y="1976"/>
                  </a:lnTo>
                  <a:lnTo>
                    <a:pt x="3656" y="1972"/>
                  </a:lnTo>
                  <a:close/>
                  <a:moveTo>
                    <a:pt x="3722" y="2232"/>
                  </a:moveTo>
                  <a:lnTo>
                    <a:pt x="3722" y="2232"/>
                  </a:lnTo>
                  <a:lnTo>
                    <a:pt x="3714" y="2232"/>
                  </a:lnTo>
                  <a:lnTo>
                    <a:pt x="3716" y="2228"/>
                  </a:lnTo>
                  <a:lnTo>
                    <a:pt x="3722" y="2230"/>
                  </a:lnTo>
                  <a:lnTo>
                    <a:pt x="3722" y="2232"/>
                  </a:lnTo>
                  <a:close/>
                  <a:moveTo>
                    <a:pt x="3722" y="2086"/>
                  </a:moveTo>
                  <a:lnTo>
                    <a:pt x="3722" y="2086"/>
                  </a:lnTo>
                  <a:lnTo>
                    <a:pt x="3720" y="2082"/>
                  </a:lnTo>
                  <a:lnTo>
                    <a:pt x="3724" y="2082"/>
                  </a:lnTo>
                  <a:lnTo>
                    <a:pt x="3722" y="2086"/>
                  </a:lnTo>
                  <a:close/>
                  <a:moveTo>
                    <a:pt x="3988" y="2130"/>
                  </a:moveTo>
                  <a:lnTo>
                    <a:pt x="3988" y="2130"/>
                  </a:lnTo>
                  <a:lnTo>
                    <a:pt x="3988" y="2126"/>
                  </a:lnTo>
                  <a:lnTo>
                    <a:pt x="3990" y="2128"/>
                  </a:lnTo>
                  <a:lnTo>
                    <a:pt x="3988" y="2130"/>
                  </a:lnTo>
                  <a:close/>
                  <a:moveTo>
                    <a:pt x="4108" y="1754"/>
                  </a:moveTo>
                  <a:lnTo>
                    <a:pt x="4108" y="1754"/>
                  </a:lnTo>
                  <a:lnTo>
                    <a:pt x="4106" y="1750"/>
                  </a:lnTo>
                  <a:lnTo>
                    <a:pt x="4106" y="1746"/>
                  </a:lnTo>
                  <a:lnTo>
                    <a:pt x="4112" y="1750"/>
                  </a:lnTo>
                  <a:lnTo>
                    <a:pt x="4108" y="1754"/>
                  </a:lnTo>
                  <a:close/>
                  <a:moveTo>
                    <a:pt x="4142" y="2176"/>
                  </a:moveTo>
                  <a:lnTo>
                    <a:pt x="4142" y="2176"/>
                  </a:lnTo>
                  <a:lnTo>
                    <a:pt x="4144" y="2172"/>
                  </a:lnTo>
                  <a:lnTo>
                    <a:pt x="4146" y="2176"/>
                  </a:lnTo>
                  <a:lnTo>
                    <a:pt x="4142" y="2176"/>
                  </a:lnTo>
                  <a:close/>
                  <a:moveTo>
                    <a:pt x="4176" y="1698"/>
                  </a:moveTo>
                  <a:lnTo>
                    <a:pt x="4176" y="1698"/>
                  </a:lnTo>
                  <a:lnTo>
                    <a:pt x="4174" y="1698"/>
                  </a:lnTo>
                  <a:lnTo>
                    <a:pt x="4174" y="1690"/>
                  </a:lnTo>
                  <a:lnTo>
                    <a:pt x="4180" y="1694"/>
                  </a:lnTo>
                  <a:lnTo>
                    <a:pt x="4176" y="16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56">
              <a:extLst>
                <a:ext uri="{FF2B5EF4-FFF2-40B4-BE49-F238E27FC236}">
                  <a16:creationId xmlns:a16="http://schemas.microsoft.com/office/drawing/2014/main" xmlns="" id="{78CF8D51-1FCF-4936-94E7-BFB00F69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189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7">
              <a:extLst>
                <a:ext uri="{FF2B5EF4-FFF2-40B4-BE49-F238E27FC236}">
                  <a16:creationId xmlns:a16="http://schemas.microsoft.com/office/drawing/2014/main" xmlns="" id="{1CDB9674-9C77-4C40-81E9-7C06CB0A9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211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4 h 6"/>
                <a:gd name="T10" fmla="*/ 2 w 4"/>
                <a:gd name="T11" fmla="*/ 0 h 6"/>
                <a:gd name="T12" fmla="*/ 2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8">
              <a:extLst>
                <a:ext uri="{FF2B5EF4-FFF2-40B4-BE49-F238E27FC236}">
                  <a16:creationId xmlns:a16="http://schemas.microsoft.com/office/drawing/2014/main" xmlns="" id="{48D8D268-A587-4DC4-8F51-A92A28DD8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9">
              <a:extLst>
                <a:ext uri="{FF2B5EF4-FFF2-40B4-BE49-F238E27FC236}">
                  <a16:creationId xmlns:a16="http://schemas.microsoft.com/office/drawing/2014/main" xmlns="" id="{E0C601C3-5738-4652-9DED-3AC052CA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327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4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2 h 6"/>
                <a:gd name="T20" fmla="*/ 2 w 6"/>
                <a:gd name="T21" fmla="*/ 0 h 6"/>
                <a:gd name="T22" fmla="*/ 2 w 6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0">
              <a:extLst>
                <a:ext uri="{FF2B5EF4-FFF2-40B4-BE49-F238E27FC236}">
                  <a16:creationId xmlns:a16="http://schemas.microsoft.com/office/drawing/2014/main" xmlns="" id="{4EDEEB16-D072-41B3-858B-2078B906A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283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0 h 10"/>
                <a:gd name="T4" fmla="*/ 0 w 20"/>
                <a:gd name="T5" fmla="*/ 10 h 10"/>
                <a:gd name="T6" fmla="*/ 0 w 20"/>
                <a:gd name="T7" fmla="*/ 10 h 10"/>
                <a:gd name="T8" fmla="*/ 12 w 20"/>
                <a:gd name="T9" fmla="*/ 8 h 10"/>
                <a:gd name="T10" fmla="*/ 16 w 20"/>
                <a:gd name="T11" fmla="*/ 6 h 10"/>
                <a:gd name="T12" fmla="*/ 20 w 20"/>
                <a:gd name="T13" fmla="*/ 0 h 10"/>
                <a:gd name="T14" fmla="*/ 20 w 20"/>
                <a:gd name="T15" fmla="*/ 0 h 10"/>
                <a:gd name="T16" fmla="*/ 0 w 20"/>
                <a:gd name="T17" fmla="*/ 0 h 10"/>
                <a:gd name="T18" fmla="*/ 0 w 20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0"/>
                <a:gd name="T32" fmla="*/ 20 w 2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1">
              <a:extLst>
                <a:ext uri="{FF2B5EF4-FFF2-40B4-BE49-F238E27FC236}">
                  <a16:creationId xmlns:a16="http://schemas.microsoft.com/office/drawing/2014/main" xmlns="" id="{753EB859-6162-4EEB-999A-BDABED0CF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33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2">
              <a:extLst>
                <a:ext uri="{FF2B5EF4-FFF2-40B4-BE49-F238E27FC236}">
                  <a16:creationId xmlns:a16="http://schemas.microsoft.com/office/drawing/2014/main" xmlns="" id="{736206D6-9DAD-40BB-BE23-0F28A40AA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365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2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0 h 6"/>
                <a:gd name="T14" fmla="*/ 2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3">
              <a:extLst>
                <a:ext uri="{FF2B5EF4-FFF2-40B4-BE49-F238E27FC236}">
                  <a16:creationId xmlns:a16="http://schemas.microsoft.com/office/drawing/2014/main" xmlns="" id="{8A6361CD-1755-4D11-BC32-29759913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3369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2 w 6"/>
                <a:gd name="T3" fmla="*/ 0 h 10"/>
                <a:gd name="T4" fmla="*/ 0 w 6"/>
                <a:gd name="T5" fmla="*/ 8 h 10"/>
                <a:gd name="T6" fmla="*/ 0 w 6"/>
                <a:gd name="T7" fmla="*/ 8 h 10"/>
                <a:gd name="T8" fmla="*/ 4 w 6"/>
                <a:gd name="T9" fmla="*/ 10 h 10"/>
                <a:gd name="T10" fmla="*/ 4 w 6"/>
                <a:gd name="T11" fmla="*/ 10 h 10"/>
                <a:gd name="T12" fmla="*/ 6 w 6"/>
                <a:gd name="T13" fmla="*/ 10 h 10"/>
                <a:gd name="T14" fmla="*/ 6 w 6"/>
                <a:gd name="T15" fmla="*/ 10 h 10"/>
                <a:gd name="T16" fmla="*/ 6 w 6"/>
                <a:gd name="T17" fmla="*/ 4 h 10"/>
                <a:gd name="T18" fmla="*/ 6 w 6"/>
                <a:gd name="T19" fmla="*/ 4 h 10"/>
                <a:gd name="T20" fmla="*/ 2 w 6"/>
                <a:gd name="T21" fmla="*/ 0 h 10"/>
                <a:gd name="T22" fmla="*/ 2 w 6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0"/>
                <a:gd name="T38" fmla="*/ 6 w 6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0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4">
              <a:extLst>
                <a:ext uri="{FF2B5EF4-FFF2-40B4-BE49-F238E27FC236}">
                  <a16:creationId xmlns:a16="http://schemas.microsoft.com/office/drawing/2014/main" xmlns="" id="{7432EAF2-813A-4E0C-A7D0-8C12844D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377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2 w 8"/>
                <a:gd name="T5" fmla="*/ 2 h 2"/>
                <a:gd name="T6" fmla="*/ 8 w 8"/>
                <a:gd name="T7" fmla="*/ 0 h 2"/>
                <a:gd name="T8" fmla="*/ 8 w 8"/>
                <a:gd name="T9" fmla="*/ 0 h 2"/>
                <a:gd name="T10" fmla="*/ 0 w 8"/>
                <a:gd name="T11" fmla="*/ 0 h 2"/>
                <a:gd name="T12" fmla="*/ 0 w 8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"/>
                <a:gd name="T23" fmla="*/ 8 w 8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5">
              <a:extLst>
                <a:ext uri="{FF2B5EF4-FFF2-40B4-BE49-F238E27FC236}">
                  <a16:creationId xmlns:a16="http://schemas.microsoft.com/office/drawing/2014/main" xmlns="" id="{88A0F936-15EA-4970-B4BF-853AE1EEC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387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0 w 6"/>
                <a:gd name="T11" fmla="*/ 0 h 4"/>
                <a:gd name="T12" fmla="*/ 0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6">
              <a:extLst>
                <a:ext uri="{FF2B5EF4-FFF2-40B4-BE49-F238E27FC236}">
                  <a16:creationId xmlns:a16="http://schemas.microsoft.com/office/drawing/2014/main" xmlns="" id="{0655AE1B-F64E-4C53-9CC2-3735283FF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3501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4 w 10"/>
                <a:gd name="T5" fmla="*/ 8 h 8"/>
                <a:gd name="T6" fmla="*/ 4 w 10"/>
                <a:gd name="T7" fmla="*/ 8 h 8"/>
                <a:gd name="T8" fmla="*/ 6 w 10"/>
                <a:gd name="T9" fmla="*/ 8 h 8"/>
                <a:gd name="T10" fmla="*/ 6 w 10"/>
                <a:gd name="T11" fmla="*/ 8 h 8"/>
                <a:gd name="T12" fmla="*/ 10 w 10"/>
                <a:gd name="T13" fmla="*/ 0 h 8"/>
                <a:gd name="T14" fmla="*/ 10 w 10"/>
                <a:gd name="T15" fmla="*/ 0 h 8"/>
                <a:gd name="T16" fmla="*/ 0 w 10"/>
                <a:gd name="T17" fmla="*/ 0 h 8"/>
                <a:gd name="T18" fmla="*/ 0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8"/>
                <a:gd name="T32" fmla="*/ 10 w 10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7">
              <a:extLst>
                <a:ext uri="{FF2B5EF4-FFF2-40B4-BE49-F238E27FC236}">
                  <a16:creationId xmlns:a16="http://schemas.microsoft.com/office/drawing/2014/main" xmlns="" id="{A4BCF5C8-816F-4E6F-9A44-1213EE434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51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  <a:gd name="T8" fmla="*/ 6 w 6"/>
                <a:gd name="T9" fmla="*/ 0 h 6"/>
                <a:gd name="T10" fmla="*/ 6 w 6"/>
                <a:gd name="T11" fmla="*/ 0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8">
              <a:extLst>
                <a:ext uri="{FF2B5EF4-FFF2-40B4-BE49-F238E27FC236}">
                  <a16:creationId xmlns:a16="http://schemas.microsoft.com/office/drawing/2014/main" xmlns="" id="{E145BE55-5DDD-41B0-A167-9DE3E305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351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  <a:gd name="T8" fmla="*/ 2 w 4"/>
                <a:gd name="T9" fmla="*/ 2 h 4"/>
                <a:gd name="T10" fmla="*/ 0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9">
              <a:extLst>
                <a:ext uri="{FF2B5EF4-FFF2-40B4-BE49-F238E27FC236}">
                  <a16:creationId xmlns:a16="http://schemas.microsoft.com/office/drawing/2014/main" xmlns="" id="{C087C3B8-3C5F-4F9C-B6C7-C2F3F2D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521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0">
              <a:extLst>
                <a:ext uri="{FF2B5EF4-FFF2-40B4-BE49-F238E27FC236}">
                  <a16:creationId xmlns:a16="http://schemas.microsoft.com/office/drawing/2014/main" xmlns="" id="{6CD0E4D0-B404-4094-A7C9-60FE8B4BC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531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2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xmlns="" id="{FCA9F762-1686-4112-95C7-BAA3E36BB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3537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2">
              <a:extLst>
                <a:ext uri="{FF2B5EF4-FFF2-40B4-BE49-F238E27FC236}">
                  <a16:creationId xmlns:a16="http://schemas.microsoft.com/office/drawing/2014/main" xmlns="" id="{43B7FF4D-E2B7-47BB-9F0F-21AADA53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55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2 h 4"/>
                <a:gd name="T6" fmla="*/ 8 w 8"/>
                <a:gd name="T7" fmla="*/ 4 h 4"/>
                <a:gd name="T8" fmla="*/ 8 w 8"/>
                <a:gd name="T9" fmla="*/ 4 h 4"/>
                <a:gd name="T10" fmla="*/ 0 w 8"/>
                <a:gd name="T11" fmla="*/ 0 h 4"/>
                <a:gd name="T12" fmla="*/ 0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3">
              <a:extLst>
                <a:ext uri="{FF2B5EF4-FFF2-40B4-BE49-F238E27FC236}">
                  <a16:creationId xmlns:a16="http://schemas.microsoft.com/office/drawing/2014/main" xmlns="" id="{DA9E53E3-BF58-4B02-8272-D6A02EF9E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5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4">
              <a:extLst>
                <a:ext uri="{FF2B5EF4-FFF2-40B4-BE49-F238E27FC236}">
                  <a16:creationId xmlns:a16="http://schemas.microsoft.com/office/drawing/2014/main" xmlns="" id="{9A10B3F2-0CD2-47F9-BEF4-1264B9A1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3565"/>
              <a:ext cx="8" cy="8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6 w 8"/>
                <a:gd name="T9" fmla="*/ 8 h 8"/>
                <a:gd name="T10" fmla="*/ 6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0 h 8"/>
                <a:gd name="T18" fmla="*/ 8 w 8"/>
                <a:gd name="T19" fmla="*/ 0 h 8"/>
                <a:gd name="T20" fmla="*/ 4 w 8"/>
                <a:gd name="T21" fmla="*/ 0 h 8"/>
                <a:gd name="T22" fmla="*/ 4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5">
              <a:extLst>
                <a:ext uri="{FF2B5EF4-FFF2-40B4-BE49-F238E27FC236}">
                  <a16:creationId xmlns:a16="http://schemas.microsoft.com/office/drawing/2014/main" xmlns="" id="{08BDC2B7-A3F1-4BCD-B720-F8FD37D73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581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2 w 8"/>
                <a:gd name="T9" fmla="*/ 6 h 8"/>
                <a:gd name="T10" fmla="*/ 2 w 8"/>
                <a:gd name="T11" fmla="*/ 6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8 h 8"/>
                <a:gd name="T20" fmla="*/ 6 w 8"/>
                <a:gd name="T21" fmla="*/ 2 h 8"/>
                <a:gd name="T22" fmla="*/ 0 w 8"/>
                <a:gd name="T23" fmla="*/ 0 h 8"/>
                <a:gd name="T24" fmla="*/ 0 w 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6">
              <a:extLst>
                <a:ext uri="{FF2B5EF4-FFF2-40B4-BE49-F238E27FC236}">
                  <a16:creationId xmlns:a16="http://schemas.microsoft.com/office/drawing/2014/main" xmlns="" id="{1BD57BB6-6BB0-4614-A891-6256A1545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3589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8 h 8"/>
                <a:gd name="T6" fmla="*/ 0 w 6"/>
                <a:gd name="T7" fmla="*/ 8 h 8"/>
                <a:gd name="T8" fmla="*/ 2 w 6"/>
                <a:gd name="T9" fmla="*/ 8 h 8"/>
                <a:gd name="T10" fmla="*/ 2 w 6"/>
                <a:gd name="T11" fmla="*/ 8 h 8"/>
                <a:gd name="T12" fmla="*/ 6 w 6"/>
                <a:gd name="T13" fmla="*/ 4 h 8"/>
                <a:gd name="T14" fmla="*/ 6 w 6"/>
                <a:gd name="T15" fmla="*/ 4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7">
              <a:extLst>
                <a:ext uri="{FF2B5EF4-FFF2-40B4-BE49-F238E27FC236}">
                  <a16:creationId xmlns:a16="http://schemas.microsoft.com/office/drawing/2014/main" xmlns="" id="{7021743E-1C7F-41FE-BC59-C96D7C95A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589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8">
              <a:extLst>
                <a:ext uri="{FF2B5EF4-FFF2-40B4-BE49-F238E27FC236}">
                  <a16:creationId xmlns:a16="http://schemas.microsoft.com/office/drawing/2014/main" xmlns="" id="{E3D75CBF-242C-4AEA-A7D2-98CB54D8C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359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9">
              <a:extLst>
                <a:ext uri="{FF2B5EF4-FFF2-40B4-BE49-F238E27FC236}">
                  <a16:creationId xmlns:a16="http://schemas.microsoft.com/office/drawing/2014/main" xmlns="" id="{6D7D9429-1897-4D71-BC47-54B97968F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595"/>
              <a:ext cx="8" cy="6"/>
            </a:xfrm>
            <a:custGeom>
              <a:avLst/>
              <a:gdLst>
                <a:gd name="T0" fmla="*/ 2 w 8"/>
                <a:gd name="T1" fmla="*/ 0 h 6"/>
                <a:gd name="T2" fmla="*/ 2 w 8"/>
                <a:gd name="T3" fmla="*/ 0 h 6"/>
                <a:gd name="T4" fmla="*/ 0 w 8"/>
                <a:gd name="T5" fmla="*/ 2 h 6"/>
                <a:gd name="T6" fmla="*/ 0 w 8"/>
                <a:gd name="T7" fmla="*/ 2 h 6"/>
                <a:gd name="T8" fmla="*/ 8 w 8"/>
                <a:gd name="T9" fmla="*/ 6 h 6"/>
                <a:gd name="T10" fmla="*/ 8 w 8"/>
                <a:gd name="T11" fmla="*/ 6 h 6"/>
                <a:gd name="T12" fmla="*/ 8 w 8"/>
                <a:gd name="T13" fmla="*/ 0 h 6"/>
                <a:gd name="T14" fmla="*/ 8 w 8"/>
                <a:gd name="T15" fmla="*/ 0 h 6"/>
                <a:gd name="T16" fmla="*/ 2 w 8"/>
                <a:gd name="T17" fmla="*/ 0 h 6"/>
                <a:gd name="T18" fmla="*/ 2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0">
              <a:extLst>
                <a:ext uri="{FF2B5EF4-FFF2-40B4-BE49-F238E27FC236}">
                  <a16:creationId xmlns:a16="http://schemas.microsoft.com/office/drawing/2014/main" xmlns="" id="{E0F66D7A-75C7-4A0B-8C3A-7C75EC8B0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615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8 w 8"/>
                <a:gd name="T9" fmla="*/ 2 h 4"/>
                <a:gd name="T10" fmla="*/ 6 w 8"/>
                <a:gd name="T11" fmla="*/ 0 h 4"/>
                <a:gd name="T12" fmla="*/ 6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1">
              <a:extLst>
                <a:ext uri="{FF2B5EF4-FFF2-40B4-BE49-F238E27FC236}">
                  <a16:creationId xmlns:a16="http://schemas.microsoft.com/office/drawing/2014/main" xmlns="" id="{242F615A-968D-4EB0-9692-981DA75CF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3617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2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2">
              <a:extLst>
                <a:ext uri="{FF2B5EF4-FFF2-40B4-BE49-F238E27FC236}">
                  <a16:creationId xmlns:a16="http://schemas.microsoft.com/office/drawing/2014/main" xmlns="" id="{060B2A68-4140-4C08-9C06-E51C6EFB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3647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83">
              <a:extLst>
                <a:ext uri="{FF2B5EF4-FFF2-40B4-BE49-F238E27FC236}">
                  <a16:creationId xmlns:a16="http://schemas.microsoft.com/office/drawing/2014/main" xmlns="" id="{A725953D-215C-49DB-B17C-19B0B778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364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84">
              <a:extLst>
                <a:ext uri="{FF2B5EF4-FFF2-40B4-BE49-F238E27FC236}">
                  <a16:creationId xmlns:a16="http://schemas.microsoft.com/office/drawing/2014/main" xmlns="" id="{4427175A-FD38-4488-8EF0-9486DAE1E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66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0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6"/>
                <a:gd name="T26" fmla="*/ 2 w 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5">
              <a:extLst>
                <a:ext uri="{FF2B5EF4-FFF2-40B4-BE49-F238E27FC236}">
                  <a16:creationId xmlns:a16="http://schemas.microsoft.com/office/drawing/2014/main" xmlns="" id="{55D644C1-3A18-4B32-A380-2716A9CEF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693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4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2 h 8"/>
                <a:gd name="T18" fmla="*/ 8 w 8"/>
                <a:gd name="T19" fmla="*/ 2 h 8"/>
                <a:gd name="T20" fmla="*/ 2 w 8"/>
                <a:gd name="T21" fmla="*/ 0 h 8"/>
                <a:gd name="T22" fmla="*/ 2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6">
              <a:extLst>
                <a:ext uri="{FF2B5EF4-FFF2-40B4-BE49-F238E27FC236}">
                  <a16:creationId xmlns:a16="http://schemas.microsoft.com/office/drawing/2014/main" xmlns="" id="{E4F7198A-DE2C-4A46-975B-89C224781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795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0 h 10"/>
                <a:gd name="T4" fmla="*/ 0 w 6"/>
                <a:gd name="T5" fmla="*/ 6 h 10"/>
                <a:gd name="T6" fmla="*/ 4 w 6"/>
                <a:gd name="T7" fmla="*/ 10 h 10"/>
                <a:gd name="T8" fmla="*/ 4 w 6"/>
                <a:gd name="T9" fmla="*/ 10 h 10"/>
                <a:gd name="T10" fmla="*/ 6 w 6"/>
                <a:gd name="T11" fmla="*/ 6 h 10"/>
                <a:gd name="T12" fmla="*/ 6 w 6"/>
                <a:gd name="T13" fmla="*/ 6 h 10"/>
                <a:gd name="T14" fmla="*/ 0 w 6"/>
                <a:gd name="T15" fmla="*/ 0 h 10"/>
                <a:gd name="T16" fmla="*/ 0 w 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xmlns="" id="{9DA42B89-F53F-4E3D-97F5-6E5B18EC0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3807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2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0 w 6"/>
                <a:gd name="T11" fmla="*/ 0 h 2"/>
                <a:gd name="T12" fmla="*/ 0 w 6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8">
              <a:extLst>
                <a:ext uri="{FF2B5EF4-FFF2-40B4-BE49-F238E27FC236}">
                  <a16:creationId xmlns:a16="http://schemas.microsoft.com/office/drawing/2014/main" xmlns="" id="{4F5CFD63-7203-4A13-930B-86E0FFA09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86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 w 6"/>
                <a:gd name="T5" fmla="*/ 6 h 6"/>
                <a:gd name="T6" fmla="*/ 2 w 6"/>
                <a:gd name="T7" fmla="*/ 6 h 6"/>
                <a:gd name="T8" fmla="*/ 6 w 6"/>
                <a:gd name="T9" fmla="*/ 4 h 6"/>
                <a:gd name="T10" fmla="*/ 6 w 6"/>
                <a:gd name="T11" fmla="*/ 4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9">
              <a:extLst>
                <a:ext uri="{FF2B5EF4-FFF2-40B4-BE49-F238E27FC236}">
                  <a16:creationId xmlns:a16="http://schemas.microsoft.com/office/drawing/2014/main" xmlns="" id="{F5A58067-B249-4198-B2D4-FAF16A414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911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8 h 8"/>
                <a:gd name="T6" fmla="*/ 0 w 2"/>
                <a:gd name="T7" fmla="*/ 8 h 8"/>
                <a:gd name="T8" fmla="*/ 2 w 2"/>
                <a:gd name="T9" fmla="*/ 8 h 8"/>
                <a:gd name="T10" fmla="*/ 2 w 2"/>
                <a:gd name="T11" fmla="*/ 8 h 8"/>
                <a:gd name="T12" fmla="*/ 0 w 2"/>
                <a:gd name="T13" fmla="*/ 0 h 8"/>
                <a:gd name="T14" fmla="*/ 0 w 2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8"/>
                <a:gd name="T26" fmla="*/ 2 w 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0">
              <a:extLst>
                <a:ext uri="{FF2B5EF4-FFF2-40B4-BE49-F238E27FC236}">
                  <a16:creationId xmlns:a16="http://schemas.microsoft.com/office/drawing/2014/main" xmlns="" id="{9552C3AC-C062-42E7-B346-5ED5EBFBD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925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2 w 8"/>
                <a:gd name="T17" fmla="*/ 0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91">
              <a:extLst>
                <a:ext uri="{FF2B5EF4-FFF2-40B4-BE49-F238E27FC236}">
                  <a16:creationId xmlns:a16="http://schemas.microsoft.com/office/drawing/2014/main" xmlns="" id="{01A5904B-F283-4DA0-839F-EB1607BA8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983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92">
              <a:extLst>
                <a:ext uri="{FF2B5EF4-FFF2-40B4-BE49-F238E27FC236}">
                  <a16:creationId xmlns:a16="http://schemas.microsoft.com/office/drawing/2014/main" xmlns="" id="{C68DA40E-A465-46A9-93BD-419B97B8E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993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0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3">
              <a:extLst>
                <a:ext uri="{FF2B5EF4-FFF2-40B4-BE49-F238E27FC236}">
                  <a16:creationId xmlns:a16="http://schemas.microsoft.com/office/drawing/2014/main" xmlns="" id="{E15D65A6-8107-45B0-A70F-23A5E4340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99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4 w 6"/>
                <a:gd name="T9" fmla="*/ 6 h 6"/>
                <a:gd name="T10" fmla="*/ 6 w 6"/>
                <a:gd name="T11" fmla="*/ 2 h 6"/>
                <a:gd name="T12" fmla="*/ 6 w 6"/>
                <a:gd name="T13" fmla="*/ 2 h 6"/>
                <a:gd name="T14" fmla="*/ 0 w 6"/>
                <a:gd name="T15" fmla="*/ 0 h 6"/>
                <a:gd name="T16" fmla="*/ 0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4">
              <a:extLst>
                <a:ext uri="{FF2B5EF4-FFF2-40B4-BE49-F238E27FC236}">
                  <a16:creationId xmlns:a16="http://schemas.microsoft.com/office/drawing/2014/main" xmlns="" id="{D3DB49D7-55EF-4C1C-89D7-8D59F8CA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411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5">
              <a:extLst>
                <a:ext uri="{FF2B5EF4-FFF2-40B4-BE49-F238E27FC236}">
                  <a16:creationId xmlns:a16="http://schemas.microsoft.com/office/drawing/2014/main" xmlns="" id="{EDFFD2E0-9CB2-4490-A5BA-AA826DECF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4169"/>
              <a:ext cx="8" cy="4"/>
            </a:xfrm>
            <a:custGeom>
              <a:avLst/>
              <a:gdLst>
                <a:gd name="T0" fmla="*/ 2 w 8"/>
                <a:gd name="T1" fmla="*/ 0 h 4"/>
                <a:gd name="T2" fmla="*/ 2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4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2 w 8"/>
                <a:gd name="T15" fmla="*/ 0 h 4"/>
                <a:gd name="T16" fmla="*/ 2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6">
              <a:extLst>
                <a:ext uri="{FF2B5EF4-FFF2-40B4-BE49-F238E27FC236}">
                  <a16:creationId xmlns:a16="http://schemas.microsoft.com/office/drawing/2014/main" xmlns="" id="{7AE78A81-7010-4629-A553-5F1EDB08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418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2 h 6"/>
                <a:gd name="T14" fmla="*/ 6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012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>
              <a:buFont typeface="Arial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56 year old woman</a:t>
            </a:r>
          </a:p>
          <a:p>
            <a:pPr>
              <a:buFont typeface="Arial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6 months of unintended weight loss - 5kg. Appetite unchanged</a:t>
            </a:r>
          </a:p>
          <a:p>
            <a:pPr lvl="0">
              <a:buFont typeface="Arial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Fatigue - attributes this to stress at work </a:t>
            </a:r>
          </a:p>
          <a:p>
            <a:pPr lvl="0">
              <a:buFont typeface="Arial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No cough/dyspnoea</a:t>
            </a:r>
          </a:p>
          <a:p>
            <a:pPr lvl="0">
              <a:buFont typeface="Arial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Ex-smoker - stopped 10 years ago</a:t>
            </a:r>
          </a:p>
          <a:p>
            <a:pPr lvl="0">
              <a:buFont typeface="Arial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Normal chest/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abdo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exam</a:t>
            </a:r>
          </a:p>
          <a:p>
            <a:pPr lvl="0">
              <a:buFont typeface="Arial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Weight 74kg, BMI 28.5. No other recent record of weight</a:t>
            </a:r>
          </a:p>
          <a:p>
            <a:pPr>
              <a:buNone/>
            </a:pP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What would you do?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 descr="A large clock mounted to the side&#10;&#10;Description generated with very high confidence">
            <a:extLst>
              <a:ext uri="{FF2B5EF4-FFF2-40B4-BE49-F238E27FC236}">
                <a16:creationId xmlns:a16="http://schemas.microsoft.com/office/drawing/2014/main" xmlns="" id="{C58CAE37-DF27-4C83-8844-424E023CF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404892" y="210654"/>
            <a:ext cx="2236982" cy="2236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87B74A-708B-41B6-80F4-71BD9678CFAA}"/>
              </a:ext>
            </a:extLst>
          </p:cNvPr>
          <p:cNvSpPr txBox="1"/>
          <p:nvPr/>
        </p:nvSpPr>
        <p:spPr>
          <a:xfrm>
            <a:off x="9690410" y="7455441"/>
            <a:ext cx="1951464" cy="37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://www.flickr.com/photos/chrisinplymouth/3295283524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c-sa/2.0/"/>
              </a:rPr>
              <a:t>CC BY-NC-SA</a:t>
            </a:r>
            <a:endParaRPr lang="en-GB" sz="900" dirty="0"/>
          </a:p>
        </p:txBody>
      </p:sp>
      <p:grpSp>
        <p:nvGrpSpPr>
          <p:cNvPr id="10" name="Group 54">
            <a:extLst>
              <a:ext uri="{FF2B5EF4-FFF2-40B4-BE49-F238E27FC236}">
                <a16:creationId xmlns:a16="http://schemas.microsoft.com/office/drawing/2014/main" xmlns="" id="{AC028417-5983-4D66-99B5-EAEB0CBB9A55}"/>
              </a:ext>
            </a:extLst>
          </p:cNvPr>
          <p:cNvGrpSpPr>
            <a:grpSpLocks/>
          </p:cNvGrpSpPr>
          <p:nvPr/>
        </p:nvGrpSpPr>
        <p:grpSpPr bwMode="auto">
          <a:xfrm>
            <a:off x="-3975596" y="5570584"/>
            <a:ext cx="15867246" cy="922175"/>
            <a:chOff x="1376" y="1524"/>
            <a:chExt cx="46707" cy="3087"/>
          </a:xfrm>
        </p:grpSpPr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xmlns="" id="{1DA1F834-E996-48CF-A616-6D3F56446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16" y="1524"/>
              <a:ext cx="3167" cy="3087"/>
            </a:xfrm>
            <a:custGeom>
              <a:avLst/>
              <a:gdLst>
                <a:gd name="T0" fmla="*/ 4016 w 4452"/>
                <a:gd name="T1" fmla="*/ 1176 h 4286"/>
                <a:gd name="T2" fmla="*/ 3046 w 4452"/>
                <a:gd name="T3" fmla="*/ 1176 h 4286"/>
                <a:gd name="T4" fmla="*/ 2802 w 4452"/>
                <a:gd name="T5" fmla="*/ 170 h 4286"/>
                <a:gd name="T6" fmla="*/ 2036 w 4452"/>
                <a:gd name="T7" fmla="*/ 8 h 4286"/>
                <a:gd name="T8" fmla="*/ 1188 w 4452"/>
                <a:gd name="T9" fmla="*/ 374 h 4286"/>
                <a:gd name="T10" fmla="*/ 732 w 4452"/>
                <a:gd name="T11" fmla="*/ 964 h 4286"/>
                <a:gd name="T12" fmla="*/ 394 w 4452"/>
                <a:gd name="T13" fmla="*/ 1580 h 4286"/>
                <a:gd name="T14" fmla="*/ 16 w 4452"/>
                <a:gd name="T15" fmla="*/ 2314 h 4286"/>
                <a:gd name="T16" fmla="*/ 246 w 4452"/>
                <a:gd name="T17" fmla="*/ 3116 h 4286"/>
                <a:gd name="T18" fmla="*/ 868 w 4452"/>
                <a:gd name="T19" fmla="*/ 3912 h 4286"/>
                <a:gd name="T20" fmla="*/ 1852 w 4452"/>
                <a:gd name="T21" fmla="*/ 4282 h 4286"/>
                <a:gd name="T22" fmla="*/ 2810 w 4452"/>
                <a:gd name="T23" fmla="*/ 4024 h 4286"/>
                <a:gd name="T24" fmla="*/ 3764 w 4452"/>
                <a:gd name="T25" fmla="*/ 3516 h 4286"/>
                <a:gd name="T26" fmla="*/ 4210 w 4452"/>
                <a:gd name="T27" fmla="*/ 2854 h 4286"/>
                <a:gd name="T28" fmla="*/ 4450 w 4452"/>
                <a:gd name="T29" fmla="*/ 1838 h 4286"/>
                <a:gd name="T30" fmla="*/ 3874 w 4452"/>
                <a:gd name="T31" fmla="*/ 816 h 4286"/>
                <a:gd name="T32" fmla="*/ 2842 w 4452"/>
                <a:gd name="T33" fmla="*/ 834 h 4286"/>
                <a:gd name="T34" fmla="*/ 922 w 4452"/>
                <a:gd name="T35" fmla="*/ 970 h 4286"/>
                <a:gd name="T36" fmla="*/ 532 w 4452"/>
                <a:gd name="T37" fmla="*/ 1314 h 4286"/>
                <a:gd name="T38" fmla="*/ 320 w 4452"/>
                <a:gd name="T39" fmla="*/ 2408 h 4286"/>
                <a:gd name="T40" fmla="*/ 512 w 4452"/>
                <a:gd name="T41" fmla="*/ 2066 h 4286"/>
                <a:gd name="T42" fmla="*/ 650 w 4452"/>
                <a:gd name="T43" fmla="*/ 2172 h 4286"/>
                <a:gd name="T44" fmla="*/ 638 w 4452"/>
                <a:gd name="T45" fmla="*/ 2050 h 4286"/>
                <a:gd name="T46" fmla="*/ 678 w 4452"/>
                <a:gd name="T47" fmla="*/ 2496 h 4286"/>
                <a:gd name="T48" fmla="*/ 728 w 4452"/>
                <a:gd name="T49" fmla="*/ 2406 h 4286"/>
                <a:gd name="T50" fmla="*/ 924 w 4452"/>
                <a:gd name="T51" fmla="*/ 1748 h 4286"/>
                <a:gd name="T52" fmla="*/ 1040 w 4452"/>
                <a:gd name="T53" fmla="*/ 1566 h 4286"/>
                <a:gd name="T54" fmla="*/ 1094 w 4452"/>
                <a:gd name="T55" fmla="*/ 1648 h 4286"/>
                <a:gd name="T56" fmla="*/ 1228 w 4452"/>
                <a:gd name="T57" fmla="*/ 1034 h 4286"/>
                <a:gd name="T58" fmla="*/ 1316 w 4452"/>
                <a:gd name="T59" fmla="*/ 2494 h 4286"/>
                <a:gd name="T60" fmla="*/ 1350 w 4452"/>
                <a:gd name="T61" fmla="*/ 2132 h 4286"/>
                <a:gd name="T62" fmla="*/ 1378 w 4452"/>
                <a:gd name="T63" fmla="*/ 2408 h 4286"/>
                <a:gd name="T64" fmla="*/ 1588 w 4452"/>
                <a:gd name="T65" fmla="*/ 1292 h 4286"/>
                <a:gd name="T66" fmla="*/ 1452 w 4452"/>
                <a:gd name="T67" fmla="*/ 2266 h 4286"/>
                <a:gd name="T68" fmla="*/ 1446 w 4452"/>
                <a:gd name="T69" fmla="*/ 2136 h 4286"/>
                <a:gd name="T70" fmla="*/ 1472 w 4452"/>
                <a:gd name="T71" fmla="*/ 2318 h 4286"/>
                <a:gd name="T72" fmla="*/ 1530 w 4452"/>
                <a:gd name="T73" fmla="*/ 2504 h 4286"/>
                <a:gd name="T74" fmla="*/ 1594 w 4452"/>
                <a:gd name="T75" fmla="*/ 1706 h 4286"/>
                <a:gd name="T76" fmla="*/ 1606 w 4452"/>
                <a:gd name="T77" fmla="*/ 2754 h 4286"/>
                <a:gd name="T78" fmla="*/ 1742 w 4452"/>
                <a:gd name="T79" fmla="*/ 1492 h 4286"/>
                <a:gd name="T80" fmla="*/ 1810 w 4452"/>
                <a:gd name="T81" fmla="*/ 2870 h 4286"/>
                <a:gd name="T82" fmla="*/ 1888 w 4452"/>
                <a:gd name="T83" fmla="*/ 2050 h 4286"/>
                <a:gd name="T84" fmla="*/ 1990 w 4452"/>
                <a:gd name="T85" fmla="*/ 2128 h 4286"/>
                <a:gd name="T86" fmla="*/ 1922 w 4452"/>
                <a:gd name="T87" fmla="*/ 1992 h 4286"/>
                <a:gd name="T88" fmla="*/ 1960 w 4452"/>
                <a:gd name="T89" fmla="*/ 2182 h 4286"/>
                <a:gd name="T90" fmla="*/ 1998 w 4452"/>
                <a:gd name="T91" fmla="*/ 2232 h 4286"/>
                <a:gd name="T92" fmla="*/ 2090 w 4452"/>
                <a:gd name="T93" fmla="*/ 1984 h 4286"/>
                <a:gd name="T94" fmla="*/ 2136 w 4452"/>
                <a:gd name="T95" fmla="*/ 2024 h 4286"/>
                <a:gd name="T96" fmla="*/ 2286 w 4452"/>
                <a:gd name="T97" fmla="*/ 2442 h 4286"/>
                <a:gd name="T98" fmla="*/ 2316 w 4452"/>
                <a:gd name="T99" fmla="*/ 1172 h 4286"/>
                <a:gd name="T100" fmla="*/ 2386 w 4452"/>
                <a:gd name="T101" fmla="*/ 2224 h 4286"/>
                <a:gd name="T102" fmla="*/ 2402 w 4452"/>
                <a:gd name="T103" fmla="*/ 1160 h 4286"/>
                <a:gd name="T104" fmla="*/ 2432 w 4452"/>
                <a:gd name="T105" fmla="*/ 1656 h 4286"/>
                <a:gd name="T106" fmla="*/ 2552 w 4452"/>
                <a:gd name="T107" fmla="*/ 2680 h 4286"/>
                <a:gd name="T108" fmla="*/ 2612 w 4452"/>
                <a:gd name="T109" fmla="*/ 1928 h 4286"/>
                <a:gd name="T110" fmla="*/ 2644 w 4452"/>
                <a:gd name="T111" fmla="*/ 2224 h 4286"/>
                <a:gd name="T112" fmla="*/ 2672 w 4452"/>
                <a:gd name="T113" fmla="*/ 664 h 4286"/>
                <a:gd name="T114" fmla="*/ 2760 w 4452"/>
                <a:gd name="T115" fmla="*/ 3086 h 4286"/>
                <a:gd name="T116" fmla="*/ 3042 w 4452"/>
                <a:gd name="T117" fmla="*/ 2320 h 4286"/>
                <a:gd name="T118" fmla="*/ 3144 w 4452"/>
                <a:gd name="T119" fmla="*/ 1300 h 4286"/>
                <a:gd name="T120" fmla="*/ 3242 w 4452"/>
                <a:gd name="T121" fmla="*/ 1596 h 4286"/>
                <a:gd name="T122" fmla="*/ 3308 w 4452"/>
                <a:gd name="T123" fmla="*/ 1664 h 4286"/>
                <a:gd name="T124" fmla="*/ 3990 w 4452"/>
                <a:gd name="T125" fmla="*/ 2128 h 4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52"/>
                <a:gd name="T190" fmla="*/ 0 h 4286"/>
                <a:gd name="T191" fmla="*/ 4452 w 4452"/>
                <a:gd name="T192" fmla="*/ 4286 h 42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52" h="4286">
                  <a:moveTo>
                    <a:pt x="4450" y="1838"/>
                  </a:moveTo>
                  <a:lnTo>
                    <a:pt x="4450" y="1838"/>
                  </a:lnTo>
                  <a:lnTo>
                    <a:pt x="4452" y="1834"/>
                  </a:lnTo>
                  <a:lnTo>
                    <a:pt x="4446" y="1828"/>
                  </a:lnTo>
                  <a:lnTo>
                    <a:pt x="4440" y="1822"/>
                  </a:lnTo>
                  <a:lnTo>
                    <a:pt x="4430" y="1804"/>
                  </a:lnTo>
                  <a:lnTo>
                    <a:pt x="4420" y="1788"/>
                  </a:lnTo>
                  <a:lnTo>
                    <a:pt x="4414" y="1780"/>
                  </a:lnTo>
                  <a:lnTo>
                    <a:pt x="4406" y="1776"/>
                  </a:lnTo>
                  <a:lnTo>
                    <a:pt x="4382" y="1760"/>
                  </a:lnTo>
                  <a:lnTo>
                    <a:pt x="4354" y="1746"/>
                  </a:lnTo>
                  <a:lnTo>
                    <a:pt x="4296" y="1718"/>
                  </a:lnTo>
                  <a:lnTo>
                    <a:pt x="4234" y="1696"/>
                  </a:lnTo>
                  <a:lnTo>
                    <a:pt x="4170" y="1676"/>
                  </a:lnTo>
                  <a:lnTo>
                    <a:pt x="4022" y="1666"/>
                  </a:lnTo>
                  <a:lnTo>
                    <a:pt x="3974" y="1660"/>
                  </a:lnTo>
                  <a:lnTo>
                    <a:pt x="3918" y="1658"/>
                  </a:lnTo>
                  <a:lnTo>
                    <a:pt x="3862" y="1658"/>
                  </a:lnTo>
                  <a:lnTo>
                    <a:pt x="3836" y="1660"/>
                  </a:lnTo>
                  <a:lnTo>
                    <a:pt x="3812" y="1664"/>
                  </a:lnTo>
                  <a:lnTo>
                    <a:pt x="3624" y="1670"/>
                  </a:lnTo>
                  <a:lnTo>
                    <a:pt x="3564" y="1678"/>
                  </a:lnTo>
                  <a:lnTo>
                    <a:pt x="3504" y="1684"/>
                  </a:lnTo>
                  <a:lnTo>
                    <a:pt x="3444" y="1690"/>
                  </a:lnTo>
                  <a:lnTo>
                    <a:pt x="3382" y="1690"/>
                  </a:lnTo>
                  <a:lnTo>
                    <a:pt x="3382" y="1688"/>
                  </a:lnTo>
                  <a:lnTo>
                    <a:pt x="3402" y="1680"/>
                  </a:lnTo>
                  <a:lnTo>
                    <a:pt x="3420" y="1670"/>
                  </a:lnTo>
                  <a:lnTo>
                    <a:pt x="3438" y="1660"/>
                  </a:lnTo>
                  <a:lnTo>
                    <a:pt x="3454" y="1646"/>
                  </a:lnTo>
                  <a:lnTo>
                    <a:pt x="3488" y="1622"/>
                  </a:lnTo>
                  <a:lnTo>
                    <a:pt x="3504" y="1610"/>
                  </a:lnTo>
                  <a:lnTo>
                    <a:pt x="3522" y="1598"/>
                  </a:lnTo>
                  <a:lnTo>
                    <a:pt x="3600" y="1554"/>
                  </a:lnTo>
                  <a:lnTo>
                    <a:pt x="3676" y="1508"/>
                  </a:lnTo>
                  <a:lnTo>
                    <a:pt x="3712" y="1484"/>
                  </a:lnTo>
                  <a:lnTo>
                    <a:pt x="3748" y="1460"/>
                  </a:lnTo>
                  <a:lnTo>
                    <a:pt x="3784" y="1434"/>
                  </a:lnTo>
                  <a:lnTo>
                    <a:pt x="3818" y="1406"/>
                  </a:lnTo>
                  <a:lnTo>
                    <a:pt x="3832" y="1390"/>
                  </a:lnTo>
                  <a:lnTo>
                    <a:pt x="3846" y="1374"/>
                  </a:lnTo>
                  <a:lnTo>
                    <a:pt x="3860" y="1358"/>
                  </a:lnTo>
                  <a:lnTo>
                    <a:pt x="3874" y="1342"/>
                  </a:lnTo>
                  <a:lnTo>
                    <a:pt x="3902" y="1316"/>
                  </a:lnTo>
                  <a:lnTo>
                    <a:pt x="3932" y="1290"/>
                  </a:lnTo>
                  <a:lnTo>
                    <a:pt x="3946" y="1276"/>
                  </a:lnTo>
                  <a:lnTo>
                    <a:pt x="3960" y="1262"/>
                  </a:lnTo>
                  <a:lnTo>
                    <a:pt x="3970" y="1246"/>
                  </a:lnTo>
                  <a:lnTo>
                    <a:pt x="3978" y="1230"/>
                  </a:lnTo>
                  <a:lnTo>
                    <a:pt x="3980" y="1226"/>
                  </a:lnTo>
                  <a:lnTo>
                    <a:pt x="3976" y="1220"/>
                  </a:lnTo>
                  <a:lnTo>
                    <a:pt x="3986" y="1222"/>
                  </a:lnTo>
                  <a:lnTo>
                    <a:pt x="3992" y="1208"/>
                  </a:lnTo>
                  <a:lnTo>
                    <a:pt x="4000" y="1198"/>
                  </a:lnTo>
                  <a:lnTo>
                    <a:pt x="4016" y="1176"/>
                  </a:lnTo>
                  <a:lnTo>
                    <a:pt x="4030" y="1150"/>
                  </a:lnTo>
                  <a:lnTo>
                    <a:pt x="4042" y="1124"/>
                  </a:lnTo>
                  <a:lnTo>
                    <a:pt x="4054" y="1096"/>
                  </a:lnTo>
                  <a:lnTo>
                    <a:pt x="4062" y="1066"/>
                  </a:lnTo>
                  <a:lnTo>
                    <a:pt x="4070" y="1034"/>
                  </a:lnTo>
                  <a:lnTo>
                    <a:pt x="4072" y="1002"/>
                  </a:lnTo>
                  <a:lnTo>
                    <a:pt x="4072" y="972"/>
                  </a:lnTo>
                  <a:lnTo>
                    <a:pt x="4068" y="940"/>
                  </a:lnTo>
                  <a:lnTo>
                    <a:pt x="4070" y="946"/>
                  </a:lnTo>
                  <a:lnTo>
                    <a:pt x="4072" y="946"/>
                  </a:lnTo>
                  <a:lnTo>
                    <a:pt x="4072" y="932"/>
                  </a:lnTo>
                  <a:lnTo>
                    <a:pt x="4068" y="922"/>
                  </a:lnTo>
                  <a:lnTo>
                    <a:pt x="4062" y="900"/>
                  </a:lnTo>
                  <a:lnTo>
                    <a:pt x="4044" y="908"/>
                  </a:lnTo>
                  <a:lnTo>
                    <a:pt x="4034" y="878"/>
                  </a:lnTo>
                  <a:lnTo>
                    <a:pt x="4036" y="874"/>
                  </a:lnTo>
                  <a:lnTo>
                    <a:pt x="4038" y="870"/>
                  </a:lnTo>
                  <a:lnTo>
                    <a:pt x="4040" y="866"/>
                  </a:lnTo>
                  <a:lnTo>
                    <a:pt x="4040" y="862"/>
                  </a:lnTo>
                  <a:lnTo>
                    <a:pt x="4034" y="854"/>
                  </a:lnTo>
                  <a:lnTo>
                    <a:pt x="4026" y="850"/>
                  </a:lnTo>
                  <a:lnTo>
                    <a:pt x="4016" y="846"/>
                  </a:lnTo>
                  <a:lnTo>
                    <a:pt x="4006" y="844"/>
                  </a:lnTo>
                  <a:lnTo>
                    <a:pt x="4004" y="834"/>
                  </a:lnTo>
                  <a:lnTo>
                    <a:pt x="4004" y="824"/>
                  </a:lnTo>
                  <a:lnTo>
                    <a:pt x="4004" y="814"/>
                  </a:lnTo>
                  <a:lnTo>
                    <a:pt x="4004" y="806"/>
                  </a:lnTo>
                  <a:lnTo>
                    <a:pt x="4000" y="798"/>
                  </a:lnTo>
                  <a:lnTo>
                    <a:pt x="3996" y="792"/>
                  </a:lnTo>
                  <a:lnTo>
                    <a:pt x="3982" y="778"/>
                  </a:lnTo>
                  <a:lnTo>
                    <a:pt x="3964" y="764"/>
                  </a:lnTo>
                  <a:lnTo>
                    <a:pt x="3940" y="754"/>
                  </a:lnTo>
                  <a:lnTo>
                    <a:pt x="3916" y="746"/>
                  </a:lnTo>
                  <a:lnTo>
                    <a:pt x="3890" y="740"/>
                  </a:lnTo>
                  <a:lnTo>
                    <a:pt x="3862" y="738"/>
                  </a:lnTo>
                  <a:lnTo>
                    <a:pt x="3850" y="738"/>
                  </a:lnTo>
                  <a:lnTo>
                    <a:pt x="3838" y="740"/>
                  </a:lnTo>
                  <a:lnTo>
                    <a:pt x="3718" y="770"/>
                  </a:lnTo>
                  <a:lnTo>
                    <a:pt x="3686" y="786"/>
                  </a:lnTo>
                  <a:lnTo>
                    <a:pt x="3654" y="802"/>
                  </a:lnTo>
                  <a:lnTo>
                    <a:pt x="3622" y="816"/>
                  </a:lnTo>
                  <a:lnTo>
                    <a:pt x="3586" y="830"/>
                  </a:lnTo>
                  <a:lnTo>
                    <a:pt x="3550" y="844"/>
                  </a:lnTo>
                  <a:lnTo>
                    <a:pt x="3514" y="860"/>
                  </a:lnTo>
                  <a:lnTo>
                    <a:pt x="3480" y="876"/>
                  </a:lnTo>
                  <a:lnTo>
                    <a:pt x="3446" y="896"/>
                  </a:lnTo>
                  <a:lnTo>
                    <a:pt x="3382" y="934"/>
                  </a:lnTo>
                  <a:lnTo>
                    <a:pt x="3320" y="974"/>
                  </a:lnTo>
                  <a:lnTo>
                    <a:pt x="3280" y="998"/>
                  </a:lnTo>
                  <a:lnTo>
                    <a:pt x="3240" y="1020"/>
                  </a:lnTo>
                  <a:lnTo>
                    <a:pt x="3200" y="1044"/>
                  </a:lnTo>
                  <a:lnTo>
                    <a:pt x="3162" y="1070"/>
                  </a:lnTo>
                  <a:lnTo>
                    <a:pt x="3056" y="1162"/>
                  </a:lnTo>
                  <a:lnTo>
                    <a:pt x="3050" y="1168"/>
                  </a:lnTo>
                  <a:lnTo>
                    <a:pt x="3046" y="1176"/>
                  </a:lnTo>
                  <a:lnTo>
                    <a:pt x="3042" y="1182"/>
                  </a:lnTo>
                  <a:lnTo>
                    <a:pt x="3038" y="1186"/>
                  </a:lnTo>
                  <a:lnTo>
                    <a:pt x="3006" y="1204"/>
                  </a:lnTo>
                  <a:lnTo>
                    <a:pt x="2976" y="1224"/>
                  </a:lnTo>
                  <a:lnTo>
                    <a:pt x="2916" y="1268"/>
                  </a:lnTo>
                  <a:lnTo>
                    <a:pt x="2778" y="1388"/>
                  </a:lnTo>
                  <a:lnTo>
                    <a:pt x="2764" y="1402"/>
                  </a:lnTo>
                  <a:lnTo>
                    <a:pt x="2750" y="1418"/>
                  </a:lnTo>
                  <a:lnTo>
                    <a:pt x="2734" y="1432"/>
                  </a:lnTo>
                  <a:lnTo>
                    <a:pt x="2724" y="1438"/>
                  </a:lnTo>
                  <a:lnTo>
                    <a:pt x="2716" y="1442"/>
                  </a:lnTo>
                  <a:lnTo>
                    <a:pt x="2704" y="1438"/>
                  </a:lnTo>
                  <a:lnTo>
                    <a:pt x="2702" y="1432"/>
                  </a:lnTo>
                  <a:lnTo>
                    <a:pt x="2722" y="1408"/>
                  </a:lnTo>
                  <a:lnTo>
                    <a:pt x="2742" y="1382"/>
                  </a:lnTo>
                  <a:lnTo>
                    <a:pt x="2760" y="1352"/>
                  </a:lnTo>
                  <a:lnTo>
                    <a:pt x="2778" y="1322"/>
                  </a:lnTo>
                  <a:lnTo>
                    <a:pt x="2810" y="1258"/>
                  </a:lnTo>
                  <a:lnTo>
                    <a:pt x="2842" y="1200"/>
                  </a:lnTo>
                  <a:lnTo>
                    <a:pt x="2876" y="1134"/>
                  </a:lnTo>
                  <a:lnTo>
                    <a:pt x="2910" y="1062"/>
                  </a:lnTo>
                  <a:lnTo>
                    <a:pt x="2942" y="988"/>
                  </a:lnTo>
                  <a:lnTo>
                    <a:pt x="2970" y="908"/>
                  </a:lnTo>
                  <a:lnTo>
                    <a:pt x="2998" y="828"/>
                  </a:lnTo>
                  <a:lnTo>
                    <a:pt x="3022" y="746"/>
                  </a:lnTo>
                  <a:lnTo>
                    <a:pt x="3044" y="666"/>
                  </a:lnTo>
                  <a:lnTo>
                    <a:pt x="3062" y="584"/>
                  </a:lnTo>
                  <a:lnTo>
                    <a:pt x="3066" y="562"/>
                  </a:lnTo>
                  <a:lnTo>
                    <a:pt x="3068" y="538"/>
                  </a:lnTo>
                  <a:lnTo>
                    <a:pt x="3070" y="510"/>
                  </a:lnTo>
                  <a:lnTo>
                    <a:pt x="3068" y="482"/>
                  </a:lnTo>
                  <a:lnTo>
                    <a:pt x="3064" y="424"/>
                  </a:lnTo>
                  <a:lnTo>
                    <a:pt x="3054" y="368"/>
                  </a:lnTo>
                  <a:lnTo>
                    <a:pt x="3040" y="312"/>
                  </a:lnTo>
                  <a:lnTo>
                    <a:pt x="3034" y="288"/>
                  </a:lnTo>
                  <a:lnTo>
                    <a:pt x="3024" y="266"/>
                  </a:lnTo>
                  <a:lnTo>
                    <a:pt x="3016" y="246"/>
                  </a:lnTo>
                  <a:lnTo>
                    <a:pt x="3008" y="228"/>
                  </a:lnTo>
                  <a:lnTo>
                    <a:pt x="2998" y="216"/>
                  </a:lnTo>
                  <a:lnTo>
                    <a:pt x="2988" y="206"/>
                  </a:lnTo>
                  <a:lnTo>
                    <a:pt x="2980" y="202"/>
                  </a:lnTo>
                  <a:lnTo>
                    <a:pt x="2970" y="202"/>
                  </a:lnTo>
                  <a:lnTo>
                    <a:pt x="2948" y="202"/>
                  </a:lnTo>
                  <a:lnTo>
                    <a:pt x="2948" y="178"/>
                  </a:lnTo>
                  <a:lnTo>
                    <a:pt x="2940" y="178"/>
                  </a:lnTo>
                  <a:lnTo>
                    <a:pt x="2936" y="178"/>
                  </a:lnTo>
                  <a:lnTo>
                    <a:pt x="2920" y="176"/>
                  </a:lnTo>
                  <a:lnTo>
                    <a:pt x="2896" y="192"/>
                  </a:lnTo>
                  <a:lnTo>
                    <a:pt x="2886" y="192"/>
                  </a:lnTo>
                  <a:lnTo>
                    <a:pt x="2886" y="168"/>
                  </a:lnTo>
                  <a:lnTo>
                    <a:pt x="2876" y="168"/>
                  </a:lnTo>
                  <a:lnTo>
                    <a:pt x="2866" y="168"/>
                  </a:lnTo>
                  <a:lnTo>
                    <a:pt x="2846" y="174"/>
                  </a:lnTo>
                  <a:lnTo>
                    <a:pt x="2802" y="170"/>
                  </a:lnTo>
                  <a:lnTo>
                    <a:pt x="2778" y="176"/>
                  </a:lnTo>
                  <a:lnTo>
                    <a:pt x="2756" y="182"/>
                  </a:lnTo>
                  <a:lnTo>
                    <a:pt x="2736" y="192"/>
                  </a:lnTo>
                  <a:lnTo>
                    <a:pt x="2714" y="202"/>
                  </a:lnTo>
                  <a:lnTo>
                    <a:pt x="2696" y="214"/>
                  </a:lnTo>
                  <a:lnTo>
                    <a:pt x="2678" y="226"/>
                  </a:lnTo>
                  <a:lnTo>
                    <a:pt x="2662" y="238"/>
                  </a:lnTo>
                  <a:lnTo>
                    <a:pt x="2646" y="252"/>
                  </a:lnTo>
                  <a:lnTo>
                    <a:pt x="2604" y="294"/>
                  </a:lnTo>
                  <a:lnTo>
                    <a:pt x="2582" y="314"/>
                  </a:lnTo>
                  <a:lnTo>
                    <a:pt x="2564" y="336"/>
                  </a:lnTo>
                  <a:lnTo>
                    <a:pt x="2548" y="360"/>
                  </a:lnTo>
                  <a:lnTo>
                    <a:pt x="2532" y="382"/>
                  </a:lnTo>
                  <a:lnTo>
                    <a:pt x="2506" y="430"/>
                  </a:lnTo>
                  <a:lnTo>
                    <a:pt x="2480" y="482"/>
                  </a:lnTo>
                  <a:lnTo>
                    <a:pt x="2458" y="536"/>
                  </a:lnTo>
                  <a:lnTo>
                    <a:pt x="2414" y="646"/>
                  </a:lnTo>
                  <a:lnTo>
                    <a:pt x="2394" y="700"/>
                  </a:lnTo>
                  <a:lnTo>
                    <a:pt x="2372" y="754"/>
                  </a:lnTo>
                  <a:lnTo>
                    <a:pt x="2364" y="772"/>
                  </a:lnTo>
                  <a:lnTo>
                    <a:pt x="2358" y="794"/>
                  </a:lnTo>
                  <a:lnTo>
                    <a:pt x="2344" y="842"/>
                  </a:lnTo>
                  <a:lnTo>
                    <a:pt x="2338" y="866"/>
                  </a:lnTo>
                  <a:lnTo>
                    <a:pt x="2330" y="888"/>
                  </a:lnTo>
                  <a:lnTo>
                    <a:pt x="2320" y="906"/>
                  </a:lnTo>
                  <a:lnTo>
                    <a:pt x="2310" y="920"/>
                  </a:lnTo>
                  <a:lnTo>
                    <a:pt x="2308" y="924"/>
                  </a:lnTo>
                  <a:lnTo>
                    <a:pt x="2310" y="762"/>
                  </a:lnTo>
                  <a:lnTo>
                    <a:pt x="2318" y="396"/>
                  </a:lnTo>
                  <a:lnTo>
                    <a:pt x="2322" y="362"/>
                  </a:lnTo>
                  <a:lnTo>
                    <a:pt x="2326" y="324"/>
                  </a:lnTo>
                  <a:lnTo>
                    <a:pt x="2326" y="288"/>
                  </a:lnTo>
                  <a:lnTo>
                    <a:pt x="2322" y="250"/>
                  </a:lnTo>
                  <a:lnTo>
                    <a:pt x="2320" y="228"/>
                  </a:lnTo>
                  <a:lnTo>
                    <a:pt x="2318" y="206"/>
                  </a:lnTo>
                  <a:lnTo>
                    <a:pt x="2318" y="160"/>
                  </a:lnTo>
                  <a:lnTo>
                    <a:pt x="2318" y="138"/>
                  </a:lnTo>
                  <a:lnTo>
                    <a:pt x="2316" y="116"/>
                  </a:lnTo>
                  <a:lnTo>
                    <a:pt x="2310" y="98"/>
                  </a:lnTo>
                  <a:lnTo>
                    <a:pt x="2302" y="82"/>
                  </a:lnTo>
                  <a:lnTo>
                    <a:pt x="2292" y="68"/>
                  </a:lnTo>
                  <a:lnTo>
                    <a:pt x="2278" y="58"/>
                  </a:lnTo>
                  <a:lnTo>
                    <a:pt x="2264" y="48"/>
                  </a:lnTo>
                  <a:lnTo>
                    <a:pt x="2246" y="38"/>
                  </a:lnTo>
                  <a:lnTo>
                    <a:pt x="2228" y="30"/>
                  </a:lnTo>
                  <a:lnTo>
                    <a:pt x="2210" y="24"/>
                  </a:lnTo>
                  <a:lnTo>
                    <a:pt x="2174" y="12"/>
                  </a:lnTo>
                  <a:lnTo>
                    <a:pt x="2168" y="12"/>
                  </a:lnTo>
                  <a:lnTo>
                    <a:pt x="2162" y="12"/>
                  </a:lnTo>
                  <a:lnTo>
                    <a:pt x="2150" y="16"/>
                  </a:lnTo>
                  <a:lnTo>
                    <a:pt x="2142" y="20"/>
                  </a:lnTo>
                  <a:lnTo>
                    <a:pt x="2138" y="20"/>
                  </a:lnTo>
                  <a:lnTo>
                    <a:pt x="2134" y="20"/>
                  </a:lnTo>
                  <a:lnTo>
                    <a:pt x="2118" y="8"/>
                  </a:lnTo>
                  <a:lnTo>
                    <a:pt x="2056" y="0"/>
                  </a:lnTo>
                  <a:lnTo>
                    <a:pt x="2036" y="8"/>
                  </a:lnTo>
                  <a:lnTo>
                    <a:pt x="2016" y="16"/>
                  </a:lnTo>
                  <a:lnTo>
                    <a:pt x="1992" y="22"/>
                  </a:lnTo>
                  <a:lnTo>
                    <a:pt x="1968" y="26"/>
                  </a:lnTo>
                  <a:lnTo>
                    <a:pt x="1946" y="32"/>
                  </a:lnTo>
                  <a:lnTo>
                    <a:pt x="1924" y="38"/>
                  </a:lnTo>
                  <a:lnTo>
                    <a:pt x="1902" y="44"/>
                  </a:lnTo>
                  <a:lnTo>
                    <a:pt x="1884" y="54"/>
                  </a:lnTo>
                  <a:lnTo>
                    <a:pt x="1860" y="74"/>
                  </a:lnTo>
                  <a:lnTo>
                    <a:pt x="1838" y="94"/>
                  </a:lnTo>
                  <a:lnTo>
                    <a:pt x="1818" y="120"/>
                  </a:lnTo>
                  <a:lnTo>
                    <a:pt x="1800" y="146"/>
                  </a:lnTo>
                  <a:lnTo>
                    <a:pt x="1784" y="174"/>
                  </a:lnTo>
                  <a:lnTo>
                    <a:pt x="1770" y="206"/>
                  </a:lnTo>
                  <a:lnTo>
                    <a:pt x="1756" y="238"/>
                  </a:lnTo>
                  <a:lnTo>
                    <a:pt x="1746" y="274"/>
                  </a:lnTo>
                  <a:lnTo>
                    <a:pt x="1736" y="310"/>
                  </a:lnTo>
                  <a:lnTo>
                    <a:pt x="1728" y="348"/>
                  </a:lnTo>
                  <a:lnTo>
                    <a:pt x="1722" y="386"/>
                  </a:lnTo>
                  <a:lnTo>
                    <a:pt x="1716" y="426"/>
                  </a:lnTo>
                  <a:lnTo>
                    <a:pt x="1714" y="468"/>
                  </a:lnTo>
                  <a:lnTo>
                    <a:pt x="1710" y="508"/>
                  </a:lnTo>
                  <a:lnTo>
                    <a:pt x="1710" y="592"/>
                  </a:lnTo>
                  <a:lnTo>
                    <a:pt x="1706" y="592"/>
                  </a:lnTo>
                  <a:lnTo>
                    <a:pt x="1666" y="480"/>
                  </a:lnTo>
                  <a:lnTo>
                    <a:pt x="1642" y="418"/>
                  </a:lnTo>
                  <a:lnTo>
                    <a:pt x="1616" y="356"/>
                  </a:lnTo>
                  <a:lnTo>
                    <a:pt x="1602" y="326"/>
                  </a:lnTo>
                  <a:lnTo>
                    <a:pt x="1586" y="298"/>
                  </a:lnTo>
                  <a:lnTo>
                    <a:pt x="1568" y="272"/>
                  </a:lnTo>
                  <a:lnTo>
                    <a:pt x="1552" y="248"/>
                  </a:lnTo>
                  <a:lnTo>
                    <a:pt x="1532" y="226"/>
                  </a:lnTo>
                  <a:lnTo>
                    <a:pt x="1512" y="208"/>
                  </a:lnTo>
                  <a:lnTo>
                    <a:pt x="1492" y="192"/>
                  </a:lnTo>
                  <a:lnTo>
                    <a:pt x="1470" y="182"/>
                  </a:lnTo>
                  <a:lnTo>
                    <a:pt x="1458" y="184"/>
                  </a:lnTo>
                  <a:lnTo>
                    <a:pt x="1450" y="190"/>
                  </a:lnTo>
                  <a:lnTo>
                    <a:pt x="1444" y="196"/>
                  </a:lnTo>
                  <a:lnTo>
                    <a:pt x="1434" y="200"/>
                  </a:lnTo>
                  <a:lnTo>
                    <a:pt x="1430" y="202"/>
                  </a:lnTo>
                  <a:lnTo>
                    <a:pt x="1426" y="202"/>
                  </a:lnTo>
                  <a:lnTo>
                    <a:pt x="1414" y="204"/>
                  </a:lnTo>
                  <a:lnTo>
                    <a:pt x="1402" y="188"/>
                  </a:lnTo>
                  <a:lnTo>
                    <a:pt x="1382" y="192"/>
                  </a:lnTo>
                  <a:lnTo>
                    <a:pt x="1374" y="192"/>
                  </a:lnTo>
                  <a:lnTo>
                    <a:pt x="1366" y="190"/>
                  </a:lnTo>
                  <a:lnTo>
                    <a:pt x="1362" y="198"/>
                  </a:lnTo>
                  <a:lnTo>
                    <a:pt x="1354" y="202"/>
                  </a:lnTo>
                  <a:lnTo>
                    <a:pt x="1352" y="200"/>
                  </a:lnTo>
                  <a:lnTo>
                    <a:pt x="1350" y="194"/>
                  </a:lnTo>
                  <a:lnTo>
                    <a:pt x="1330" y="202"/>
                  </a:lnTo>
                  <a:lnTo>
                    <a:pt x="1312" y="212"/>
                  </a:lnTo>
                  <a:lnTo>
                    <a:pt x="1296" y="222"/>
                  </a:lnTo>
                  <a:lnTo>
                    <a:pt x="1282" y="236"/>
                  </a:lnTo>
                  <a:lnTo>
                    <a:pt x="1268" y="248"/>
                  </a:lnTo>
                  <a:lnTo>
                    <a:pt x="1256" y="264"/>
                  </a:lnTo>
                  <a:lnTo>
                    <a:pt x="1232" y="294"/>
                  </a:lnTo>
                  <a:lnTo>
                    <a:pt x="1216" y="320"/>
                  </a:lnTo>
                  <a:lnTo>
                    <a:pt x="1202" y="346"/>
                  </a:lnTo>
                  <a:lnTo>
                    <a:pt x="1188" y="374"/>
                  </a:lnTo>
                  <a:lnTo>
                    <a:pt x="1178" y="404"/>
                  </a:lnTo>
                  <a:lnTo>
                    <a:pt x="1174" y="492"/>
                  </a:lnTo>
                  <a:lnTo>
                    <a:pt x="1170" y="514"/>
                  </a:lnTo>
                  <a:lnTo>
                    <a:pt x="1170" y="534"/>
                  </a:lnTo>
                  <a:lnTo>
                    <a:pt x="1170" y="556"/>
                  </a:lnTo>
                  <a:lnTo>
                    <a:pt x="1172" y="578"/>
                  </a:lnTo>
                  <a:lnTo>
                    <a:pt x="1178" y="620"/>
                  </a:lnTo>
                  <a:lnTo>
                    <a:pt x="1188" y="662"/>
                  </a:lnTo>
                  <a:lnTo>
                    <a:pt x="1200" y="702"/>
                  </a:lnTo>
                  <a:lnTo>
                    <a:pt x="1214" y="740"/>
                  </a:lnTo>
                  <a:lnTo>
                    <a:pt x="1236" y="808"/>
                  </a:lnTo>
                  <a:lnTo>
                    <a:pt x="1278" y="958"/>
                  </a:lnTo>
                  <a:lnTo>
                    <a:pt x="1278" y="980"/>
                  </a:lnTo>
                  <a:lnTo>
                    <a:pt x="1270" y="978"/>
                  </a:lnTo>
                  <a:lnTo>
                    <a:pt x="1264" y="974"/>
                  </a:lnTo>
                  <a:lnTo>
                    <a:pt x="1250" y="964"/>
                  </a:lnTo>
                  <a:lnTo>
                    <a:pt x="1238" y="948"/>
                  </a:lnTo>
                  <a:lnTo>
                    <a:pt x="1224" y="932"/>
                  </a:lnTo>
                  <a:lnTo>
                    <a:pt x="1200" y="896"/>
                  </a:lnTo>
                  <a:lnTo>
                    <a:pt x="1182" y="868"/>
                  </a:lnTo>
                  <a:lnTo>
                    <a:pt x="1154" y="832"/>
                  </a:lnTo>
                  <a:lnTo>
                    <a:pt x="1118" y="788"/>
                  </a:lnTo>
                  <a:lnTo>
                    <a:pt x="1098" y="764"/>
                  </a:lnTo>
                  <a:lnTo>
                    <a:pt x="1076" y="742"/>
                  </a:lnTo>
                  <a:lnTo>
                    <a:pt x="1052" y="718"/>
                  </a:lnTo>
                  <a:lnTo>
                    <a:pt x="1026" y="698"/>
                  </a:lnTo>
                  <a:lnTo>
                    <a:pt x="1000" y="676"/>
                  </a:lnTo>
                  <a:lnTo>
                    <a:pt x="972" y="660"/>
                  </a:lnTo>
                  <a:lnTo>
                    <a:pt x="942" y="644"/>
                  </a:lnTo>
                  <a:lnTo>
                    <a:pt x="914" y="632"/>
                  </a:lnTo>
                  <a:lnTo>
                    <a:pt x="882" y="624"/>
                  </a:lnTo>
                  <a:lnTo>
                    <a:pt x="852" y="620"/>
                  </a:lnTo>
                  <a:lnTo>
                    <a:pt x="836" y="620"/>
                  </a:lnTo>
                  <a:lnTo>
                    <a:pt x="820" y="620"/>
                  </a:lnTo>
                  <a:lnTo>
                    <a:pt x="804" y="622"/>
                  </a:lnTo>
                  <a:lnTo>
                    <a:pt x="788" y="626"/>
                  </a:lnTo>
                  <a:lnTo>
                    <a:pt x="782" y="630"/>
                  </a:lnTo>
                  <a:lnTo>
                    <a:pt x="778" y="634"/>
                  </a:lnTo>
                  <a:lnTo>
                    <a:pt x="772" y="644"/>
                  </a:lnTo>
                  <a:lnTo>
                    <a:pt x="760" y="666"/>
                  </a:lnTo>
                  <a:lnTo>
                    <a:pt x="746" y="660"/>
                  </a:lnTo>
                  <a:lnTo>
                    <a:pt x="740" y="684"/>
                  </a:lnTo>
                  <a:lnTo>
                    <a:pt x="714" y="678"/>
                  </a:lnTo>
                  <a:lnTo>
                    <a:pt x="712" y="688"/>
                  </a:lnTo>
                  <a:lnTo>
                    <a:pt x="710" y="698"/>
                  </a:lnTo>
                  <a:lnTo>
                    <a:pt x="702" y="716"/>
                  </a:lnTo>
                  <a:lnTo>
                    <a:pt x="692" y="736"/>
                  </a:lnTo>
                  <a:lnTo>
                    <a:pt x="688" y="746"/>
                  </a:lnTo>
                  <a:lnTo>
                    <a:pt x="686" y="756"/>
                  </a:lnTo>
                  <a:lnTo>
                    <a:pt x="694" y="800"/>
                  </a:lnTo>
                  <a:lnTo>
                    <a:pt x="690" y="840"/>
                  </a:lnTo>
                  <a:lnTo>
                    <a:pt x="704" y="914"/>
                  </a:lnTo>
                  <a:lnTo>
                    <a:pt x="712" y="932"/>
                  </a:lnTo>
                  <a:lnTo>
                    <a:pt x="722" y="950"/>
                  </a:lnTo>
                  <a:lnTo>
                    <a:pt x="732" y="964"/>
                  </a:lnTo>
                  <a:lnTo>
                    <a:pt x="744" y="980"/>
                  </a:lnTo>
                  <a:lnTo>
                    <a:pt x="766" y="1008"/>
                  </a:lnTo>
                  <a:lnTo>
                    <a:pt x="778" y="1022"/>
                  </a:lnTo>
                  <a:lnTo>
                    <a:pt x="788" y="1038"/>
                  </a:lnTo>
                  <a:lnTo>
                    <a:pt x="802" y="1100"/>
                  </a:lnTo>
                  <a:lnTo>
                    <a:pt x="904" y="1252"/>
                  </a:lnTo>
                  <a:lnTo>
                    <a:pt x="934" y="1286"/>
                  </a:lnTo>
                  <a:lnTo>
                    <a:pt x="964" y="1316"/>
                  </a:lnTo>
                  <a:lnTo>
                    <a:pt x="998" y="1346"/>
                  </a:lnTo>
                  <a:lnTo>
                    <a:pt x="1032" y="1372"/>
                  </a:lnTo>
                  <a:lnTo>
                    <a:pt x="1088" y="1406"/>
                  </a:lnTo>
                  <a:lnTo>
                    <a:pt x="1040" y="1398"/>
                  </a:lnTo>
                  <a:lnTo>
                    <a:pt x="992" y="1386"/>
                  </a:lnTo>
                  <a:lnTo>
                    <a:pt x="944" y="1372"/>
                  </a:lnTo>
                  <a:lnTo>
                    <a:pt x="896" y="1360"/>
                  </a:lnTo>
                  <a:lnTo>
                    <a:pt x="802" y="1330"/>
                  </a:lnTo>
                  <a:lnTo>
                    <a:pt x="756" y="1318"/>
                  </a:lnTo>
                  <a:lnTo>
                    <a:pt x="708" y="1304"/>
                  </a:lnTo>
                  <a:lnTo>
                    <a:pt x="682" y="1298"/>
                  </a:lnTo>
                  <a:lnTo>
                    <a:pt x="654" y="1294"/>
                  </a:lnTo>
                  <a:lnTo>
                    <a:pt x="596" y="1286"/>
                  </a:lnTo>
                  <a:lnTo>
                    <a:pt x="538" y="1280"/>
                  </a:lnTo>
                  <a:lnTo>
                    <a:pt x="480" y="1272"/>
                  </a:lnTo>
                  <a:lnTo>
                    <a:pt x="398" y="1264"/>
                  </a:lnTo>
                  <a:lnTo>
                    <a:pt x="352" y="1246"/>
                  </a:lnTo>
                  <a:lnTo>
                    <a:pt x="292" y="1242"/>
                  </a:lnTo>
                  <a:lnTo>
                    <a:pt x="274" y="1236"/>
                  </a:lnTo>
                  <a:lnTo>
                    <a:pt x="252" y="1230"/>
                  </a:lnTo>
                  <a:lnTo>
                    <a:pt x="228" y="1222"/>
                  </a:lnTo>
                  <a:lnTo>
                    <a:pt x="204" y="1216"/>
                  </a:lnTo>
                  <a:lnTo>
                    <a:pt x="182" y="1214"/>
                  </a:lnTo>
                  <a:lnTo>
                    <a:pt x="172" y="1214"/>
                  </a:lnTo>
                  <a:lnTo>
                    <a:pt x="162" y="1218"/>
                  </a:lnTo>
                  <a:lnTo>
                    <a:pt x="154" y="1222"/>
                  </a:lnTo>
                  <a:lnTo>
                    <a:pt x="146" y="1228"/>
                  </a:lnTo>
                  <a:lnTo>
                    <a:pt x="142" y="1236"/>
                  </a:lnTo>
                  <a:lnTo>
                    <a:pt x="138" y="1248"/>
                  </a:lnTo>
                  <a:lnTo>
                    <a:pt x="130" y="1244"/>
                  </a:lnTo>
                  <a:lnTo>
                    <a:pt x="124" y="1240"/>
                  </a:lnTo>
                  <a:lnTo>
                    <a:pt x="118" y="1238"/>
                  </a:lnTo>
                  <a:lnTo>
                    <a:pt x="110" y="1240"/>
                  </a:lnTo>
                  <a:lnTo>
                    <a:pt x="106" y="1246"/>
                  </a:lnTo>
                  <a:lnTo>
                    <a:pt x="104" y="1252"/>
                  </a:lnTo>
                  <a:lnTo>
                    <a:pt x="102" y="1260"/>
                  </a:lnTo>
                  <a:lnTo>
                    <a:pt x="104" y="1268"/>
                  </a:lnTo>
                  <a:lnTo>
                    <a:pt x="108" y="1284"/>
                  </a:lnTo>
                  <a:lnTo>
                    <a:pt x="116" y="1302"/>
                  </a:lnTo>
                  <a:lnTo>
                    <a:pt x="128" y="1320"/>
                  </a:lnTo>
                  <a:lnTo>
                    <a:pt x="138" y="1336"/>
                  </a:lnTo>
                  <a:lnTo>
                    <a:pt x="152" y="1356"/>
                  </a:lnTo>
                  <a:lnTo>
                    <a:pt x="180" y="1394"/>
                  </a:lnTo>
                  <a:lnTo>
                    <a:pt x="210" y="1430"/>
                  </a:lnTo>
                  <a:lnTo>
                    <a:pt x="242" y="1464"/>
                  </a:lnTo>
                  <a:lnTo>
                    <a:pt x="278" y="1496"/>
                  </a:lnTo>
                  <a:lnTo>
                    <a:pt x="314" y="1526"/>
                  </a:lnTo>
                  <a:lnTo>
                    <a:pt x="354" y="1554"/>
                  </a:lnTo>
                  <a:lnTo>
                    <a:pt x="394" y="1580"/>
                  </a:lnTo>
                  <a:lnTo>
                    <a:pt x="436" y="1602"/>
                  </a:lnTo>
                  <a:lnTo>
                    <a:pt x="510" y="1636"/>
                  </a:lnTo>
                  <a:lnTo>
                    <a:pt x="552" y="1652"/>
                  </a:lnTo>
                  <a:lnTo>
                    <a:pt x="564" y="1658"/>
                  </a:lnTo>
                  <a:lnTo>
                    <a:pt x="570" y="1658"/>
                  </a:lnTo>
                  <a:lnTo>
                    <a:pt x="576" y="1666"/>
                  </a:lnTo>
                  <a:lnTo>
                    <a:pt x="584" y="1672"/>
                  </a:lnTo>
                  <a:lnTo>
                    <a:pt x="602" y="1688"/>
                  </a:lnTo>
                  <a:lnTo>
                    <a:pt x="622" y="1700"/>
                  </a:lnTo>
                  <a:lnTo>
                    <a:pt x="640" y="1714"/>
                  </a:lnTo>
                  <a:lnTo>
                    <a:pt x="684" y="1750"/>
                  </a:lnTo>
                  <a:lnTo>
                    <a:pt x="706" y="1770"/>
                  </a:lnTo>
                  <a:lnTo>
                    <a:pt x="730" y="1790"/>
                  </a:lnTo>
                  <a:lnTo>
                    <a:pt x="754" y="1806"/>
                  </a:lnTo>
                  <a:lnTo>
                    <a:pt x="782" y="1822"/>
                  </a:lnTo>
                  <a:lnTo>
                    <a:pt x="810" y="1834"/>
                  </a:lnTo>
                  <a:lnTo>
                    <a:pt x="826" y="1838"/>
                  </a:lnTo>
                  <a:lnTo>
                    <a:pt x="842" y="1842"/>
                  </a:lnTo>
                  <a:lnTo>
                    <a:pt x="832" y="1846"/>
                  </a:lnTo>
                  <a:lnTo>
                    <a:pt x="822" y="1848"/>
                  </a:lnTo>
                  <a:lnTo>
                    <a:pt x="798" y="1852"/>
                  </a:lnTo>
                  <a:lnTo>
                    <a:pt x="762" y="1858"/>
                  </a:lnTo>
                  <a:lnTo>
                    <a:pt x="724" y="1862"/>
                  </a:lnTo>
                  <a:lnTo>
                    <a:pt x="686" y="1866"/>
                  </a:lnTo>
                  <a:lnTo>
                    <a:pt x="648" y="1866"/>
                  </a:lnTo>
                  <a:lnTo>
                    <a:pt x="570" y="1864"/>
                  </a:lnTo>
                  <a:lnTo>
                    <a:pt x="492" y="1860"/>
                  </a:lnTo>
                  <a:lnTo>
                    <a:pt x="462" y="1858"/>
                  </a:lnTo>
                  <a:lnTo>
                    <a:pt x="430" y="1860"/>
                  </a:lnTo>
                  <a:lnTo>
                    <a:pt x="398" y="1864"/>
                  </a:lnTo>
                  <a:lnTo>
                    <a:pt x="364" y="1870"/>
                  </a:lnTo>
                  <a:lnTo>
                    <a:pt x="332" y="1876"/>
                  </a:lnTo>
                  <a:lnTo>
                    <a:pt x="300" y="1886"/>
                  </a:lnTo>
                  <a:lnTo>
                    <a:pt x="268" y="1896"/>
                  </a:lnTo>
                  <a:lnTo>
                    <a:pt x="238" y="1910"/>
                  </a:lnTo>
                  <a:lnTo>
                    <a:pt x="208" y="1922"/>
                  </a:lnTo>
                  <a:lnTo>
                    <a:pt x="180" y="1936"/>
                  </a:lnTo>
                  <a:lnTo>
                    <a:pt x="152" y="1952"/>
                  </a:lnTo>
                  <a:lnTo>
                    <a:pt x="128" y="1968"/>
                  </a:lnTo>
                  <a:lnTo>
                    <a:pt x="106" y="1984"/>
                  </a:lnTo>
                  <a:lnTo>
                    <a:pt x="86" y="2002"/>
                  </a:lnTo>
                  <a:lnTo>
                    <a:pt x="68" y="2018"/>
                  </a:lnTo>
                  <a:lnTo>
                    <a:pt x="54" y="2036"/>
                  </a:lnTo>
                  <a:lnTo>
                    <a:pt x="44" y="2054"/>
                  </a:lnTo>
                  <a:lnTo>
                    <a:pt x="36" y="2072"/>
                  </a:lnTo>
                  <a:lnTo>
                    <a:pt x="26" y="2112"/>
                  </a:lnTo>
                  <a:lnTo>
                    <a:pt x="16" y="2146"/>
                  </a:lnTo>
                  <a:lnTo>
                    <a:pt x="6" y="2192"/>
                  </a:lnTo>
                  <a:lnTo>
                    <a:pt x="2" y="2216"/>
                  </a:lnTo>
                  <a:lnTo>
                    <a:pt x="0" y="2238"/>
                  </a:lnTo>
                  <a:lnTo>
                    <a:pt x="0" y="2258"/>
                  </a:lnTo>
                  <a:lnTo>
                    <a:pt x="2" y="2268"/>
                  </a:lnTo>
                  <a:lnTo>
                    <a:pt x="4" y="2274"/>
                  </a:lnTo>
                  <a:lnTo>
                    <a:pt x="8" y="2278"/>
                  </a:lnTo>
                  <a:lnTo>
                    <a:pt x="10" y="2280"/>
                  </a:lnTo>
                  <a:lnTo>
                    <a:pt x="20" y="2282"/>
                  </a:lnTo>
                  <a:lnTo>
                    <a:pt x="16" y="2292"/>
                  </a:lnTo>
                  <a:lnTo>
                    <a:pt x="14" y="2300"/>
                  </a:lnTo>
                  <a:lnTo>
                    <a:pt x="14" y="2308"/>
                  </a:lnTo>
                  <a:lnTo>
                    <a:pt x="16" y="2314"/>
                  </a:lnTo>
                  <a:lnTo>
                    <a:pt x="20" y="2320"/>
                  </a:lnTo>
                  <a:lnTo>
                    <a:pt x="24" y="2326"/>
                  </a:lnTo>
                  <a:lnTo>
                    <a:pt x="34" y="2338"/>
                  </a:lnTo>
                  <a:lnTo>
                    <a:pt x="22" y="2420"/>
                  </a:lnTo>
                  <a:lnTo>
                    <a:pt x="106" y="2438"/>
                  </a:lnTo>
                  <a:lnTo>
                    <a:pt x="214" y="2442"/>
                  </a:lnTo>
                  <a:lnTo>
                    <a:pt x="256" y="2448"/>
                  </a:lnTo>
                  <a:lnTo>
                    <a:pt x="300" y="2450"/>
                  </a:lnTo>
                  <a:lnTo>
                    <a:pt x="342" y="2452"/>
                  </a:lnTo>
                  <a:lnTo>
                    <a:pt x="386" y="2452"/>
                  </a:lnTo>
                  <a:lnTo>
                    <a:pt x="472" y="2450"/>
                  </a:lnTo>
                  <a:lnTo>
                    <a:pt x="564" y="2448"/>
                  </a:lnTo>
                  <a:lnTo>
                    <a:pt x="530" y="2460"/>
                  </a:lnTo>
                  <a:lnTo>
                    <a:pt x="490" y="2474"/>
                  </a:lnTo>
                  <a:lnTo>
                    <a:pt x="448" y="2492"/>
                  </a:lnTo>
                  <a:lnTo>
                    <a:pt x="404" y="2512"/>
                  </a:lnTo>
                  <a:lnTo>
                    <a:pt x="362" y="2534"/>
                  </a:lnTo>
                  <a:lnTo>
                    <a:pt x="322" y="2554"/>
                  </a:lnTo>
                  <a:lnTo>
                    <a:pt x="288" y="2576"/>
                  </a:lnTo>
                  <a:lnTo>
                    <a:pt x="260" y="2594"/>
                  </a:lnTo>
                  <a:lnTo>
                    <a:pt x="212" y="2640"/>
                  </a:lnTo>
                  <a:lnTo>
                    <a:pt x="168" y="2670"/>
                  </a:lnTo>
                  <a:lnTo>
                    <a:pt x="146" y="2688"/>
                  </a:lnTo>
                  <a:lnTo>
                    <a:pt x="126" y="2706"/>
                  </a:lnTo>
                  <a:lnTo>
                    <a:pt x="106" y="2726"/>
                  </a:lnTo>
                  <a:lnTo>
                    <a:pt x="90" y="2748"/>
                  </a:lnTo>
                  <a:lnTo>
                    <a:pt x="76" y="2772"/>
                  </a:lnTo>
                  <a:lnTo>
                    <a:pt x="66" y="2798"/>
                  </a:lnTo>
                  <a:lnTo>
                    <a:pt x="58" y="2830"/>
                  </a:lnTo>
                  <a:lnTo>
                    <a:pt x="54" y="2866"/>
                  </a:lnTo>
                  <a:lnTo>
                    <a:pt x="54" y="2886"/>
                  </a:lnTo>
                  <a:lnTo>
                    <a:pt x="54" y="2904"/>
                  </a:lnTo>
                  <a:lnTo>
                    <a:pt x="56" y="2922"/>
                  </a:lnTo>
                  <a:lnTo>
                    <a:pt x="60" y="2938"/>
                  </a:lnTo>
                  <a:lnTo>
                    <a:pt x="64" y="2950"/>
                  </a:lnTo>
                  <a:lnTo>
                    <a:pt x="70" y="2958"/>
                  </a:lnTo>
                  <a:lnTo>
                    <a:pt x="82" y="2976"/>
                  </a:lnTo>
                  <a:lnTo>
                    <a:pt x="88" y="2984"/>
                  </a:lnTo>
                  <a:lnTo>
                    <a:pt x="90" y="2994"/>
                  </a:lnTo>
                  <a:lnTo>
                    <a:pt x="92" y="3006"/>
                  </a:lnTo>
                  <a:lnTo>
                    <a:pt x="88" y="3018"/>
                  </a:lnTo>
                  <a:lnTo>
                    <a:pt x="94" y="3022"/>
                  </a:lnTo>
                  <a:lnTo>
                    <a:pt x="98" y="3028"/>
                  </a:lnTo>
                  <a:lnTo>
                    <a:pt x="102" y="3034"/>
                  </a:lnTo>
                  <a:lnTo>
                    <a:pt x="106" y="3038"/>
                  </a:lnTo>
                  <a:lnTo>
                    <a:pt x="150" y="3052"/>
                  </a:lnTo>
                  <a:lnTo>
                    <a:pt x="154" y="3056"/>
                  </a:lnTo>
                  <a:lnTo>
                    <a:pt x="156" y="3060"/>
                  </a:lnTo>
                  <a:lnTo>
                    <a:pt x="156" y="3066"/>
                  </a:lnTo>
                  <a:lnTo>
                    <a:pt x="158" y="3072"/>
                  </a:lnTo>
                  <a:lnTo>
                    <a:pt x="208" y="3108"/>
                  </a:lnTo>
                  <a:lnTo>
                    <a:pt x="216" y="3110"/>
                  </a:lnTo>
                  <a:lnTo>
                    <a:pt x="226" y="3114"/>
                  </a:lnTo>
                  <a:lnTo>
                    <a:pt x="246" y="3116"/>
                  </a:lnTo>
                  <a:lnTo>
                    <a:pt x="266" y="3118"/>
                  </a:lnTo>
                  <a:lnTo>
                    <a:pt x="276" y="3122"/>
                  </a:lnTo>
                  <a:lnTo>
                    <a:pt x="282" y="3126"/>
                  </a:lnTo>
                  <a:lnTo>
                    <a:pt x="296" y="3148"/>
                  </a:lnTo>
                  <a:lnTo>
                    <a:pt x="312" y="3158"/>
                  </a:lnTo>
                  <a:lnTo>
                    <a:pt x="332" y="3168"/>
                  </a:lnTo>
                  <a:lnTo>
                    <a:pt x="358" y="3176"/>
                  </a:lnTo>
                  <a:lnTo>
                    <a:pt x="384" y="3182"/>
                  </a:lnTo>
                  <a:lnTo>
                    <a:pt x="412" y="3186"/>
                  </a:lnTo>
                  <a:lnTo>
                    <a:pt x="442" y="3188"/>
                  </a:lnTo>
                  <a:lnTo>
                    <a:pt x="470" y="3186"/>
                  </a:lnTo>
                  <a:lnTo>
                    <a:pt x="496" y="3182"/>
                  </a:lnTo>
                  <a:lnTo>
                    <a:pt x="524" y="3174"/>
                  </a:lnTo>
                  <a:lnTo>
                    <a:pt x="554" y="3166"/>
                  </a:lnTo>
                  <a:lnTo>
                    <a:pt x="612" y="3144"/>
                  </a:lnTo>
                  <a:lnTo>
                    <a:pt x="670" y="3120"/>
                  </a:lnTo>
                  <a:lnTo>
                    <a:pt x="724" y="3096"/>
                  </a:lnTo>
                  <a:lnTo>
                    <a:pt x="752" y="3082"/>
                  </a:lnTo>
                  <a:lnTo>
                    <a:pt x="784" y="3070"/>
                  </a:lnTo>
                  <a:lnTo>
                    <a:pt x="816" y="3058"/>
                  </a:lnTo>
                  <a:lnTo>
                    <a:pt x="834" y="3054"/>
                  </a:lnTo>
                  <a:lnTo>
                    <a:pt x="850" y="3052"/>
                  </a:lnTo>
                  <a:lnTo>
                    <a:pt x="850" y="3054"/>
                  </a:lnTo>
                  <a:lnTo>
                    <a:pt x="788" y="3136"/>
                  </a:lnTo>
                  <a:lnTo>
                    <a:pt x="726" y="3216"/>
                  </a:lnTo>
                  <a:lnTo>
                    <a:pt x="698" y="3258"/>
                  </a:lnTo>
                  <a:lnTo>
                    <a:pt x="670" y="3302"/>
                  </a:lnTo>
                  <a:lnTo>
                    <a:pt x="644" y="3348"/>
                  </a:lnTo>
                  <a:lnTo>
                    <a:pt x="620" y="3400"/>
                  </a:lnTo>
                  <a:lnTo>
                    <a:pt x="606" y="3438"/>
                  </a:lnTo>
                  <a:lnTo>
                    <a:pt x="598" y="3462"/>
                  </a:lnTo>
                  <a:lnTo>
                    <a:pt x="592" y="3486"/>
                  </a:lnTo>
                  <a:lnTo>
                    <a:pt x="588" y="3510"/>
                  </a:lnTo>
                  <a:lnTo>
                    <a:pt x="586" y="3536"/>
                  </a:lnTo>
                  <a:lnTo>
                    <a:pt x="586" y="3562"/>
                  </a:lnTo>
                  <a:lnTo>
                    <a:pt x="592" y="3588"/>
                  </a:lnTo>
                  <a:lnTo>
                    <a:pt x="596" y="3602"/>
                  </a:lnTo>
                  <a:lnTo>
                    <a:pt x="602" y="3614"/>
                  </a:lnTo>
                  <a:lnTo>
                    <a:pt x="614" y="3636"/>
                  </a:lnTo>
                  <a:lnTo>
                    <a:pt x="630" y="3656"/>
                  </a:lnTo>
                  <a:lnTo>
                    <a:pt x="644" y="3676"/>
                  </a:lnTo>
                  <a:lnTo>
                    <a:pt x="662" y="3704"/>
                  </a:lnTo>
                  <a:lnTo>
                    <a:pt x="682" y="3728"/>
                  </a:lnTo>
                  <a:lnTo>
                    <a:pt x="694" y="3740"/>
                  </a:lnTo>
                  <a:lnTo>
                    <a:pt x="706" y="3750"/>
                  </a:lnTo>
                  <a:lnTo>
                    <a:pt x="720" y="3758"/>
                  </a:lnTo>
                  <a:lnTo>
                    <a:pt x="736" y="3766"/>
                  </a:lnTo>
                  <a:lnTo>
                    <a:pt x="742" y="3792"/>
                  </a:lnTo>
                  <a:lnTo>
                    <a:pt x="746" y="3804"/>
                  </a:lnTo>
                  <a:lnTo>
                    <a:pt x="752" y="3814"/>
                  </a:lnTo>
                  <a:lnTo>
                    <a:pt x="758" y="3824"/>
                  </a:lnTo>
                  <a:lnTo>
                    <a:pt x="768" y="3830"/>
                  </a:lnTo>
                  <a:lnTo>
                    <a:pt x="780" y="3834"/>
                  </a:lnTo>
                  <a:lnTo>
                    <a:pt x="796" y="3836"/>
                  </a:lnTo>
                  <a:lnTo>
                    <a:pt x="804" y="3856"/>
                  </a:lnTo>
                  <a:lnTo>
                    <a:pt x="818" y="3874"/>
                  </a:lnTo>
                  <a:lnTo>
                    <a:pt x="836" y="3892"/>
                  </a:lnTo>
                  <a:lnTo>
                    <a:pt x="856" y="3906"/>
                  </a:lnTo>
                  <a:lnTo>
                    <a:pt x="868" y="3912"/>
                  </a:lnTo>
                  <a:lnTo>
                    <a:pt x="880" y="3916"/>
                  </a:lnTo>
                  <a:lnTo>
                    <a:pt x="894" y="3918"/>
                  </a:lnTo>
                  <a:lnTo>
                    <a:pt x="906" y="3920"/>
                  </a:lnTo>
                  <a:lnTo>
                    <a:pt x="920" y="3920"/>
                  </a:lnTo>
                  <a:lnTo>
                    <a:pt x="934" y="3918"/>
                  </a:lnTo>
                  <a:lnTo>
                    <a:pt x="948" y="3916"/>
                  </a:lnTo>
                  <a:lnTo>
                    <a:pt x="962" y="3910"/>
                  </a:lnTo>
                  <a:lnTo>
                    <a:pt x="1116" y="3764"/>
                  </a:lnTo>
                  <a:lnTo>
                    <a:pt x="1158" y="3726"/>
                  </a:lnTo>
                  <a:lnTo>
                    <a:pt x="1200" y="3686"/>
                  </a:lnTo>
                  <a:lnTo>
                    <a:pt x="1238" y="3644"/>
                  </a:lnTo>
                  <a:lnTo>
                    <a:pt x="1276" y="3602"/>
                  </a:lnTo>
                  <a:lnTo>
                    <a:pt x="1346" y="3512"/>
                  </a:lnTo>
                  <a:lnTo>
                    <a:pt x="1418" y="3420"/>
                  </a:lnTo>
                  <a:lnTo>
                    <a:pt x="1478" y="3342"/>
                  </a:lnTo>
                  <a:lnTo>
                    <a:pt x="1534" y="3264"/>
                  </a:lnTo>
                  <a:lnTo>
                    <a:pt x="1562" y="3226"/>
                  </a:lnTo>
                  <a:lnTo>
                    <a:pt x="1588" y="3184"/>
                  </a:lnTo>
                  <a:lnTo>
                    <a:pt x="1616" y="3142"/>
                  </a:lnTo>
                  <a:lnTo>
                    <a:pt x="1642" y="3096"/>
                  </a:lnTo>
                  <a:lnTo>
                    <a:pt x="1706" y="2990"/>
                  </a:lnTo>
                  <a:lnTo>
                    <a:pt x="1710" y="2988"/>
                  </a:lnTo>
                  <a:lnTo>
                    <a:pt x="1576" y="3418"/>
                  </a:lnTo>
                  <a:lnTo>
                    <a:pt x="1568" y="3456"/>
                  </a:lnTo>
                  <a:lnTo>
                    <a:pt x="1560" y="3496"/>
                  </a:lnTo>
                  <a:lnTo>
                    <a:pt x="1550" y="3576"/>
                  </a:lnTo>
                  <a:lnTo>
                    <a:pt x="1542" y="3658"/>
                  </a:lnTo>
                  <a:lnTo>
                    <a:pt x="1536" y="3698"/>
                  </a:lnTo>
                  <a:lnTo>
                    <a:pt x="1530" y="3742"/>
                  </a:lnTo>
                  <a:lnTo>
                    <a:pt x="1524" y="3788"/>
                  </a:lnTo>
                  <a:lnTo>
                    <a:pt x="1520" y="3838"/>
                  </a:lnTo>
                  <a:lnTo>
                    <a:pt x="1518" y="3890"/>
                  </a:lnTo>
                  <a:lnTo>
                    <a:pt x="1518" y="3942"/>
                  </a:lnTo>
                  <a:lnTo>
                    <a:pt x="1522" y="3994"/>
                  </a:lnTo>
                  <a:lnTo>
                    <a:pt x="1528" y="4042"/>
                  </a:lnTo>
                  <a:lnTo>
                    <a:pt x="1534" y="4066"/>
                  </a:lnTo>
                  <a:lnTo>
                    <a:pt x="1540" y="4086"/>
                  </a:lnTo>
                  <a:lnTo>
                    <a:pt x="1546" y="4106"/>
                  </a:lnTo>
                  <a:lnTo>
                    <a:pt x="1554" y="4126"/>
                  </a:lnTo>
                  <a:lnTo>
                    <a:pt x="1564" y="4146"/>
                  </a:lnTo>
                  <a:lnTo>
                    <a:pt x="1578" y="4166"/>
                  </a:lnTo>
                  <a:lnTo>
                    <a:pt x="1590" y="4184"/>
                  </a:lnTo>
                  <a:lnTo>
                    <a:pt x="1606" y="4204"/>
                  </a:lnTo>
                  <a:lnTo>
                    <a:pt x="1638" y="4238"/>
                  </a:lnTo>
                  <a:lnTo>
                    <a:pt x="1670" y="4270"/>
                  </a:lnTo>
                  <a:lnTo>
                    <a:pt x="1688" y="4264"/>
                  </a:lnTo>
                  <a:lnTo>
                    <a:pt x="1690" y="4268"/>
                  </a:lnTo>
                  <a:lnTo>
                    <a:pt x="1694" y="4270"/>
                  </a:lnTo>
                  <a:lnTo>
                    <a:pt x="1698" y="4272"/>
                  </a:lnTo>
                  <a:lnTo>
                    <a:pt x="1702" y="4272"/>
                  </a:lnTo>
                  <a:lnTo>
                    <a:pt x="1724" y="4268"/>
                  </a:lnTo>
                  <a:lnTo>
                    <a:pt x="1736" y="4282"/>
                  </a:lnTo>
                  <a:lnTo>
                    <a:pt x="1758" y="4280"/>
                  </a:lnTo>
                  <a:lnTo>
                    <a:pt x="1778" y="4282"/>
                  </a:lnTo>
                  <a:lnTo>
                    <a:pt x="1814" y="4284"/>
                  </a:lnTo>
                  <a:lnTo>
                    <a:pt x="1832" y="4286"/>
                  </a:lnTo>
                  <a:lnTo>
                    <a:pt x="1852" y="4282"/>
                  </a:lnTo>
                  <a:lnTo>
                    <a:pt x="1872" y="4276"/>
                  </a:lnTo>
                  <a:lnTo>
                    <a:pt x="1898" y="4264"/>
                  </a:lnTo>
                  <a:lnTo>
                    <a:pt x="1918" y="4250"/>
                  </a:lnTo>
                  <a:lnTo>
                    <a:pt x="1940" y="4232"/>
                  </a:lnTo>
                  <a:lnTo>
                    <a:pt x="1960" y="4214"/>
                  </a:lnTo>
                  <a:lnTo>
                    <a:pt x="1980" y="4194"/>
                  </a:lnTo>
                  <a:lnTo>
                    <a:pt x="2000" y="4172"/>
                  </a:lnTo>
                  <a:lnTo>
                    <a:pt x="2020" y="4148"/>
                  </a:lnTo>
                  <a:lnTo>
                    <a:pt x="2038" y="4124"/>
                  </a:lnTo>
                  <a:lnTo>
                    <a:pt x="2056" y="4098"/>
                  </a:lnTo>
                  <a:lnTo>
                    <a:pt x="2088" y="4044"/>
                  </a:lnTo>
                  <a:lnTo>
                    <a:pt x="2116" y="3988"/>
                  </a:lnTo>
                  <a:lnTo>
                    <a:pt x="2142" y="3932"/>
                  </a:lnTo>
                  <a:lnTo>
                    <a:pt x="2160" y="3878"/>
                  </a:lnTo>
                  <a:lnTo>
                    <a:pt x="2170" y="3838"/>
                  </a:lnTo>
                  <a:lnTo>
                    <a:pt x="2178" y="3798"/>
                  </a:lnTo>
                  <a:lnTo>
                    <a:pt x="2184" y="3758"/>
                  </a:lnTo>
                  <a:lnTo>
                    <a:pt x="2192" y="3716"/>
                  </a:lnTo>
                  <a:lnTo>
                    <a:pt x="2214" y="3636"/>
                  </a:lnTo>
                  <a:lnTo>
                    <a:pt x="2222" y="3594"/>
                  </a:lnTo>
                  <a:lnTo>
                    <a:pt x="2232" y="3552"/>
                  </a:lnTo>
                  <a:lnTo>
                    <a:pt x="2238" y="3508"/>
                  </a:lnTo>
                  <a:lnTo>
                    <a:pt x="2244" y="3464"/>
                  </a:lnTo>
                  <a:lnTo>
                    <a:pt x="2246" y="3418"/>
                  </a:lnTo>
                  <a:lnTo>
                    <a:pt x="2246" y="3370"/>
                  </a:lnTo>
                  <a:lnTo>
                    <a:pt x="2250" y="3368"/>
                  </a:lnTo>
                  <a:lnTo>
                    <a:pt x="2270" y="3420"/>
                  </a:lnTo>
                  <a:lnTo>
                    <a:pt x="2290" y="3470"/>
                  </a:lnTo>
                  <a:lnTo>
                    <a:pt x="2312" y="3522"/>
                  </a:lnTo>
                  <a:lnTo>
                    <a:pt x="2336" y="3572"/>
                  </a:lnTo>
                  <a:lnTo>
                    <a:pt x="2384" y="3670"/>
                  </a:lnTo>
                  <a:lnTo>
                    <a:pt x="2432" y="3764"/>
                  </a:lnTo>
                  <a:lnTo>
                    <a:pt x="2486" y="3892"/>
                  </a:lnTo>
                  <a:lnTo>
                    <a:pt x="2528" y="3956"/>
                  </a:lnTo>
                  <a:lnTo>
                    <a:pt x="2542" y="3984"/>
                  </a:lnTo>
                  <a:lnTo>
                    <a:pt x="2558" y="4012"/>
                  </a:lnTo>
                  <a:lnTo>
                    <a:pt x="2566" y="4026"/>
                  </a:lnTo>
                  <a:lnTo>
                    <a:pt x="2574" y="4038"/>
                  </a:lnTo>
                  <a:lnTo>
                    <a:pt x="2584" y="4048"/>
                  </a:lnTo>
                  <a:lnTo>
                    <a:pt x="2596" y="4058"/>
                  </a:lnTo>
                  <a:lnTo>
                    <a:pt x="2634" y="4076"/>
                  </a:lnTo>
                  <a:lnTo>
                    <a:pt x="2648" y="4084"/>
                  </a:lnTo>
                  <a:lnTo>
                    <a:pt x="2664" y="4094"/>
                  </a:lnTo>
                  <a:lnTo>
                    <a:pt x="2674" y="4098"/>
                  </a:lnTo>
                  <a:lnTo>
                    <a:pt x="2682" y="4100"/>
                  </a:lnTo>
                  <a:lnTo>
                    <a:pt x="2694" y="4102"/>
                  </a:lnTo>
                  <a:lnTo>
                    <a:pt x="2704" y="4100"/>
                  </a:lnTo>
                  <a:lnTo>
                    <a:pt x="2712" y="4096"/>
                  </a:lnTo>
                  <a:lnTo>
                    <a:pt x="2720" y="4090"/>
                  </a:lnTo>
                  <a:lnTo>
                    <a:pt x="2726" y="4084"/>
                  </a:lnTo>
                  <a:lnTo>
                    <a:pt x="2732" y="4080"/>
                  </a:lnTo>
                  <a:lnTo>
                    <a:pt x="2752" y="4074"/>
                  </a:lnTo>
                  <a:lnTo>
                    <a:pt x="2762" y="4070"/>
                  </a:lnTo>
                  <a:lnTo>
                    <a:pt x="2774" y="4064"/>
                  </a:lnTo>
                  <a:lnTo>
                    <a:pt x="2800" y="4030"/>
                  </a:lnTo>
                  <a:lnTo>
                    <a:pt x="2810" y="4024"/>
                  </a:lnTo>
                  <a:lnTo>
                    <a:pt x="2820" y="4020"/>
                  </a:lnTo>
                  <a:lnTo>
                    <a:pt x="2830" y="4016"/>
                  </a:lnTo>
                  <a:lnTo>
                    <a:pt x="2836" y="4012"/>
                  </a:lnTo>
                  <a:lnTo>
                    <a:pt x="2840" y="4008"/>
                  </a:lnTo>
                  <a:lnTo>
                    <a:pt x="2854" y="3988"/>
                  </a:lnTo>
                  <a:lnTo>
                    <a:pt x="2868" y="3966"/>
                  </a:lnTo>
                  <a:lnTo>
                    <a:pt x="2882" y="3942"/>
                  </a:lnTo>
                  <a:lnTo>
                    <a:pt x="2894" y="3914"/>
                  </a:lnTo>
                  <a:lnTo>
                    <a:pt x="2906" y="3886"/>
                  </a:lnTo>
                  <a:lnTo>
                    <a:pt x="2918" y="3856"/>
                  </a:lnTo>
                  <a:lnTo>
                    <a:pt x="2928" y="3824"/>
                  </a:lnTo>
                  <a:lnTo>
                    <a:pt x="2936" y="3790"/>
                  </a:lnTo>
                  <a:lnTo>
                    <a:pt x="2944" y="3756"/>
                  </a:lnTo>
                  <a:lnTo>
                    <a:pt x="2950" y="3722"/>
                  </a:lnTo>
                  <a:lnTo>
                    <a:pt x="2954" y="3686"/>
                  </a:lnTo>
                  <a:lnTo>
                    <a:pt x="2956" y="3652"/>
                  </a:lnTo>
                  <a:lnTo>
                    <a:pt x="2958" y="3616"/>
                  </a:lnTo>
                  <a:lnTo>
                    <a:pt x="2956" y="3580"/>
                  </a:lnTo>
                  <a:lnTo>
                    <a:pt x="2950" y="3546"/>
                  </a:lnTo>
                  <a:lnTo>
                    <a:pt x="2944" y="3512"/>
                  </a:lnTo>
                  <a:lnTo>
                    <a:pt x="2930" y="3468"/>
                  </a:lnTo>
                  <a:lnTo>
                    <a:pt x="2914" y="3426"/>
                  </a:lnTo>
                  <a:lnTo>
                    <a:pt x="2898" y="3386"/>
                  </a:lnTo>
                  <a:lnTo>
                    <a:pt x="2878" y="3346"/>
                  </a:lnTo>
                  <a:lnTo>
                    <a:pt x="2840" y="3268"/>
                  </a:lnTo>
                  <a:lnTo>
                    <a:pt x="2820" y="3228"/>
                  </a:lnTo>
                  <a:lnTo>
                    <a:pt x="2804" y="3186"/>
                  </a:lnTo>
                  <a:lnTo>
                    <a:pt x="2922" y="3318"/>
                  </a:lnTo>
                  <a:lnTo>
                    <a:pt x="2960" y="3346"/>
                  </a:lnTo>
                  <a:lnTo>
                    <a:pt x="2996" y="3374"/>
                  </a:lnTo>
                  <a:lnTo>
                    <a:pt x="3034" y="3402"/>
                  </a:lnTo>
                  <a:lnTo>
                    <a:pt x="3070" y="3430"/>
                  </a:lnTo>
                  <a:lnTo>
                    <a:pt x="3140" y="3492"/>
                  </a:lnTo>
                  <a:lnTo>
                    <a:pt x="3176" y="3524"/>
                  </a:lnTo>
                  <a:lnTo>
                    <a:pt x="3212" y="3556"/>
                  </a:lnTo>
                  <a:lnTo>
                    <a:pt x="3250" y="3586"/>
                  </a:lnTo>
                  <a:lnTo>
                    <a:pt x="3290" y="3614"/>
                  </a:lnTo>
                  <a:lnTo>
                    <a:pt x="3332" y="3638"/>
                  </a:lnTo>
                  <a:lnTo>
                    <a:pt x="3354" y="3648"/>
                  </a:lnTo>
                  <a:lnTo>
                    <a:pt x="3376" y="3658"/>
                  </a:lnTo>
                  <a:lnTo>
                    <a:pt x="3396" y="3666"/>
                  </a:lnTo>
                  <a:lnTo>
                    <a:pt x="3418" y="3672"/>
                  </a:lnTo>
                  <a:lnTo>
                    <a:pt x="3440" y="3676"/>
                  </a:lnTo>
                  <a:lnTo>
                    <a:pt x="3464" y="3678"/>
                  </a:lnTo>
                  <a:lnTo>
                    <a:pt x="3488" y="3678"/>
                  </a:lnTo>
                  <a:lnTo>
                    <a:pt x="3512" y="3678"/>
                  </a:lnTo>
                  <a:lnTo>
                    <a:pt x="3538" y="3676"/>
                  </a:lnTo>
                  <a:lnTo>
                    <a:pt x="3562" y="3672"/>
                  </a:lnTo>
                  <a:lnTo>
                    <a:pt x="3584" y="3668"/>
                  </a:lnTo>
                  <a:lnTo>
                    <a:pt x="3606" y="3660"/>
                  </a:lnTo>
                  <a:lnTo>
                    <a:pt x="3626" y="3652"/>
                  </a:lnTo>
                  <a:lnTo>
                    <a:pt x="3644" y="3642"/>
                  </a:lnTo>
                  <a:lnTo>
                    <a:pt x="3660" y="3630"/>
                  </a:lnTo>
                  <a:lnTo>
                    <a:pt x="3674" y="3618"/>
                  </a:lnTo>
                  <a:lnTo>
                    <a:pt x="3686" y="3602"/>
                  </a:lnTo>
                  <a:lnTo>
                    <a:pt x="3692" y="3586"/>
                  </a:lnTo>
                  <a:lnTo>
                    <a:pt x="3710" y="3580"/>
                  </a:lnTo>
                  <a:lnTo>
                    <a:pt x="3724" y="3572"/>
                  </a:lnTo>
                  <a:lnTo>
                    <a:pt x="3736" y="3564"/>
                  </a:lnTo>
                  <a:lnTo>
                    <a:pt x="3746" y="3554"/>
                  </a:lnTo>
                  <a:lnTo>
                    <a:pt x="3754" y="3542"/>
                  </a:lnTo>
                  <a:lnTo>
                    <a:pt x="3760" y="3530"/>
                  </a:lnTo>
                  <a:lnTo>
                    <a:pt x="3764" y="3516"/>
                  </a:lnTo>
                  <a:lnTo>
                    <a:pt x="3766" y="3502"/>
                  </a:lnTo>
                  <a:lnTo>
                    <a:pt x="3766" y="3488"/>
                  </a:lnTo>
                  <a:lnTo>
                    <a:pt x="3766" y="3474"/>
                  </a:lnTo>
                  <a:lnTo>
                    <a:pt x="3760" y="3444"/>
                  </a:lnTo>
                  <a:lnTo>
                    <a:pt x="3750" y="3414"/>
                  </a:lnTo>
                  <a:lnTo>
                    <a:pt x="3736" y="3384"/>
                  </a:lnTo>
                  <a:lnTo>
                    <a:pt x="3714" y="3342"/>
                  </a:lnTo>
                  <a:lnTo>
                    <a:pt x="3686" y="3302"/>
                  </a:lnTo>
                  <a:lnTo>
                    <a:pt x="3658" y="3266"/>
                  </a:lnTo>
                  <a:lnTo>
                    <a:pt x="3628" y="3230"/>
                  </a:lnTo>
                  <a:lnTo>
                    <a:pt x="3566" y="3160"/>
                  </a:lnTo>
                  <a:lnTo>
                    <a:pt x="3536" y="3126"/>
                  </a:lnTo>
                  <a:lnTo>
                    <a:pt x="3506" y="3090"/>
                  </a:lnTo>
                  <a:lnTo>
                    <a:pt x="3486" y="3068"/>
                  </a:lnTo>
                  <a:lnTo>
                    <a:pt x="3464" y="3046"/>
                  </a:lnTo>
                  <a:lnTo>
                    <a:pt x="3444" y="3022"/>
                  </a:lnTo>
                  <a:lnTo>
                    <a:pt x="3436" y="3010"/>
                  </a:lnTo>
                  <a:lnTo>
                    <a:pt x="3428" y="2996"/>
                  </a:lnTo>
                  <a:lnTo>
                    <a:pt x="3428" y="2994"/>
                  </a:lnTo>
                  <a:lnTo>
                    <a:pt x="3580" y="3044"/>
                  </a:lnTo>
                  <a:lnTo>
                    <a:pt x="3580" y="3042"/>
                  </a:lnTo>
                  <a:lnTo>
                    <a:pt x="3582" y="3038"/>
                  </a:lnTo>
                  <a:lnTo>
                    <a:pt x="3584" y="3042"/>
                  </a:lnTo>
                  <a:lnTo>
                    <a:pt x="3584" y="3048"/>
                  </a:lnTo>
                  <a:lnTo>
                    <a:pt x="3666" y="3072"/>
                  </a:lnTo>
                  <a:lnTo>
                    <a:pt x="3730" y="3076"/>
                  </a:lnTo>
                  <a:lnTo>
                    <a:pt x="3768" y="3084"/>
                  </a:lnTo>
                  <a:lnTo>
                    <a:pt x="3804" y="3088"/>
                  </a:lnTo>
                  <a:lnTo>
                    <a:pt x="3840" y="3090"/>
                  </a:lnTo>
                  <a:lnTo>
                    <a:pt x="3874" y="3092"/>
                  </a:lnTo>
                  <a:lnTo>
                    <a:pt x="3908" y="3092"/>
                  </a:lnTo>
                  <a:lnTo>
                    <a:pt x="3942" y="3090"/>
                  </a:lnTo>
                  <a:lnTo>
                    <a:pt x="3976" y="3086"/>
                  </a:lnTo>
                  <a:lnTo>
                    <a:pt x="4006" y="3082"/>
                  </a:lnTo>
                  <a:lnTo>
                    <a:pt x="4038" y="3074"/>
                  </a:lnTo>
                  <a:lnTo>
                    <a:pt x="4066" y="3066"/>
                  </a:lnTo>
                  <a:lnTo>
                    <a:pt x="4094" y="3054"/>
                  </a:lnTo>
                  <a:lnTo>
                    <a:pt x="4120" y="3042"/>
                  </a:lnTo>
                  <a:lnTo>
                    <a:pt x="4144" y="3028"/>
                  </a:lnTo>
                  <a:lnTo>
                    <a:pt x="4168" y="3012"/>
                  </a:lnTo>
                  <a:lnTo>
                    <a:pt x="4188" y="2994"/>
                  </a:lnTo>
                  <a:lnTo>
                    <a:pt x="4208" y="2974"/>
                  </a:lnTo>
                  <a:lnTo>
                    <a:pt x="4210" y="2968"/>
                  </a:lnTo>
                  <a:lnTo>
                    <a:pt x="4212" y="2962"/>
                  </a:lnTo>
                  <a:lnTo>
                    <a:pt x="4212" y="2952"/>
                  </a:lnTo>
                  <a:lnTo>
                    <a:pt x="4210" y="2942"/>
                  </a:lnTo>
                  <a:lnTo>
                    <a:pt x="4210" y="2936"/>
                  </a:lnTo>
                  <a:lnTo>
                    <a:pt x="4210" y="2930"/>
                  </a:lnTo>
                  <a:lnTo>
                    <a:pt x="4214" y="2924"/>
                  </a:lnTo>
                  <a:lnTo>
                    <a:pt x="4220" y="2916"/>
                  </a:lnTo>
                  <a:lnTo>
                    <a:pt x="4226" y="2908"/>
                  </a:lnTo>
                  <a:lnTo>
                    <a:pt x="4230" y="2898"/>
                  </a:lnTo>
                  <a:lnTo>
                    <a:pt x="4226" y="2888"/>
                  </a:lnTo>
                  <a:lnTo>
                    <a:pt x="4220" y="2880"/>
                  </a:lnTo>
                  <a:lnTo>
                    <a:pt x="4208" y="2866"/>
                  </a:lnTo>
                  <a:lnTo>
                    <a:pt x="4210" y="2854"/>
                  </a:lnTo>
                  <a:lnTo>
                    <a:pt x="4222" y="2844"/>
                  </a:lnTo>
                  <a:lnTo>
                    <a:pt x="4232" y="2836"/>
                  </a:lnTo>
                  <a:lnTo>
                    <a:pt x="4242" y="2828"/>
                  </a:lnTo>
                  <a:lnTo>
                    <a:pt x="4248" y="2826"/>
                  </a:lnTo>
                  <a:lnTo>
                    <a:pt x="4256" y="2824"/>
                  </a:lnTo>
                  <a:lnTo>
                    <a:pt x="4260" y="2810"/>
                  </a:lnTo>
                  <a:lnTo>
                    <a:pt x="4260" y="2796"/>
                  </a:lnTo>
                  <a:lnTo>
                    <a:pt x="4258" y="2782"/>
                  </a:lnTo>
                  <a:lnTo>
                    <a:pt x="4254" y="2766"/>
                  </a:lnTo>
                  <a:lnTo>
                    <a:pt x="4246" y="2752"/>
                  </a:lnTo>
                  <a:lnTo>
                    <a:pt x="4238" y="2738"/>
                  </a:lnTo>
                  <a:lnTo>
                    <a:pt x="4226" y="2724"/>
                  </a:lnTo>
                  <a:lnTo>
                    <a:pt x="4214" y="2710"/>
                  </a:lnTo>
                  <a:lnTo>
                    <a:pt x="4188" y="2684"/>
                  </a:lnTo>
                  <a:lnTo>
                    <a:pt x="4160" y="2662"/>
                  </a:lnTo>
                  <a:lnTo>
                    <a:pt x="4136" y="2642"/>
                  </a:lnTo>
                  <a:lnTo>
                    <a:pt x="4114" y="2630"/>
                  </a:lnTo>
                  <a:lnTo>
                    <a:pt x="4016" y="2558"/>
                  </a:lnTo>
                  <a:lnTo>
                    <a:pt x="3984" y="2540"/>
                  </a:lnTo>
                  <a:lnTo>
                    <a:pt x="3948" y="2524"/>
                  </a:lnTo>
                  <a:lnTo>
                    <a:pt x="3912" y="2508"/>
                  </a:lnTo>
                  <a:lnTo>
                    <a:pt x="3876" y="2494"/>
                  </a:lnTo>
                  <a:lnTo>
                    <a:pt x="3800" y="2468"/>
                  </a:lnTo>
                  <a:lnTo>
                    <a:pt x="3726" y="2440"/>
                  </a:lnTo>
                  <a:lnTo>
                    <a:pt x="3474" y="2348"/>
                  </a:lnTo>
                  <a:lnTo>
                    <a:pt x="3470" y="2342"/>
                  </a:lnTo>
                  <a:lnTo>
                    <a:pt x="3746" y="2308"/>
                  </a:lnTo>
                  <a:lnTo>
                    <a:pt x="3874" y="2282"/>
                  </a:lnTo>
                  <a:lnTo>
                    <a:pt x="3940" y="2268"/>
                  </a:lnTo>
                  <a:lnTo>
                    <a:pt x="4006" y="2252"/>
                  </a:lnTo>
                  <a:lnTo>
                    <a:pt x="4068" y="2234"/>
                  </a:lnTo>
                  <a:lnTo>
                    <a:pt x="4128" y="2214"/>
                  </a:lnTo>
                  <a:lnTo>
                    <a:pt x="4156" y="2202"/>
                  </a:lnTo>
                  <a:lnTo>
                    <a:pt x="4184" y="2190"/>
                  </a:lnTo>
                  <a:lnTo>
                    <a:pt x="4210" y="2176"/>
                  </a:lnTo>
                  <a:lnTo>
                    <a:pt x="4234" y="2162"/>
                  </a:lnTo>
                  <a:lnTo>
                    <a:pt x="4304" y="2106"/>
                  </a:lnTo>
                  <a:lnTo>
                    <a:pt x="4322" y="2090"/>
                  </a:lnTo>
                  <a:lnTo>
                    <a:pt x="4344" y="2072"/>
                  </a:lnTo>
                  <a:lnTo>
                    <a:pt x="4368" y="2050"/>
                  </a:lnTo>
                  <a:lnTo>
                    <a:pt x="4392" y="2026"/>
                  </a:lnTo>
                  <a:lnTo>
                    <a:pt x="4412" y="1998"/>
                  </a:lnTo>
                  <a:lnTo>
                    <a:pt x="4430" y="1972"/>
                  </a:lnTo>
                  <a:lnTo>
                    <a:pt x="4436" y="1958"/>
                  </a:lnTo>
                  <a:lnTo>
                    <a:pt x="4440" y="1944"/>
                  </a:lnTo>
                  <a:lnTo>
                    <a:pt x="4444" y="1930"/>
                  </a:lnTo>
                  <a:lnTo>
                    <a:pt x="4446" y="1916"/>
                  </a:lnTo>
                  <a:lnTo>
                    <a:pt x="4428" y="1894"/>
                  </a:lnTo>
                  <a:lnTo>
                    <a:pt x="4430" y="1886"/>
                  </a:lnTo>
                  <a:lnTo>
                    <a:pt x="4434" y="1882"/>
                  </a:lnTo>
                  <a:lnTo>
                    <a:pt x="4438" y="1876"/>
                  </a:lnTo>
                  <a:lnTo>
                    <a:pt x="4440" y="1872"/>
                  </a:lnTo>
                  <a:lnTo>
                    <a:pt x="4438" y="1858"/>
                  </a:lnTo>
                  <a:lnTo>
                    <a:pt x="4436" y="1850"/>
                  </a:lnTo>
                  <a:lnTo>
                    <a:pt x="4438" y="1840"/>
                  </a:lnTo>
                  <a:lnTo>
                    <a:pt x="4450" y="1838"/>
                  </a:lnTo>
                  <a:close/>
                  <a:moveTo>
                    <a:pt x="4050" y="1016"/>
                  </a:moveTo>
                  <a:lnTo>
                    <a:pt x="4050" y="1016"/>
                  </a:lnTo>
                  <a:lnTo>
                    <a:pt x="4052" y="1018"/>
                  </a:lnTo>
                  <a:lnTo>
                    <a:pt x="4054" y="1022"/>
                  </a:lnTo>
                  <a:lnTo>
                    <a:pt x="4050" y="1022"/>
                  </a:lnTo>
                  <a:lnTo>
                    <a:pt x="4050" y="1016"/>
                  </a:lnTo>
                  <a:close/>
                  <a:moveTo>
                    <a:pt x="4040" y="996"/>
                  </a:moveTo>
                  <a:lnTo>
                    <a:pt x="4040" y="996"/>
                  </a:lnTo>
                  <a:lnTo>
                    <a:pt x="4044" y="1000"/>
                  </a:lnTo>
                  <a:lnTo>
                    <a:pt x="4040" y="1004"/>
                  </a:lnTo>
                  <a:lnTo>
                    <a:pt x="4034" y="1002"/>
                  </a:lnTo>
                  <a:lnTo>
                    <a:pt x="4040" y="996"/>
                  </a:lnTo>
                  <a:close/>
                  <a:moveTo>
                    <a:pt x="4006" y="1046"/>
                  </a:moveTo>
                  <a:lnTo>
                    <a:pt x="4006" y="1046"/>
                  </a:lnTo>
                  <a:lnTo>
                    <a:pt x="4012" y="1046"/>
                  </a:lnTo>
                  <a:lnTo>
                    <a:pt x="4010" y="1052"/>
                  </a:lnTo>
                  <a:lnTo>
                    <a:pt x="4002" y="1048"/>
                  </a:lnTo>
                  <a:lnTo>
                    <a:pt x="4006" y="1046"/>
                  </a:lnTo>
                  <a:close/>
                  <a:moveTo>
                    <a:pt x="3946" y="792"/>
                  </a:moveTo>
                  <a:lnTo>
                    <a:pt x="3946" y="792"/>
                  </a:lnTo>
                  <a:lnTo>
                    <a:pt x="3940" y="788"/>
                  </a:lnTo>
                  <a:lnTo>
                    <a:pt x="3944" y="790"/>
                  </a:lnTo>
                  <a:lnTo>
                    <a:pt x="3946" y="792"/>
                  </a:lnTo>
                  <a:close/>
                  <a:moveTo>
                    <a:pt x="3912" y="1148"/>
                  </a:moveTo>
                  <a:lnTo>
                    <a:pt x="3912" y="1148"/>
                  </a:lnTo>
                  <a:lnTo>
                    <a:pt x="3916" y="1150"/>
                  </a:lnTo>
                  <a:lnTo>
                    <a:pt x="3910" y="1154"/>
                  </a:lnTo>
                  <a:lnTo>
                    <a:pt x="3908" y="1154"/>
                  </a:lnTo>
                  <a:lnTo>
                    <a:pt x="3912" y="1148"/>
                  </a:lnTo>
                  <a:close/>
                  <a:moveTo>
                    <a:pt x="3900" y="1010"/>
                  </a:moveTo>
                  <a:lnTo>
                    <a:pt x="3900" y="1010"/>
                  </a:lnTo>
                  <a:lnTo>
                    <a:pt x="3902" y="1012"/>
                  </a:lnTo>
                  <a:lnTo>
                    <a:pt x="3900" y="1014"/>
                  </a:lnTo>
                  <a:lnTo>
                    <a:pt x="3900" y="1010"/>
                  </a:lnTo>
                  <a:close/>
                  <a:moveTo>
                    <a:pt x="3882" y="1036"/>
                  </a:moveTo>
                  <a:lnTo>
                    <a:pt x="3882" y="1036"/>
                  </a:lnTo>
                  <a:lnTo>
                    <a:pt x="3892" y="1036"/>
                  </a:lnTo>
                  <a:lnTo>
                    <a:pt x="3892" y="1038"/>
                  </a:lnTo>
                  <a:lnTo>
                    <a:pt x="3890" y="1042"/>
                  </a:lnTo>
                  <a:lnTo>
                    <a:pt x="3884" y="1042"/>
                  </a:lnTo>
                  <a:lnTo>
                    <a:pt x="3880" y="1040"/>
                  </a:lnTo>
                  <a:lnTo>
                    <a:pt x="3882" y="1036"/>
                  </a:lnTo>
                  <a:close/>
                  <a:moveTo>
                    <a:pt x="3870" y="816"/>
                  </a:moveTo>
                  <a:lnTo>
                    <a:pt x="3870" y="816"/>
                  </a:lnTo>
                  <a:lnTo>
                    <a:pt x="3874" y="816"/>
                  </a:lnTo>
                  <a:lnTo>
                    <a:pt x="3870" y="820"/>
                  </a:lnTo>
                  <a:lnTo>
                    <a:pt x="3870" y="816"/>
                  </a:lnTo>
                  <a:close/>
                  <a:moveTo>
                    <a:pt x="3634" y="1238"/>
                  </a:moveTo>
                  <a:lnTo>
                    <a:pt x="3634" y="1238"/>
                  </a:lnTo>
                  <a:lnTo>
                    <a:pt x="3638" y="1240"/>
                  </a:lnTo>
                  <a:lnTo>
                    <a:pt x="3638" y="1244"/>
                  </a:lnTo>
                  <a:lnTo>
                    <a:pt x="3634" y="1244"/>
                  </a:lnTo>
                  <a:lnTo>
                    <a:pt x="3634" y="1238"/>
                  </a:lnTo>
                  <a:close/>
                  <a:moveTo>
                    <a:pt x="3632" y="1248"/>
                  </a:moveTo>
                  <a:lnTo>
                    <a:pt x="3632" y="1248"/>
                  </a:lnTo>
                  <a:lnTo>
                    <a:pt x="3634" y="1252"/>
                  </a:lnTo>
                  <a:lnTo>
                    <a:pt x="3632" y="1254"/>
                  </a:lnTo>
                  <a:lnTo>
                    <a:pt x="3626" y="1256"/>
                  </a:lnTo>
                  <a:lnTo>
                    <a:pt x="3632" y="1248"/>
                  </a:lnTo>
                  <a:close/>
                  <a:moveTo>
                    <a:pt x="3584" y="1254"/>
                  </a:moveTo>
                  <a:lnTo>
                    <a:pt x="3584" y="1254"/>
                  </a:lnTo>
                  <a:lnTo>
                    <a:pt x="3582" y="1250"/>
                  </a:lnTo>
                  <a:lnTo>
                    <a:pt x="3584" y="1254"/>
                  </a:lnTo>
                  <a:close/>
                  <a:moveTo>
                    <a:pt x="3524" y="1246"/>
                  </a:moveTo>
                  <a:lnTo>
                    <a:pt x="3524" y="1246"/>
                  </a:lnTo>
                  <a:lnTo>
                    <a:pt x="3534" y="1240"/>
                  </a:lnTo>
                  <a:lnTo>
                    <a:pt x="3540" y="1242"/>
                  </a:lnTo>
                  <a:lnTo>
                    <a:pt x="3542" y="1246"/>
                  </a:lnTo>
                  <a:lnTo>
                    <a:pt x="3536" y="1250"/>
                  </a:lnTo>
                  <a:lnTo>
                    <a:pt x="3524" y="1248"/>
                  </a:lnTo>
                  <a:lnTo>
                    <a:pt x="3524" y="1246"/>
                  </a:lnTo>
                  <a:close/>
                  <a:moveTo>
                    <a:pt x="3524" y="1438"/>
                  </a:moveTo>
                  <a:lnTo>
                    <a:pt x="3524" y="1438"/>
                  </a:lnTo>
                  <a:lnTo>
                    <a:pt x="3530" y="1436"/>
                  </a:lnTo>
                  <a:lnTo>
                    <a:pt x="3528" y="1438"/>
                  </a:lnTo>
                  <a:lnTo>
                    <a:pt x="3524" y="1440"/>
                  </a:lnTo>
                  <a:lnTo>
                    <a:pt x="3524" y="1438"/>
                  </a:lnTo>
                  <a:close/>
                  <a:moveTo>
                    <a:pt x="2902" y="1018"/>
                  </a:moveTo>
                  <a:lnTo>
                    <a:pt x="2902" y="1018"/>
                  </a:lnTo>
                  <a:lnTo>
                    <a:pt x="2906" y="1022"/>
                  </a:lnTo>
                  <a:lnTo>
                    <a:pt x="2902" y="1026"/>
                  </a:lnTo>
                  <a:lnTo>
                    <a:pt x="2902" y="1018"/>
                  </a:lnTo>
                  <a:close/>
                  <a:moveTo>
                    <a:pt x="2886" y="622"/>
                  </a:moveTo>
                  <a:lnTo>
                    <a:pt x="2886" y="622"/>
                  </a:lnTo>
                  <a:lnTo>
                    <a:pt x="2884" y="618"/>
                  </a:lnTo>
                  <a:lnTo>
                    <a:pt x="2886" y="620"/>
                  </a:lnTo>
                  <a:lnTo>
                    <a:pt x="2886" y="622"/>
                  </a:lnTo>
                  <a:close/>
                  <a:moveTo>
                    <a:pt x="2838" y="832"/>
                  </a:moveTo>
                  <a:lnTo>
                    <a:pt x="2838" y="832"/>
                  </a:lnTo>
                  <a:lnTo>
                    <a:pt x="2842" y="834"/>
                  </a:lnTo>
                  <a:lnTo>
                    <a:pt x="2838" y="838"/>
                  </a:lnTo>
                  <a:lnTo>
                    <a:pt x="2838" y="832"/>
                  </a:lnTo>
                  <a:close/>
                  <a:moveTo>
                    <a:pt x="2834" y="1188"/>
                  </a:moveTo>
                  <a:lnTo>
                    <a:pt x="2834" y="1188"/>
                  </a:lnTo>
                  <a:lnTo>
                    <a:pt x="2836" y="1190"/>
                  </a:lnTo>
                  <a:lnTo>
                    <a:pt x="2838" y="1194"/>
                  </a:lnTo>
                  <a:lnTo>
                    <a:pt x="2834" y="1194"/>
                  </a:lnTo>
                  <a:lnTo>
                    <a:pt x="2834" y="1188"/>
                  </a:lnTo>
                  <a:close/>
                  <a:moveTo>
                    <a:pt x="2742" y="622"/>
                  </a:moveTo>
                  <a:lnTo>
                    <a:pt x="2742" y="622"/>
                  </a:lnTo>
                  <a:lnTo>
                    <a:pt x="2742" y="624"/>
                  </a:lnTo>
                  <a:lnTo>
                    <a:pt x="2740" y="624"/>
                  </a:lnTo>
                  <a:lnTo>
                    <a:pt x="2742" y="622"/>
                  </a:lnTo>
                  <a:close/>
                  <a:moveTo>
                    <a:pt x="1270" y="270"/>
                  </a:moveTo>
                  <a:lnTo>
                    <a:pt x="1270" y="270"/>
                  </a:lnTo>
                  <a:lnTo>
                    <a:pt x="1272" y="268"/>
                  </a:lnTo>
                  <a:lnTo>
                    <a:pt x="1274" y="274"/>
                  </a:lnTo>
                  <a:lnTo>
                    <a:pt x="1270" y="270"/>
                  </a:lnTo>
                  <a:close/>
                  <a:moveTo>
                    <a:pt x="802" y="806"/>
                  </a:moveTo>
                  <a:lnTo>
                    <a:pt x="802" y="806"/>
                  </a:lnTo>
                  <a:lnTo>
                    <a:pt x="800" y="802"/>
                  </a:lnTo>
                  <a:lnTo>
                    <a:pt x="802" y="804"/>
                  </a:lnTo>
                  <a:lnTo>
                    <a:pt x="802" y="806"/>
                  </a:lnTo>
                  <a:close/>
                  <a:moveTo>
                    <a:pt x="834" y="922"/>
                  </a:moveTo>
                  <a:lnTo>
                    <a:pt x="834" y="922"/>
                  </a:lnTo>
                  <a:lnTo>
                    <a:pt x="832" y="918"/>
                  </a:lnTo>
                  <a:lnTo>
                    <a:pt x="834" y="920"/>
                  </a:lnTo>
                  <a:lnTo>
                    <a:pt x="834" y="922"/>
                  </a:lnTo>
                  <a:close/>
                  <a:moveTo>
                    <a:pt x="830" y="808"/>
                  </a:moveTo>
                  <a:lnTo>
                    <a:pt x="830" y="808"/>
                  </a:lnTo>
                  <a:lnTo>
                    <a:pt x="834" y="802"/>
                  </a:lnTo>
                  <a:lnTo>
                    <a:pt x="838" y="802"/>
                  </a:lnTo>
                  <a:lnTo>
                    <a:pt x="834" y="806"/>
                  </a:lnTo>
                  <a:lnTo>
                    <a:pt x="830" y="808"/>
                  </a:lnTo>
                  <a:close/>
                  <a:moveTo>
                    <a:pt x="908" y="956"/>
                  </a:moveTo>
                  <a:lnTo>
                    <a:pt x="908" y="956"/>
                  </a:lnTo>
                  <a:lnTo>
                    <a:pt x="906" y="956"/>
                  </a:lnTo>
                  <a:lnTo>
                    <a:pt x="902" y="954"/>
                  </a:lnTo>
                  <a:lnTo>
                    <a:pt x="904" y="944"/>
                  </a:lnTo>
                  <a:lnTo>
                    <a:pt x="910" y="948"/>
                  </a:lnTo>
                  <a:lnTo>
                    <a:pt x="908" y="956"/>
                  </a:lnTo>
                  <a:close/>
                  <a:moveTo>
                    <a:pt x="932" y="966"/>
                  </a:moveTo>
                  <a:lnTo>
                    <a:pt x="932" y="966"/>
                  </a:lnTo>
                  <a:lnTo>
                    <a:pt x="932" y="968"/>
                  </a:lnTo>
                  <a:lnTo>
                    <a:pt x="928" y="972"/>
                  </a:lnTo>
                  <a:lnTo>
                    <a:pt x="922" y="970"/>
                  </a:lnTo>
                  <a:lnTo>
                    <a:pt x="924" y="960"/>
                  </a:lnTo>
                  <a:lnTo>
                    <a:pt x="932" y="962"/>
                  </a:lnTo>
                  <a:lnTo>
                    <a:pt x="932" y="966"/>
                  </a:lnTo>
                  <a:close/>
                  <a:moveTo>
                    <a:pt x="1042" y="888"/>
                  </a:moveTo>
                  <a:lnTo>
                    <a:pt x="1042" y="888"/>
                  </a:lnTo>
                  <a:lnTo>
                    <a:pt x="1038" y="886"/>
                  </a:lnTo>
                  <a:lnTo>
                    <a:pt x="1040" y="882"/>
                  </a:lnTo>
                  <a:lnTo>
                    <a:pt x="1042" y="882"/>
                  </a:lnTo>
                  <a:lnTo>
                    <a:pt x="1042" y="888"/>
                  </a:lnTo>
                  <a:close/>
                  <a:moveTo>
                    <a:pt x="1048" y="928"/>
                  </a:moveTo>
                  <a:lnTo>
                    <a:pt x="1048" y="928"/>
                  </a:lnTo>
                  <a:lnTo>
                    <a:pt x="1044" y="922"/>
                  </a:lnTo>
                  <a:lnTo>
                    <a:pt x="1052" y="924"/>
                  </a:lnTo>
                  <a:lnTo>
                    <a:pt x="1048" y="928"/>
                  </a:lnTo>
                  <a:close/>
                  <a:moveTo>
                    <a:pt x="1066" y="1380"/>
                  </a:moveTo>
                  <a:lnTo>
                    <a:pt x="1066" y="1380"/>
                  </a:lnTo>
                  <a:lnTo>
                    <a:pt x="1064" y="1376"/>
                  </a:lnTo>
                  <a:lnTo>
                    <a:pt x="1066" y="1378"/>
                  </a:lnTo>
                  <a:lnTo>
                    <a:pt x="1066" y="1380"/>
                  </a:lnTo>
                  <a:close/>
                  <a:moveTo>
                    <a:pt x="178" y="1372"/>
                  </a:moveTo>
                  <a:lnTo>
                    <a:pt x="178" y="1372"/>
                  </a:lnTo>
                  <a:lnTo>
                    <a:pt x="178" y="1364"/>
                  </a:lnTo>
                  <a:lnTo>
                    <a:pt x="182" y="1364"/>
                  </a:lnTo>
                  <a:lnTo>
                    <a:pt x="178" y="1372"/>
                  </a:lnTo>
                  <a:close/>
                  <a:moveTo>
                    <a:pt x="216" y="1232"/>
                  </a:moveTo>
                  <a:lnTo>
                    <a:pt x="216" y="1232"/>
                  </a:lnTo>
                  <a:lnTo>
                    <a:pt x="214" y="1232"/>
                  </a:lnTo>
                  <a:lnTo>
                    <a:pt x="216" y="1224"/>
                  </a:lnTo>
                  <a:lnTo>
                    <a:pt x="220" y="1226"/>
                  </a:lnTo>
                  <a:lnTo>
                    <a:pt x="216" y="1232"/>
                  </a:lnTo>
                  <a:close/>
                  <a:moveTo>
                    <a:pt x="270" y="1406"/>
                  </a:moveTo>
                  <a:lnTo>
                    <a:pt x="270" y="1406"/>
                  </a:lnTo>
                  <a:lnTo>
                    <a:pt x="268" y="1402"/>
                  </a:lnTo>
                  <a:lnTo>
                    <a:pt x="270" y="1404"/>
                  </a:lnTo>
                  <a:lnTo>
                    <a:pt x="270" y="1406"/>
                  </a:lnTo>
                  <a:close/>
                  <a:moveTo>
                    <a:pt x="524" y="1398"/>
                  </a:moveTo>
                  <a:lnTo>
                    <a:pt x="524" y="1398"/>
                  </a:lnTo>
                  <a:lnTo>
                    <a:pt x="520" y="1396"/>
                  </a:lnTo>
                  <a:lnTo>
                    <a:pt x="522" y="1390"/>
                  </a:lnTo>
                  <a:lnTo>
                    <a:pt x="526" y="1392"/>
                  </a:lnTo>
                  <a:lnTo>
                    <a:pt x="526" y="1398"/>
                  </a:lnTo>
                  <a:lnTo>
                    <a:pt x="524" y="1398"/>
                  </a:lnTo>
                  <a:close/>
                  <a:moveTo>
                    <a:pt x="536" y="1314"/>
                  </a:moveTo>
                  <a:lnTo>
                    <a:pt x="536" y="1314"/>
                  </a:lnTo>
                  <a:lnTo>
                    <a:pt x="532" y="1314"/>
                  </a:lnTo>
                  <a:lnTo>
                    <a:pt x="530" y="1308"/>
                  </a:lnTo>
                  <a:lnTo>
                    <a:pt x="536" y="1302"/>
                  </a:lnTo>
                  <a:lnTo>
                    <a:pt x="536" y="1314"/>
                  </a:lnTo>
                  <a:close/>
                  <a:moveTo>
                    <a:pt x="550" y="1438"/>
                  </a:moveTo>
                  <a:lnTo>
                    <a:pt x="550" y="1438"/>
                  </a:lnTo>
                  <a:lnTo>
                    <a:pt x="552" y="1434"/>
                  </a:lnTo>
                  <a:lnTo>
                    <a:pt x="558" y="1440"/>
                  </a:lnTo>
                  <a:lnTo>
                    <a:pt x="550" y="1438"/>
                  </a:lnTo>
                  <a:close/>
                  <a:moveTo>
                    <a:pt x="654" y="1714"/>
                  </a:moveTo>
                  <a:lnTo>
                    <a:pt x="654" y="1714"/>
                  </a:lnTo>
                  <a:lnTo>
                    <a:pt x="650" y="1706"/>
                  </a:lnTo>
                  <a:lnTo>
                    <a:pt x="656" y="1706"/>
                  </a:lnTo>
                  <a:lnTo>
                    <a:pt x="654" y="1714"/>
                  </a:lnTo>
                  <a:close/>
                  <a:moveTo>
                    <a:pt x="42" y="2086"/>
                  </a:moveTo>
                  <a:lnTo>
                    <a:pt x="42" y="2086"/>
                  </a:lnTo>
                  <a:lnTo>
                    <a:pt x="40" y="2082"/>
                  </a:lnTo>
                  <a:lnTo>
                    <a:pt x="42" y="2084"/>
                  </a:lnTo>
                  <a:lnTo>
                    <a:pt x="42" y="2086"/>
                  </a:lnTo>
                  <a:close/>
                  <a:moveTo>
                    <a:pt x="100" y="2040"/>
                  </a:moveTo>
                  <a:lnTo>
                    <a:pt x="100" y="2040"/>
                  </a:lnTo>
                  <a:lnTo>
                    <a:pt x="100" y="2034"/>
                  </a:lnTo>
                  <a:lnTo>
                    <a:pt x="104" y="2036"/>
                  </a:lnTo>
                  <a:lnTo>
                    <a:pt x="100" y="2040"/>
                  </a:lnTo>
                  <a:close/>
                  <a:moveTo>
                    <a:pt x="118" y="2152"/>
                  </a:moveTo>
                  <a:lnTo>
                    <a:pt x="118" y="2152"/>
                  </a:lnTo>
                  <a:lnTo>
                    <a:pt x="122" y="2156"/>
                  </a:lnTo>
                  <a:lnTo>
                    <a:pt x="118" y="2152"/>
                  </a:lnTo>
                  <a:close/>
                  <a:moveTo>
                    <a:pt x="122" y="2144"/>
                  </a:moveTo>
                  <a:lnTo>
                    <a:pt x="122" y="2144"/>
                  </a:lnTo>
                  <a:lnTo>
                    <a:pt x="114" y="2144"/>
                  </a:lnTo>
                  <a:lnTo>
                    <a:pt x="118" y="2132"/>
                  </a:lnTo>
                  <a:lnTo>
                    <a:pt x="122" y="2136"/>
                  </a:lnTo>
                  <a:lnTo>
                    <a:pt x="122" y="2144"/>
                  </a:lnTo>
                  <a:close/>
                  <a:moveTo>
                    <a:pt x="218" y="2314"/>
                  </a:moveTo>
                  <a:lnTo>
                    <a:pt x="218" y="2314"/>
                  </a:lnTo>
                  <a:lnTo>
                    <a:pt x="220" y="2310"/>
                  </a:lnTo>
                  <a:lnTo>
                    <a:pt x="224" y="2314"/>
                  </a:lnTo>
                  <a:lnTo>
                    <a:pt x="218" y="2314"/>
                  </a:lnTo>
                  <a:close/>
                  <a:moveTo>
                    <a:pt x="320" y="2408"/>
                  </a:moveTo>
                  <a:lnTo>
                    <a:pt x="320" y="2408"/>
                  </a:lnTo>
                  <a:lnTo>
                    <a:pt x="314" y="2400"/>
                  </a:lnTo>
                  <a:lnTo>
                    <a:pt x="322" y="2406"/>
                  </a:lnTo>
                  <a:lnTo>
                    <a:pt x="320" y="2408"/>
                  </a:lnTo>
                  <a:close/>
                  <a:moveTo>
                    <a:pt x="348" y="2140"/>
                  </a:moveTo>
                  <a:lnTo>
                    <a:pt x="348" y="2140"/>
                  </a:lnTo>
                  <a:lnTo>
                    <a:pt x="348" y="2144"/>
                  </a:lnTo>
                  <a:lnTo>
                    <a:pt x="344" y="2146"/>
                  </a:lnTo>
                  <a:lnTo>
                    <a:pt x="348" y="2140"/>
                  </a:lnTo>
                  <a:close/>
                  <a:moveTo>
                    <a:pt x="350" y="2412"/>
                  </a:moveTo>
                  <a:lnTo>
                    <a:pt x="350" y="2412"/>
                  </a:lnTo>
                  <a:lnTo>
                    <a:pt x="346" y="2410"/>
                  </a:lnTo>
                  <a:lnTo>
                    <a:pt x="346" y="2400"/>
                  </a:lnTo>
                  <a:lnTo>
                    <a:pt x="352" y="2400"/>
                  </a:lnTo>
                  <a:lnTo>
                    <a:pt x="356" y="2406"/>
                  </a:lnTo>
                  <a:lnTo>
                    <a:pt x="350" y="2412"/>
                  </a:lnTo>
                  <a:close/>
                  <a:moveTo>
                    <a:pt x="416" y="2226"/>
                  </a:moveTo>
                  <a:lnTo>
                    <a:pt x="416" y="2226"/>
                  </a:lnTo>
                  <a:lnTo>
                    <a:pt x="420" y="2228"/>
                  </a:lnTo>
                  <a:lnTo>
                    <a:pt x="422" y="2230"/>
                  </a:lnTo>
                  <a:lnTo>
                    <a:pt x="418" y="2228"/>
                  </a:lnTo>
                  <a:lnTo>
                    <a:pt x="416" y="2226"/>
                  </a:lnTo>
                  <a:close/>
                  <a:moveTo>
                    <a:pt x="452" y="2104"/>
                  </a:moveTo>
                  <a:lnTo>
                    <a:pt x="452" y="2104"/>
                  </a:lnTo>
                  <a:lnTo>
                    <a:pt x="450" y="2100"/>
                  </a:lnTo>
                  <a:lnTo>
                    <a:pt x="452" y="2102"/>
                  </a:lnTo>
                  <a:lnTo>
                    <a:pt x="452" y="2104"/>
                  </a:lnTo>
                  <a:close/>
                  <a:moveTo>
                    <a:pt x="478" y="2316"/>
                  </a:moveTo>
                  <a:lnTo>
                    <a:pt x="478" y="2316"/>
                  </a:lnTo>
                  <a:lnTo>
                    <a:pt x="476" y="2312"/>
                  </a:lnTo>
                  <a:lnTo>
                    <a:pt x="478" y="2314"/>
                  </a:lnTo>
                  <a:lnTo>
                    <a:pt x="478" y="2316"/>
                  </a:lnTo>
                  <a:close/>
                  <a:moveTo>
                    <a:pt x="484" y="2128"/>
                  </a:moveTo>
                  <a:lnTo>
                    <a:pt x="484" y="2128"/>
                  </a:lnTo>
                  <a:lnTo>
                    <a:pt x="488" y="2126"/>
                  </a:lnTo>
                  <a:lnTo>
                    <a:pt x="490" y="2128"/>
                  </a:lnTo>
                  <a:lnTo>
                    <a:pt x="488" y="2128"/>
                  </a:lnTo>
                  <a:lnTo>
                    <a:pt x="484" y="2128"/>
                  </a:lnTo>
                  <a:close/>
                  <a:moveTo>
                    <a:pt x="492" y="1928"/>
                  </a:moveTo>
                  <a:lnTo>
                    <a:pt x="492" y="1928"/>
                  </a:lnTo>
                  <a:lnTo>
                    <a:pt x="492" y="1922"/>
                  </a:lnTo>
                  <a:lnTo>
                    <a:pt x="494" y="1924"/>
                  </a:lnTo>
                  <a:lnTo>
                    <a:pt x="496" y="1928"/>
                  </a:lnTo>
                  <a:lnTo>
                    <a:pt x="492" y="1928"/>
                  </a:lnTo>
                  <a:close/>
                  <a:moveTo>
                    <a:pt x="510" y="1904"/>
                  </a:moveTo>
                  <a:lnTo>
                    <a:pt x="510" y="1904"/>
                  </a:lnTo>
                  <a:lnTo>
                    <a:pt x="508" y="1900"/>
                  </a:lnTo>
                  <a:lnTo>
                    <a:pt x="510" y="1902"/>
                  </a:lnTo>
                  <a:lnTo>
                    <a:pt x="510" y="1904"/>
                  </a:lnTo>
                  <a:close/>
                  <a:moveTo>
                    <a:pt x="512" y="2066"/>
                  </a:moveTo>
                  <a:lnTo>
                    <a:pt x="512" y="2066"/>
                  </a:lnTo>
                  <a:lnTo>
                    <a:pt x="512" y="2064"/>
                  </a:lnTo>
                  <a:lnTo>
                    <a:pt x="512" y="2066"/>
                  </a:lnTo>
                  <a:close/>
                  <a:moveTo>
                    <a:pt x="540" y="2224"/>
                  </a:moveTo>
                  <a:lnTo>
                    <a:pt x="540" y="2224"/>
                  </a:lnTo>
                  <a:lnTo>
                    <a:pt x="532" y="2226"/>
                  </a:lnTo>
                  <a:lnTo>
                    <a:pt x="534" y="2216"/>
                  </a:lnTo>
                  <a:lnTo>
                    <a:pt x="540" y="2222"/>
                  </a:lnTo>
                  <a:lnTo>
                    <a:pt x="540" y="2224"/>
                  </a:lnTo>
                  <a:close/>
                  <a:moveTo>
                    <a:pt x="542" y="2408"/>
                  </a:moveTo>
                  <a:lnTo>
                    <a:pt x="542" y="2408"/>
                  </a:lnTo>
                  <a:lnTo>
                    <a:pt x="546" y="2412"/>
                  </a:lnTo>
                  <a:lnTo>
                    <a:pt x="542" y="2408"/>
                  </a:lnTo>
                  <a:close/>
                  <a:moveTo>
                    <a:pt x="562" y="1918"/>
                  </a:moveTo>
                  <a:lnTo>
                    <a:pt x="562" y="1918"/>
                  </a:lnTo>
                  <a:lnTo>
                    <a:pt x="560" y="1914"/>
                  </a:lnTo>
                  <a:lnTo>
                    <a:pt x="562" y="1916"/>
                  </a:lnTo>
                  <a:lnTo>
                    <a:pt x="562" y="1918"/>
                  </a:lnTo>
                  <a:close/>
                  <a:moveTo>
                    <a:pt x="248" y="2674"/>
                  </a:moveTo>
                  <a:lnTo>
                    <a:pt x="248" y="2674"/>
                  </a:lnTo>
                  <a:lnTo>
                    <a:pt x="254" y="2674"/>
                  </a:lnTo>
                  <a:lnTo>
                    <a:pt x="256" y="2682"/>
                  </a:lnTo>
                  <a:lnTo>
                    <a:pt x="250" y="2678"/>
                  </a:lnTo>
                  <a:lnTo>
                    <a:pt x="248" y="2674"/>
                  </a:lnTo>
                  <a:close/>
                  <a:moveTo>
                    <a:pt x="508" y="2500"/>
                  </a:moveTo>
                  <a:lnTo>
                    <a:pt x="508" y="2500"/>
                  </a:lnTo>
                  <a:lnTo>
                    <a:pt x="506" y="2506"/>
                  </a:lnTo>
                  <a:lnTo>
                    <a:pt x="500" y="2502"/>
                  </a:lnTo>
                  <a:lnTo>
                    <a:pt x="498" y="2496"/>
                  </a:lnTo>
                  <a:lnTo>
                    <a:pt x="508" y="2498"/>
                  </a:lnTo>
                  <a:lnTo>
                    <a:pt x="508" y="2500"/>
                  </a:lnTo>
                  <a:close/>
                  <a:moveTo>
                    <a:pt x="692" y="2406"/>
                  </a:moveTo>
                  <a:lnTo>
                    <a:pt x="692" y="2406"/>
                  </a:lnTo>
                  <a:lnTo>
                    <a:pt x="694" y="2410"/>
                  </a:lnTo>
                  <a:lnTo>
                    <a:pt x="686" y="2410"/>
                  </a:lnTo>
                  <a:lnTo>
                    <a:pt x="684" y="2404"/>
                  </a:lnTo>
                  <a:lnTo>
                    <a:pt x="692" y="2406"/>
                  </a:lnTo>
                  <a:close/>
                  <a:moveTo>
                    <a:pt x="690" y="2436"/>
                  </a:moveTo>
                  <a:lnTo>
                    <a:pt x="690" y="2436"/>
                  </a:lnTo>
                  <a:lnTo>
                    <a:pt x="694" y="2440"/>
                  </a:lnTo>
                  <a:lnTo>
                    <a:pt x="680" y="2448"/>
                  </a:lnTo>
                  <a:lnTo>
                    <a:pt x="690" y="2436"/>
                  </a:lnTo>
                  <a:close/>
                  <a:moveTo>
                    <a:pt x="650" y="2172"/>
                  </a:moveTo>
                  <a:lnTo>
                    <a:pt x="650" y="2172"/>
                  </a:lnTo>
                  <a:lnTo>
                    <a:pt x="654" y="2174"/>
                  </a:lnTo>
                  <a:lnTo>
                    <a:pt x="656" y="2180"/>
                  </a:lnTo>
                  <a:lnTo>
                    <a:pt x="650" y="2178"/>
                  </a:lnTo>
                  <a:lnTo>
                    <a:pt x="650" y="2172"/>
                  </a:lnTo>
                  <a:close/>
                  <a:moveTo>
                    <a:pt x="620" y="2302"/>
                  </a:moveTo>
                  <a:lnTo>
                    <a:pt x="620" y="2302"/>
                  </a:lnTo>
                  <a:lnTo>
                    <a:pt x="616" y="2302"/>
                  </a:lnTo>
                  <a:lnTo>
                    <a:pt x="612" y="2300"/>
                  </a:lnTo>
                  <a:lnTo>
                    <a:pt x="620" y="2302"/>
                  </a:lnTo>
                  <a:close/>
                  <a:moveTo>
                    <a:pt x="568" y="2166"/>
                  </a:moveTo>
                  <a:lnTo>
                    <a:pt x="568" y="2166"/>
                  </a:lnTo>
                  <a:lnTo>
                    <a:pt x="574" y="2170"/>
                  </a:lnTo>
                  <a:lnTo>
                    <a:pt x="570" y="2170"/>
                  </a:lnTo>
                  <a:lnTo>
                    <a:pt x="568" y="2166"/>
                  </a:lnTo>
                  <a:close/>
                  <a:moveTo>
                    <a:pt x="584" y="2448"/>
                  </a:moveTo>
                  <a:lnTo>
                    <a:pt x="584" y="2448"/>
                  </a:lnTo>
                  <a:lnTo>
                    <a:pt x="578" y="2448"/>
                  </a:lnTo>
                  <a:lnTo>
                    <a:pt x="576" y="2438"/>
                  </a:lnTo>
                  <a:lnTo>
                    <a:pt x="580" y="2436"/>
                  </a:lnTo>
                  <a:lnTo>
                    <a:pt x="584" y="2442"/>
                  </a:lnTo>
                  <a:lnTo>
                    <a:pt x="584" y="2448"/>
                  </a:lnTo>
                  <a:close/>
                  <a:moveTo>
                    <a:pt x="610" y="2366"/>
                  </a:moveTo>
                  <a:lnTo>
                    <a:pt x="610" y="2366"/>
                  </a:lnTo>
                  <a:lnTo>
                    <a:pt x="616" y="2370"/>
                  </a:lnTo>
                  <a:lnTo>
                    <a:pt x="608" y="2374"/>
                  </a:lnTo>
                  <a:lnTo>
                    <a:pt x="610" y="2366"/>
                  </a:lnTo>
                  <a:close/>
                  <a:moveTo>
                    <a:pt x="610" y="2402"/>
                  </a:moveTo>
                  <a:lnTo>
                    <a:pt x="610" y="2402"/>
                  </a:lnTo>
                  <a:lnTo>
                    <a:pt x="612" y="2400"/>
                  </a:lnTo>
                  <a:lnTo>
                    <a:pt x="616" y="2404"/>
                  </a:lnTo>
                  <a:lnTo>
                    <a:pt x="610" y="2404"/>
                  </a:lnTo>
                  <a:lnTo>
                    <a:pt x="610" y="2402"/>
                  </a:lnTo>
                  <a:close/>
                  <a:moveTo>
                    <a:pt x="612" y="2494"/>
                  </a:moveTo>
                  <a:lnTo>
                    <a:pt x="612" y="2494"/>
                  </a:lnTo>
                  <a:lnTo>
                    <a:pt x="620" y="2496"/>
                  </a:lnTo>
                  <a:lnTo>
                    <a:pt x="616" y="2496"/>
                  </a:lnTo>
                  <a:lnTo>
                    <a:pt x="612" y="2494"/>
                  </a:lnTo>
                  <a:close/>
                  <a:moveTo>
                    <a:pt x="620" y="2318"/>
                  </a:moveTo>
                  <a:lnTo>
                    <a:pt x="620" y="2318"/>
                  </a:lnTo>
                  <a:lnTo>
                    <a:pt x="618" y="2316"/>
                  </a:lnTo>
                  <a:lnTo>
                    <a:pt x="620" y="2312"/>
                  </a:lnTo>
                  <a:lnTo>
                    <a:pt x="624" y="2316"/>
                  </a:lnTo>
                  <a:lnTo>
                    <a:pt x="620" y="2318"/>
                  </a:lnTo>
                  <a:close/>
                  <a:moveTo>
                    <a:pt x="636" y="2048"/>
                  </a:moveTo>
                  <a:lnTo>
                    <a:pt x="636" y="2048"/>
                  </a:lnTo>
                  <a:lnTo>
                    <a:pt x="638" y="2044"/>
                  </a:lnTo>
                  <a:lnTo>
                    <a:pt x="642" y="2048"/>
                  </a:lnTo>
                  <a:lnTo>
                    <a:pt x="638" y="2050"/>
                  </a:lnTo>
                  <a:lnTo>
                    <a:pt x="636" y="2048"/>
                  </a:lnTo>
                  <a:close/>
                  <a:moveTo>
                    <a:pt x="644" y="2810"/>
                  </a:moveTo>
                  <a:lnTo>
                    <a:pt x="644" y="2810"/>
                  </a:lnTo>
                  <a:lnTo>
                    <a:pt x="644" y="2804"/>
                  </a:lnTo>
                  <a:lnTo>
                    <a:pt x="648" y="2806"/>
                  </a:lnTo>
                  <a:lnTo>
                    <a:pt x="644" y="2810"/>
                  </a:lnTo>
                  <a:close/>
                  <a:moveTo>
                    <a:pt x="646" y="2672"/>
                  </a:moveTo>
                  <a:lnTo>
                    <a:pt x="646" y="2672"/>
                  </a:lnTo>
                  <a:lnTo>
                    <a:pt x="644" y="2668"/>
                  </a:lnTo>
                  <a:lnTo>
                    <a:pt x="646" y="2670"/>
                  </a:lnTo>
                  <a:lnTo>
                    <a:pt x="646" y="2672"/>
                  </a:lnTo>
                  <a:close/>
                  <a:moveTo>
                    <a:pt x="644" y="2552"/>
                  </a:moveTo>
                  <a:lnTo>
                    <a:pt x="644" y="2552"/>
                  </a:lnTo>
                  <a:lnTo>
                    <a:pt x="642" y="2544"/>
                  </a:lnTo>
                  <a:lnTo>
                    <a:pt x="644" y="2546"/>
                  </a:lnTo>
                  <a:lnTo>
                    <a:pt x="648" y="2548"/>
                  </a:lnTo>
                  <a:lnTo>
                    <a:pt x="644" y="2552"/>
                  </a:lnTo>
                  <a:close/>
                  <a:moveTo>
                    <a:pt x="640" y="2494"/>
                  </a:moveTo>
                  <a:lnTo>
                    <a:pt x="640" y="2494"/>
                  </a:lnTo>
                  <a:lnTo>
                    <a:pt x="642" y="2492"/>
                  </a:lnTo>
                  <a:lnTo>
                    <a:pt x="648" y="2494"/>
                  </a:lnTo>
                  <a:lnTo>
                    <a:pt x="650" y="2500"/>
                  </a:lnTo>
                  <a:lnTo>
                    <a:pt x="640" y="2494"/>
                  </a:lnTo>
                  <a:close/>
                  <a:moveTo>
                    <a:pt x="648" y="2470"/>
                  </a:moveTo>
                  <a:lnTo>
                    <a:pt x="648" y="2470"/>
                  </a:lnTo>
                  <a:lnTo>
                    <a:pt x="646" y="2464"/>
                  </a:lnTo>
                  <a:lnTo>
                    <a:pt x="652" y="2460"/>
                  </a:lnTo>
                  <a:lnTo>
                    <a:pt x="656" y="2460"/>
                  </a:lnTo>
                  <a:lnTo>
                    <a:pt x="658" y="2464"/>
                  </a:lnTo>
                  <a:lnTo>
                    <a:pt x="650" y="2470"/>
                  </a:lnTo>
                  <a:lnTo>
                    <a:pt x="648" y="2470"/>
                  </a:lnTo>
                  <a:close/>
                  <a:moveTo>
                    <a:pt x="672" y="2686"/>
                  </a:moveTo>
                  <a:lnTo>
                    <a:pt x="672" y="2686"/>
                  </a:lnTo>
                  <a:lnTo>
                    <a:pt x="670" y="2682"/>
                  </a:lnTo>
                  <a:lnTo>
                    <a:pt x="672" y="2684"/>
                  </a:lnTo>
                  <a:lnTo>
                    <a:pt x="672" y="2686"/>
                  </a:lnTo>
                  <a:close/>
                  <a:moveTo>
                    <a:pt x="680" y="2518"/>
                  </a:moveTo>
                  <a:lnTo>
                    <a:pt x="680" y="2518"/>
                  </a:lnTo>
                  <a:lnTo>
                    <a:pt x="658" y="2522"/>
                  </a:lnTo>
                  <a:lnTo>
                    <a:pt x="656" y="2516"/>
                  </a:lnTo>
                  <a:lnTo>
                    <a:pt x="674" y="2510"/>
                  </a:lnTo>
                  <a:lnTo>
                    <a:pt x="680" y="2516"/>
                  </a:lnTo>
                  <a:lnTo>
                    <a:pt x="680" y="2518"/>
                  </a:lnTo>
                  <a:close/>
                  <a:moveTo>
                    <a:pt x="678" y="2496"/>
                  </a:moveTo>
                  <a:lnTo>
                    <a:pt x="678" y="2496"/>
                  </a:lnTo>
                  <a:lnTo>
                    <a:pt x="672" y="2496"/>
                  </a:lnTo>
                  <a:lnTo>
                    <a:pt x="670" y="2486"/>
                  </a:lnTo>
                  <a:lnTo>
                    <a:pt x="678" y="2486"/>
                  </a:lnTo>
                  <a:lnTo>
                    <a:pt x="682" y="2490"/>
                  </a:lnTo>
                  <a:lnTo>
                    <a:pt x="678" y="2496"/>
                  </a:lnTo>
                  <a:close/>
                  <a:moveTo>
                    <a:pt x="700" y="2502"/>
                  </a:moveTo>
                  <a:lnTo>
                    <a:pt x="700" y="2502"/>
                  </a:lnTo>
                  <a:lnTo>
                    <a:pt x="698" y="2496"/>
                  </a:lnTo>
                  <a:lnTo>
                    <a:pt x="692" y="2496"/>
                  </a:lnTo>
                  <a:lnTo>
                    <a:pt x="690" y="2488"/>
                  </a:lnTo>
                  <a:lnTo>
                    <a:pt x="690" y="2482"/>
                  </a:lnTo>
                  <a:lnTo>
                    <a:pt x="700" y="2488"/>
                  </a:lnTo>
                  <a:lnTo>
                    <a:pt x="706" y="2496"/>
                  </a:lnTo>
                  <a:lnTo>
                    <a:pt x="704" y="2502"/>
                  </a:lnTo>
                  <a:lnTo>
                    <a:pt x="700" y="2502"/>
                  </a:lnTo>
                  <a:close/>
                  <a:moveTo>
                    <a:pt x="698" y="2412"/>
                  </a:moveTo>
                  <a:lnTo>
                    <a:pt x="698" y="2412"/>
                  </a:lnTo>
                  <a:lnTo>
                    <a:pt x="704" y="2404"/>
                  </a:lnTo>
                  <a:lnTo>
                    <a:pt x="706" y="2404"/>
                  </a:lnTo>
                  <a:lnTo>
                    <a:pt x="704" y="2410"/>
                  </a:lnTo>
                  <a:lnTo>
                    <a:pt x="698" y="2412"/>
                  </a:lnTo>
                  <a:close/>
                  <a:moveTo>
                    <a:pt x="736" y="2606"/>
                  </a:moveTo>
                  <a:lnTo>
                    <a:pt x="736" y="2606"/>
                  </a:lnTo>
                  <a:lnTo>
                    <a:pt x="734" y="2606"/>
                  </a:lnTo>
                  <a:lnTo>
                    <a:pt x="730" y="2602"/>
                  </a:lnTo>
                  <a:lnTo>
                    <a:pt x="736" y="2594"/>
                  </a:lnTo>
                  <a:lnTo>
                    <a:pt x="738" y="2596"/>
                  </a:lnTo>
                  <a:lnTo>
                    <a:pt x="740" y="2600"/>
                  </a:lnTo>
                  <a:lnTo>
                    <a:pt x="738" y="2602"/>
                  </a:lnTo>
                  <a:lnTo>
                    <a:pt x="736" y="2606"/>
                  </a:lnTo>
                  <a:close/>
                  <a:moveTo>
                    <a:pt x="736" y="2544"/>
                  </a:moveTo>
                  <a:lnTo>
                    <a:pt x="736" y="2544"/>
                  </a:lnTo>
                  <a:lnTo>
                    <a:pt x="736" y="2536"/>
                  </a:lnTo>
                  <a:lnTo>
                    <a:pt x="740" y="2540"/>
                  </a:lnTo>
                  <a:lnTo>
                    <a:pt x="736" y="2544"/>
                  </a:lnTo>
                  <a:close/>
                  <a:moveTo>
                    <a:pt x="730" y="2506"/>
                  </a:moveTo>
                  <a:lnTo>
                    <a:pt x="730" y="2506"/>
                  </a:lnTo>
                  <a:lnTo>
                    <a:pt x="728" y="2506"/>
                  </a:lnTo>
                  <a:lnTo>
                    <a:pt x="730" y="2498"/>
                  </a:lnTo>
                  <a:lnTo>
                    <a:pt x="736" y="2498"/>
                  </a:lnTo>
                  <a:lnTo>
                    <a:pt x="740" y="2504"/>
                  </a:lnTo>
                  <a:lnTo>
                    <a:pt x="730" y="2506"/>
                  </a:lnTo>
                  <a:close/>
                  <a:moveTo>
                    <a:pt x="728" y="2416"/>
                  </a:moveTo>
                  <a:lnTo>
                    <a:pt x="728" y="2416"/>
                  </a:lnTo>
                  <a:lnTo>
                    <a:pt x="728" y="2406"/>
                  </a:lnTo>
                  <a:lnTo>
                    <a:pt x="732" y="2404"/>
                  </a:lnTo>
                  <a:lnTo>
                    <a:pt x="744" y="2410"/>
                  </a:lnTo>
                  <a:lnTo>
                    <a:pt x="744" y="2412"/>
                  </a:lnTo>
                  <a:lnTo>
                    <a:pt x="740" y="2414"/>
                  </a:lnTo>
                  <a:lnTo>
                    <a:pt x="728" y="2416"/>
                  </a:lnTo>
                  <a:close/>
                  <a:moveTo>
                    <a:pt x="742" y="2450"/>
                  </a:moveTo>
                  <a:lnTo>
                    <a:pt x="742" y="2450"/>
                  </a:lnTo>
                  <a:lnTo>
                    <a:pt x="744" y="2444"/>
                  </a:lnTo>
                  <a:lnTo>
                    <a:pt x="748" y="2444"/>
                  </a:lnTo>
                  <a:lnTo>
                    <a:pt x="746" y="2448"/>
                  </a:lnTo>
                  <a:lnTo>
                    <a:pt x="742" y="2450"/>
                  </a:lnTo>
                  <a:close/>
                  <a:moveTo>
                    <a:pt x="774" y="2892"/>
                  </a:moveTo>
                  <a:lnTo>
                    <a:pt x="774" y="2892"/>
                  </a:lnTo>
                  <a:lnTo>
                    <a:pt x="774" y="2884"/>
                  </a:lnTo>
                  <a:lnTo>
                    <a:pt x="778" y="2884"/>
                  </a:lnTo>
                  <a:lnTo>
                    <a:pt x="774" y="2892"/>
                  </a:lnTo>
                  <a:close/>
                  <a:moveTo>
                    <a:pt x="776" y="2354"/>
                  </a:moveTo>
                  <a:lnTo>
                    <a:pt x="776" y="2354"/>
                  </a:lnTo>
                  <a:lnTo>
                    <a:pt x="786" y="2356"/>
                  </a:lnTo>
                  <a:lnTo>
                    <a:pt x="780" y="2358"/>
                  </a:lnTo>
                  <a:lnTo>
                    <a:pt x="776" y="2354"/>
                  </a:lnTo>
                  <a:close/>
                  <a:moveTo>
                    <a:pt x="802" y="2400"/>
                  </a:moveTo>
                  <a:lnTo>
                    <a:pt x="802" y="2400"/>
                  </a:lnTo>
                  <a:lnTo>
                    <a:pt x="800" y="2398"/>
                  </a:lnTo>
                  <a:lnTo>
                    <a:pt x="804" y="2398"/>
                  </a:lnTo>
                  <a:lnTo>
                    <a:pt x="802" y="2400"/>
                  </a:lnTo>
                  <a:close/>
                  <a:moveTo>
                    <a:pt x="808" y="2360"/>
                  </a:moveTo>
                  <a:lnTo>
                    <a:pt x="808" y="2360"/>
                  </a:lnTo>
                  <a:lnTo>
                    <a:pt x="814" y="2364"/>
                  </a:lnTo>
                  <a:lnTo>
                    <a:pt x="810" y="2364"/>
                  </a:lnTo>
                  <a:lnTo>
                    <a:pt x="808" y="2360"/>
                  </a:lnTo>
                  <a:close/>
                  <a:moveTo>
                    <a:pt x="866" y="1954"/>
                  </a:moveTo>
                  <a:lnTo>
                    <a:pt x="866" y="1954"/>
                  </a:lnTo>
                  <a:lnTo>
                    <a:pt x="864" y="1948"/>
                  </a:lnTo>
                  <a:lnTo>
                    <a:pt x="870" y="1950"/>
                  </a:lnTo>
                  <a:lnTo>
                    <a:pt x="866" y="1954"/>
                  </a:lnTo>
                  <a:close/>
                  <a:moveTo>
                    <a:pt x="912" y="2430"/>
                  </a:moveTo>
                  <a:lnTo>
                    <a:pt x="912" y="2430"/>
                  </a:lnTo>
                  <a:lnTo>
                    <a:pt x="916" y="2428"/>
                  </a:lnTo>
                  <a:lnTo>
                    <a:pt x="920" y="2434"/>
                  </a:lnTo>
                  <a:lnTo>
                    <a:pt x="912" y="2430"/>
                  </a:lnTo>
                  <a:close/>
                  <a:moveTo>
                    <a:pt x="920" y="1744"/>
                  </a:moveTo>
                  <a:lnTo>
                    <a:pt x="920" y="1744"/>
                  </a:lnTo>
                  <a:lnTo>
                    <a:pt x="924" y="1748"/>
                  </a:lnTo>
                  <a:lnTo>
                    <a:pt x="920" y="1744"/>
                  </a:lnTo>
                  <a:close/>
                  <a:moveTo>
                    <a:pt x="1084" y="900"/>
                  </a:moveTo>
                  <a:lnTo>
                    <a:pt x="1084" y="900"/>
                  </a:lnTo>
                  <a:lnTo>
                    <a:pt x="1084" y="890"/>
                  </a:lnTo>
                  <a:lnTo>
                    <a:pt x="1090" y="890"/>
                  </a:lnTo>
                  <a:lnTo>
                    <a:pt x="1092" y="900"/>
                  </a:lnTo>
                  <a:lnTo>
                    <a:pt x="1084" y="900"/>
                  </a:lnTo>
                  <a:close/>
                  <a:moveTo>
                    <a:pt x="1058" y="1558"/>
                  </a:moveTo>
                  <a:lnTo>
                    <a:pt x="1058" y="1558"/>
                  </a:lnTo>
                  <a:lnTo>
                    <a:pt x="1060" y="1558"/>
                  </a:lnTo>
                  <a:lnTo>
                    <a:pt x="1056" y="1562"/>
                  </a:lnTo>
                  <a:lnTo>
                    <a:pt x="1058" y="1558"/>
                  </a:lnTo>
                  <a:close/>
                  <a:moveTo>
                    <a:pt x="988" y="2678"/>
                  </a:moveTo>
                  <a:lnTo>
                    <a:pt x="988" y="2678"/>
                  </a:lnTo>
                  <a:lnTo>
                    <a:pt x="990" y="2666"/>
                  </a:lnTo>
                  <a:lnTo>
                    <a:pt x="994" y="2670"/>
                  </a:lnTo>
                  <a:lnTo>
                    <a:pt x="994" y="2672"/>
                  </a:lnTo>
                  <a:lnTo>
                    <a:pt x="992" y="2674"/>
                  </a:lnTo>
                  <a:lnTo>
                    <a:pt x="988" y="2678"/>
                  </a:lnTo>
                  <a:close/>
                  <a:moveTo>
                    <a:pt x="1010" y="1552"/>
                  </a:moveTo>
                  <a:lnTo>
                    <a:pt x="1010" y="1552"/>
                  </a:lnTo>
                  <a:lnTo>
                    <a:pt x="1008" y="1548"/>
                  </a:lnTo>
                  <a:lnTo>
                    <a:pt x="1010" y="1550"/>
                  </a:lnTo>
                  <a:lnTo>
                    <a:pt x="1010" y="1552"/>
                  </a:lnTo>
                  <a:close/>
                  <a:moveTo>
                    <a:pt x="1018" y="2536"/>
                  </a:moveTo>
                  <a:lnTo>
                    <a:pt x="1018" y="2536"/>
                  </a:lnTo>
                  <a:lnTo>
                    <a:pt x="1026" y="2538"/>
                  </a:lnTo>
                  <a:lnTo>
                    <a:pt x="1022" y="2538"/>
                  </a:lnTo>
                  <a:lnTo>
                    <a:pt x="1018" y="2536"/>
                  </a:lnTo>
                  <a:close/>
                  <a:moveTo>
                    <a:pt x="1022" y="2682"/>
                  </a:moveTo>
                  <a:lnTo>
                    <a:pt x="1022" y="2682"/>
                  </a:lnTo>
                  <a:lnTo>
                    <a:pt x="1024" y="2670"/>
                  </a:lnTo>
                  <a:lnTo>
                    <a:pt x="1032" y="2676"/>
                  </a:lnTo>
                  <a:lnTo>
                    <a:pt x="1032" y="2682"/>
                  </a:lnTo>
                  <a:lnTo>
                    <a:pt x="1026" y="2686"/>
                  </a:lnTo>
                  <a:lnTo>
                    <a:pt x="1022" y="2682"/>
                  </a:lnTo>
                  <a:close/>
                  <a:moveTo>
                    <a:pt x="1028" y="2992"/>
                  </a:moveTo>
                  <a:lnTo>
                    <a:pt x="1028" y="2992"/>
                  </a:lnTo>
                  <a:lnTo>
                    <a:pt x="1036" y="2994"/>
                  </a:lnTo>
                  <a:lnTo>
                    <a:pt x="1038" y="2998"/>
                  </a:lnTo>
                  <a:lnTo>
                    <a:pt x="1030" y="2996"/>
                  </a:lnTo>
                  <a:lnTo>
                    <a:pt x="1028" y="2992"/>
                  </a:lnTo>
                  <a:close/>
                  <a:moveTo>
                    <a:pt x="1040" y="1560"/>
                  </a:moveTo>
                  <a:lnTo>
                    <a:pt x="1040" y="1560"/>
                  </a:lnTo>
                  <a:lnTo>
                    <a:pt x="1046" y="1562"/>
                  </a:lnTo>
                  <a:lnTo>
                    <a:pt x="1040" y="1566"/>
                  </a:lnTo>
                  <a:lnTo>
                    <a:pt x="1040" y="1560"/>
                  </a:lnTo>
                  <a:close/>
                  <a:moveTo>
                    <a:pt x="1046" y="1790"/>
                  </a:moveTo>
                  <a:lnTo>
                    <a:pt x="1046" y="1790"/>
                  </a:lnTo>
                  <a:lnTo>
                    <a:pt x="1042" y="1790"/>
                  </a:lnTo>
                  <a:lnTo>
                    <a:pt x="1044" y="1782"/>
                  </a:lnTo>
                  <a:lnTo>
                    <a:pt x="1058" y="1782"/>
                  </a:lnTo>
                  <a:lnTo>
                    <a:pt x="1062" y="1784"/>
                  </a:lnTo>
                  <a:lnTo>
                    <a:pt x="1062" y="1786"/>
                  </a:lnTo>
                  <a:lnTo>
                    <a:pt x="1058" y="1790"/>
                  </a:lnTo>
                  <a:lnTo>
                    <a:pt x="1056" y="1792"/>
                  </a:lnTo>
                  <a:lnTo>
                    <a:pt x="1052" y="1792"/>
                  </a:lnTo>
                  <a:lnTo>
                    <a:pt x="1046" y="1790"/>
                  </a:lnTo>
                  <a:close/>
                  <a:moveTo>
                    <a:pt x="1058" y="2498"/>
                  </a:moveTo>
                  <a:lnTo>
                    <a:pt x="1058" y="2498"/>
                  </a:lnTo>
                  <a:lnTo>
                    <a:pt x="1062" y="2502"/>
                  </a:lnTo>
                  <a:lnTo>
                    <a:pt x="1058" y="2498"/>
                  </a:lnTo>
                  <a:close/>
                  <a:moveTo>
                    <a:pt x="1058" y="2054"/>
                  </a:moveTo>
                  <a:lnTo>
                    <a:pt x="1058" y="2054"/>
                  </a:lnTo>
                  <a:lnTo>
                    <a:pt x="1056" y="2044"/>
                  </a:lnTo>
                  <a:lnTo>
                    <a:pt x="1062" y="2046"/>
                  </a:lnTo>
                  <a:lnTo>
                    <a:pt x="1064" y="2052"/>
                  </a:lnTo>
                  <a:lnTo>
                    <a:pt x="1058" y="2054"/>
                  </a:lnTo>
                  <a:close/>
                  <a:moveTo>
                    <a:pt x="1074" y="1844"/>
                  </a:moveTo>
                  <a:lnTo>
                    <a:pt x="1074" y="1844"/>
                  </a:lnTo>
                  <a:lnTo>
                    <a:pt x="1074" y="1850"/>
                  </a:lnTo>
                  <a:lnTo>
                    <a:pt x="1070" y="1848"/>
                  </a:lnTo>
                  <a:lnTo>
                    <a:pt x="1074" y="1838"/>
                  </a:lnTo>
                  <a:lnTo>
                    <a:pt x="1080" y="1842"/>
                  </a:lnTo>
                  <a:lnTo>
                    <a:pt x="1074" y="1844"/>
                  </a:lnTo>
                  <a:close/>
                  <a:moveTo>
                    <a:pt x="1076" y="1776"/>
                  </a:moveTo>
                  <a:lnTo>
                    <a:pt x="1076" y="1776"/>
                  </a:lnTo>
                  <a:lnTo>
                    <a:pt x="1078" y="1772"/>
                  </a:lnTo>
                  <a:lnTo>
                    <a:pt x="1078" y="1774"/>
                  </a:lnTo>
                  <a:lnTo>
                    <a:pt x="1076" y="1776"/>
                  </a:lnTo>
                  <a:close/>
                  <a:moveTo>
                    <a:pt x="1074" y="1760"/>
                  </a:moveTo>
                  <a:lnTo>
                    <a:pt x="1074" y="1760"/>
                  </a:lnTo>
                  <a:lnTo>
                    <a:pt x="1080" y="1760"/>
                  </a:lnTo>
                  <a:lnTo>
                    <a:pt x="1076" y="1762"/>
                  </a:lnTo>
                  <a:lnTo>
                    <a:pt x="1074" y="1760"/>
                  </a:lnTo>
                  <a:close/>
                  <a:moveTo>
                    <a:pt x="1094" y="1650"/>
                  </a:moveTo>
                  <a:lnTo>
                    <a:pt x="1094" y="1650"/>
                  </a:lnTo>
                  <a:lnTo>
                    <a:pt x="1090" y="1654"/>
                  </a:lnTo>
                  <a:lnTo>
                    <a:pt x="1088" y="1652"/>
                  </a:lnTo>
                  <a:lnTo>
                    <a:pt x="1090" y="1648"/>
                  </a:lnTo>
                  <a:lnTo>
                    <a:pt x="1094" y="1648"/>
                  </a:lnTo>
                  <a:lnTo>
                    <a:pt x="1094" y="1650"/>
                  </a:lnTo>
                  <a:close/>
                  <a:moveTo>
                    <a:pt x="1090" y="1562"/>
                  </a:moveTo>
                  <a:lnTo>
                    <a:pt x="1090" y="1562"/>
                  </a:lnTo>
                  <a:lnTo>
                    <a:pt x="1088" y="1558"/>
                  </a:lnTo>
                  <a:lnTo>
                    <a:pt x="1088" y="1556"/>
                  </a:lnTo>
                  <a:lnTo>
                    <a:pt x="1094" y="1560"/>
                  </a:lnTo>
                  <a:lnTo>
                    <a:pt x="1090" y="1562"/>
                  </a:lnTo>
                  <a:close/>
                  <a:moveTo>
                    <a:pt x="1100" y="1372"/>
                  </a:moveTo>
                  <a:lnTo>
                    <a:pt x="1100" y="1372"/>
                  </a:lnTo>
                  <a:lnTo>
                    <a:pt x="1106" y="1376"/>
                  </a:lnTo>
                  <a:lnTo>
                    <a:pt x="1102" y="1376"/>
                  </a:lnTo>
                  <a:lnTo>
                    <a:pt x="1100" y="1372"/>
                  </a:lnTo>
                  <a:close/>
                  <a:moveTo>
                    <a:pt x="1176" y="2874"/>
                  </a:moveTo>
                  <a:lnTo>
                    <a:pt x="1176" y="2874"/>
                  </a:lnTo>
                  <a:lnTo>
                    <a:pt x="1174" y="2870"/>
                  </a:lnTo>
                  <a:lnTo>
                    <a:pt x="1178" y="2870"/>
                  </a:lnTo>
                  <a:lnTo>
                    <a:pt x="1176" y="2874"/>
                  </a:lnTo>
                  <a:close/>
                  <a:moveTo>
                    <a:pt x="1190" y="912"/>
                  </a:moveTo>
                  <a:lnTo>
                    <a:pt x="1190" y="912"/>
                  </a:lnTo>
                  <a:lnTo>
                    <a:pt x="1192" y="914"/>
                  </a:lnTo>
                  <a:lnTo>
                    <a:pt x="1188" y="914"/>
                  </a:lnTo>
                  <a:lnTo>
                    <a:pt x="1190" y="912"/>
                  </a:lnTo>
                  <a:close/>
                  <a:moveTo>
                    <a:pt x="1192" y="2464"/>
                  </a:moveTo>
                  <a:lnTo>
                    <a:pt x="1192" y="2464"/>
                  </a:lnTo>
                  <a:lnTo>
                    <a:pt x="1194" y="2466"/>
                  </a:lnTo>
                  <a:lnTo>
                    <a:pt x="1190" y="2468"/>
                  </a:lnTo>
                  <a:lnTo>
                    <a:pt x="1192" y="2464"/>
                  </a:lnTo>
                  <a:close/>
                  <a:moveTo>
                    <a:pt x="1192" y="2776"/>
                  </a:moveTo>
                  <a:lnTo>
                    <a:pt x="1192" y="2776"/>
                  </a:lnTo>
                  <a:lnTo>
                    <a:pt x="1194" y="2770"/>
                  </a:lnTo>
                  <a:lnTo>
                    <a:pt x="1196" y="2772"/>
                  </a:lnTo>
                  <a:lnTo>
                    <a:pt x="1192" y="2776"/>
                  </a:lnTo>
                  <a:close/>
                  <a:moveTo>
                    <a:pt x="1210" y="3120"/>
                  </a:moveTo>
                  <a:lnTo>
                    <a:pt x="1210" y="3120"/>
                  </a:lnTo>
                  <a:lnTo>
                    <a:pt x="1202" y="3120"/>
                  </a:lnTo>
                  <a:lnTo>
                    <a:pt x="1202" y="3104"/>
                  </a:lnTo>
                  <a:lnTo>
                    <a:pt x="1208" y="3106"/>
                  </a:lnTo>
                  <a:lnTo>
                    <a:pt x="1212" y="3110"/>
                  </a:lnTo>
                  <a:lnTo>
                    <a:pt x="1214" y="3116"/>
                  </a:lnTo>
                  <a:lnTo>
                    <a:pt x="1210" y="3120"/>
                  </a:lnTo>
                  <a:close/>
                  <a:moveTo>
                    <a:pt x="1224" y="1036"/>
                  </a:moveTo>
                  <a:lnTo>
                    <a:pt x="1224" y="1036"/>
                  </a:lnTo>
                  <a:lnTo>
                    <a:pt x="1222" y="1034"/>
                  </a:lnTo>
                  <a:lnTo>
                    <a:pt x="1226" y="1026"/>
                  </a:lnTo>
                  <a:lnTo>
                    <a:pt x="1228" y="1034"/>
                  </a:lnTo>
                  <a:lnTo>
                    <a:pt x="1224" y="1036"/>
                  </a:lnTo>
                  <a:close/>
                  <a:moveTo>
                    <a:pt x="1232" y="2428"/>
                  </a:moveTo>
                  <a:lnTo>
                    <a:pt x="1232" y="2428"/>
                  </a:lnTo>
                  <a:lnTo>
                    <a:pt x="1234" y="2422"/>
                  </a:lnTo>
                  <a:lnTo>
                    <a:pt x="1236" y="2426"/>
                  </a:lnTo>
                  <a:lnTo>
                    <a:pt x="1232" y="2428"/>
                  </a:lnTo>
                  <a:close/>
                  <a:moveTo>
                    <a:pt x="1250" y="1778"/>
                  </a:moveTo>
                  <a:lnTo>
                    <a:pt x="1250" y="1778"/>
                  </a:lnTo>
                  <a:lnTo>
                    <a:pt x="1248" y="1774"/>
                  </a:lnTo>
                  <a:lnTo>
                    <a:pt x="1254" y="1776"/>
                  </a:lnTo>
                  <a:lnTo>
                    <a:pt x="1250" y="1778"/>
                  </a:lnTo>
                  <a:close/>
                  <a:moveTo>
                    <a:pt x="1266" y="2426"/>
                  </a:moveTo>
                  <a:lnTo>
                    <a:pt x="1266" y="2426"/>
                  </a:lnTo>
                  <a:lnTo>
                    <a:pt x="1270" y="2430"/>
                  </a:lnTo>
                  <a:lnTo>
                    <a:pt x="1266" y="2426"/>
                  </a:lnTo>
                  <a:close/>
                  <a:moveTo>
                    <a:pt x="1266" y="1678"/>
                  </a:moveTo>
                  <a:lnTo>
                    <a:pt x="1266" y="1678"/>
                  </a:lnTo>
                  <a:lnTo>
                    <a:pt x="1270" y="1680"/>
                  </a:lnTo>
                  <a:lnTo>
                    <a:pt x="1266" y="1678"/>
                  </a:lnTo>
                  <a:close/>
                  <a:moveTo>
                    <a:pt x="1352" y="484"/>
                  </a:moveTo>
                  <a:lnTo>
                    <a:pt x="1352" y="484"/>
                  </a:lnTo>
                  <a:lnTo>
                    <a:pt x="1350" y="480"/>
                  </a:lnTo>
                  <a:lnTo>
                    <a:pt x="1352" y="484"/>
                  </a:lnTo>
                  <a:close/>
                  <a:moveTo>
                    <a:pt x="1354" y="2078"/>
                  </a:moveTo>
                  <a:lnTo>
                    <a:pt x="1354" y="2078"/>
                  </a:lnTo>
                  <a:lnTo>
                    <a:pt x="1352" y="2082"/>
                  </a:lnTo>
                  <a:lnTo>
                    <a:pt x="1350" y="2078"/>
                  </a:lnTo>
                  <a:lnTo>
                    <a:pt x="1354" y="2078"/>
                  </a:lnTo>
                  <a:close/>
                  <a:moveTo>
                    <a:pt x="1318" y="2144"/>
                  </a:moveTo>
                  <a:lnTo>
                    <a:pt x="1318" y="2144"/>
                  </a:lnTo>
                  <a:lnTo>
                    <a:pt x="1314" y="2146"/>
                  </a:lnTo>
                  <a:lnTo>
                    <a:pt x="1312" y="2144"/>
                  </a:lnTo>
                  <a:lnTo>
                    <a:pt x="1318" y="2144"/>
                  </a:lnTo>
                  <a:close/>
                  <a:moveTo>
                    <a:pt x="1296" y="1832"/>
                  </a:moveTo>
                  <a:lnTo>
                    <a:pt x="1296" y="1832"/>
                  </a:lnTo>
                  <a:lnTo>
                    <a:pt x="1300" y="1836"/>
                  </a:lnTo>
                  <a:lnTo>
                    <a:pt x="1296" y="1832"/>
                  </a:lnTo>
                  <a:close/>
                  <a:moveTo>
                    <a:pt x="1308" y="1272"/>
                  </a:moveTo>
                  <a:lnTo>
                    <a:pt x="1308" y="1272"/>
                  </a:lnTo>
                  <a:lnTo>
                    <a:pt x="1302" y="1268"/>
                  </a:lnTo>
                  <a:lnTo>
                    <a:pt x="1306" y="1270"/>
                  </a:lnTo>
                  <a:lnTo>
                    <a:pt x="1308" y="1272"/>
                  </a:lnTo>
                  <a:close/>
                  <a:moveTo>
                    <a:pt x="1316" y="2494"/>
                  </a:moveTo>
                  <a:lnTo>
                    <a:pt x="1316" y="2494"/>
                  </a:lnTo>
                  <a:lnTo>
                    <a:pt x="1318" y="2496"/>
                  </a:lnTo>
                  <a:lnTo>
                    <a:pt x="1320" y="2498"/>
                  </a:lnTo>
                  <a:lnTo>
                    <a:pt x="1316" y="2494"/>
                  </a:lnTo>
                  <a:close/>
                  <a:moveTo>
                    <a:pt x="1316" y="2304"/>
                  </a:moveTo>
                  <a:lnTo>
                    <a:pt x="1316" y="2304"/>
                  </a:lnTo>
                  <a:lnTo>
                    <a:pt x="1312" y="2302"/>
                  </a:lnTo>
                  <a:lnTo>
                    <a:pt x="1308" y="2298"/>
                  </a:lnTo>
                  <a:lnTo>
                    <a:pt x="1318" y="2300"/>
                  </a:lnTo>
                  <a:lnTo>
                    <a:pt x="1320" y="2304"/>
                  </a:lnTo>
                  <a:lnTo>
                    <a:pt x="1316" y="2304"/>
                  </a:lnTo>
                  <a:close/>
                  <a:moveTo>
                    <a:pt x="1318" y="2194"/>
                  </a:moveTo>
                  <a:lnTo>
                    <a:pt x="1318" y="2194"/>
                  </a:lnTo>
                  <a:lnTo>
                    <a:pt x="1316" y="2190"/>
                  </a:lnTo>
                  <a:lnTo>
                    <a:pt x="1320" y="2190"/>
                  </a:lnTo>
                  <a:lnTo>
                    <a:pt x="1318" y="2194"/>
                  </a:lnTo>
                  <a:close/>
                  <a:moveTo>
                    <a:pt x="1324" y="2138"/>
                  </a:moveTo>
                  <a:lnTo>
                    <a:pt x="1324" y="2138"/>
                  </a:lnTo>
                  <a:lnTo>
                    <a:pt x="1322" y="2138"/>
                  </a:lnTo>
                  <a:lnTo>
                    <a:pt x="1320" y="2138"/>
                  </a:lnTo>
                  <a:lnTo>
                    <a:pt x="1320" y="2130"/>
                  </a:lnTo>
                  <a:lnTo>
                    <a:pt x="1326" y="2132"/>
                  </a:lnTo>
                  <a:lnTo>
                    <a:pt x="1324" y="2138"/>
                  </a:lnTo>
                  <a:close/>
                  <a:moveTo>
                    <a:pt x="1334" y="2688"/>
                  </a:moveTo>
                  <a:lnTo>
                    <a:pt x="1334" y="2688"/>
                  </a:lnTo>
                  <a:lnTo>
                    <a:pt x="1334" y="2690"/>
                  </a:lnTo>
                  <a:lnTo>
                    <a:pt x="1330" y="2692"/>
                  </a:lnTo>
                  <a:lnTo>
                    <a:pt x="1328" y="2690"/>
                  </a:lnTo>
                  <a:lnTo>
                    <a:pt x="1328" y="2684"/>
                  </a:lnTo>
                  <a:lnTo>
                    <a:pt x="1334" y="2686"/>
                  </a:lnTo>
                  <a:lnTo>
                    <a:pt x="1334" y="2688"/>
                  </a:lnTo>
                  <a:close/>
                  <a:moveTo>
                    <a:pt x="1334" y="2494"/>
                  </a:moveTo>
                  <a:lnTo>
                    <a:pt x="1334" y="2494"/>
                  </a:lnTo>
                  <a:lnTo>
                    <a:pt x="1338" y="2494"/>
                  </a:lnTo>
                  <a:lnTo>
                    <a:pt x="1336" y="2496"/>
                  </a:lnTo>
                  <a:lnTo>
                    <a:pt x="1334" y="2494"/>
                  </a:lnTo>
                  <a:close/>
                  <a:moveTo>
                    <a:pt x="1338" y="2718"/>
                  </a:moveTo>
                  <a:lnTo>
                    <a:pt x="1338" y="2718"/>
                  </a:lnTo>
                  <a:lnTo>
                    <a:pt x="1344" y="2718"/>
                  </a:lnTo>
                  <a:lnTo>
                    <a:pt x="1342" y="2720"/>
                  </a:lnTo>
                  <a:lnTo>
                    <a:pt x="1338" y="2718"/>
                  </a:lnTo>
                  <a:close/>
                  <a:moveTo>
                    <a:pt x="1348" y="2078"/>
                  </a:moveTo>
                  <a:lnTo>
                    <a:pt x="1348" y="2078"/>
                  </a:lnTo>
                  <a:lnTo>
                    <a:pt x="1344" y="2074"/>
                  </a:lnTo>
                  <a:lnTo>
                    <a:pt x="1348" y="2078"/>
                  </a:lnTo>
                  <a:close/>
                  <a:moveTo>
                    <a:pt x="1356" y="2136"/>
                  </a:moveTo>
                  <a:lnTo>
                    <a:pt x="1356" y="2136"/>
                  </a:lnTo>
                  <a:lnTo>
                    <a:pt x="1350" y="2132"/>
                  </a:lnTo>
                  <a:lnTo>
                    <a:pt x="1348" y="2124"/>
                  </a:lnTo>
                  <a:lnTo>
                    <a:pt x="1358" y="2126"/>
                  </a:lnTo>
                  <a:lnTo>
                    <a:pt x="1356" y="2136"/>
                  </a:lnTo>
                  <a:close/>
                  <a:moveTo>
                    <a:pt x="1356" y="2052"/>
                  </a:moveTo>
                  <a:lnTo>
                    <a:pt x="1356" y="2052"/>
                  </a:lnTo>
                  <a:lnTo>
                    <a:pt x="1356" y="2046"/>
                  </a:lnTo>
                  <a:lnTo>
                    <a:pt x="1360" y="2048"/>
                  </a:lnTo>
                  <a:lnTo>
                    <a:pt x="1362" y="2054"/>
                  </a:lnTo>
                  <a:lnTo>
                    <a:pt x="1356" y="2052"/>
                  </a:lnTo>
                  <a:close/>
                  <a:moveTo>
                    <a:pt x="1352" y="1698"/>
                  </a:moveTo>
                  <a:lnTo>
                    <a:pt x="1352" y="1698"/>
                  </a:lnTo>
                  <a:lnTo>
                    <a:pt x="1352" y="1688"/>
                  </a:lnTo>
                  <a:lnTo>
                    <a:pt x="1362" y="1698"/>
                  </a:lnTo>
                  <a:lnTo>
                    <a:pt x="1352" y="1698"/>
                  </a:lnTo>
                  <a:close/>
                  <a:moveTo>
                    <a:pt x="1366" y="2044"/>
                  </a:moveTo>
                  <a:lnTo>
                    <a:pt x="1366" y="2044"/>
                  </a:lnTo>
                  <a:lnTo>
                    <a:pt x="1368" y="2040"/>
                  </a:lnTo>
                  <a:lnTo>
                    <a:pt x="1368" y="2042"/>
                  </a:lnTo>
                  <a:lnTo>
                    <a:pt x="1366" y="2044"/>
                  </a:lnTo>
                  <a:close/>
                  <a:moveTo>
                    <a:pt x="1372" y="2752"/>
                  </a:moveTo>
                  <a:lnTo>
                    <a:pt x="1372" y="2752"/>
                  </a:lnTo>
                  <a:lnTo>
                    <a:pt x="1376" y="2754"/>
                  </a:lnTo>
                  <a:lnTo>
                    <a:pt x="1374" y="2756"/>
                  </a:lnTo>
                  <a:lnTo>
                    <a:pt x="1372" y="2752"/>
                  </a:lnTo>
                  <a:close/>
                  <a:moveTo>
                    <a:pt x="1374" y="2360"/>
                  </a:moveTo>
                  <a:lnTo>
                    <a:pt x="1374" y="2360"/>
                  </a:lnTo>
                  <a:lnTo>
                    <a:pt x="1376" y="2354"/>
                  </a:lnTo>
                  <a:lnTo>
                    <a:pt x="1376" y="2358"/>
                  </a:lnTo>
                  <a:lnTo>
                    <a:pt x="1374" y="2360"/>
                  </a:lnTo>
                  <a:close/>
                  <a:moveTo>
                    <a:pt x="1374" y="2050"/>
                  </a:moveTo>
                  <a:lnTo>
                    <a:pt x="1374" y="2050"/>
                  </a:lnTo>
                  <a:lnTo>
                    <a:pt x="1376" y="2048"/>
                  </a:lnTo>
                  <a:lnTo>
                    <a:pt x="1378" y="2048"/>
                  </a:lnTo>
                  <a:lnTo>
                    <a:pt x="1378" y="2054"/>
                  </a:lnTo>
                  <a:lnTo>
                    <a:pt x="1376" y="2054"/>
                  </a:lnTo>
                  <a:lnTo>
                    <a:pt x="1374" y="2050"/>
                  </a:lnTo>
                  <a:close/>
                  <a:moveTo>
                    <a:pt x="1378" y="2474"/>
                  </a:moveTo>
                  <a:lnTo>
                    <a:pt x="1378" y="2474"/>
                  </a:lnTo>
                  <a:lnTo>
                    <a:pt x="1378" y="2466"/>
                  </a:lnTo>
                  <a:lnTo>
                    <a:pt x="1380" y="2474"/>
                  </a:lnTo>
                  <a:lnTo>
                    <a:pt x="1378" y="2474"/>
                  </a:lnTo>
                  <a:close/>
                  <a:moveTo>
                    <a:pt x="1384" y="2406"/>
                  </a:moveTo>
                  <a:lnTo>
                    <a:pt x="1384" y="2406"/>
                  </a:lnTo>
                  <a:lnTo>
                    <a:pt x="1380" y="2410"/>
                  </a:lnTo>
                  <a:lnTo>
                    <a:pt x="1378" y="2408"/>
                  </a:lnTo>
                  <a:lnTo>
                    <a:pt x="1380" y="2404"/>
                  </a:lnTo>
                  <a:lnTo>
                    <a:pt x="1384" y="2404"/>
                  </a:lnTo>
                  <a:lnTo>
                    <a:pt x="1384" y="2406"/>
                  </a:lnTo>
                  <a:close/>
                  <a:moveTo>
                    <a:pt x="1394" y="2150"/>
                  </a:moveTo>
                  <a:lnTo>
                    <a:pt x="1394" y="2150"/>
                  </a:lnTo>
                  <a:lnTo>
                    <a:pt x="1390" y="2154"/>
                  </a:lnTo>
                  <a:lnTo>
                    <a:pt x="1388" y="2148"/>
                  </a:lnTo>
                  <a:lnTo>
                    <a:pt x="1394" y="2150"/>
                  </a:lnTo>
                  <a:close/>
                  <a:moveTo>
                    <a:pt x="1396" y="2438"/>
                  </a:moveTo>
                  <a:lnTo>
                    <a:pt x="1396" y="2438"/>
                  </a:lnTo>
                  <a:lnTo>
                    <a:pt x="1392" y="2438"/>
                  </a:lnTo>
                  <a:lnTo>
                    <a:pt x="1390" y="2436"/>
                  </a:lnTo>
                  <a:lnTo>
                    <a:pt x="1396" y="2436"/>
                  </a:lnTo>
                  <a:lnTo>
                    <a:pt x="1396" y="2438"/>
                  </a:lnTo>
                  <a:close/>
                  <a:moveTo>
                    <a:pt x="1396" y="1974"/>
                  </a:moveTo>
                  <a:lnTo>
                    <a:pt x="1396" y="1974"/>
                  </a:lnTo>
                  <a:lnTo>
                    <a:pt x="1396" y="1970"/>
                  </a:lnTo>
                  <a:lnTo>
                    <a:pt x="1398" y="1972"/>
                  </a:lnTo>
                  <a:lnTo>
                    <a:pt x="1396" y="1974"/>
                  </a:lnTo>
                  <a:close/>
                  <a:moveTo>
                    <a:pt x="1404" y="1780"/>
                  </a:moveTo>
                  <a:lnTo>
                    <a:pt x="1404" y="1780"/>
                  </a:lnTo>
                  <a:lnTo>
                    <a:pt x="1396" y="1780"/>
                  </a:lnTo>
                  <a:lnTo>
                    <a:pt x="1400" y="1770"/>
                  </a:lnTo>
                  <a:lnTo>
                    <a:pt x="1406" y="1774"/>
                  </a:lnTo>
                  <a:lnTo>
                    <a:pt x="1410" y="1778"/>
                  </a:lnTo>
                  <a:lnTo>
                    <a:pt x="1404" y="1780"/>
                  </a:lnTo>
                  <a:close/>
                  <a:moveTo>
                    <a:pt x="1606" y="2450"/>
                  </a:moveTo>
                  <a:lnTo>
                    <a:pt x="1606" y="2450"/>
                  </a:lnTo>
                  <a:lnTo>
                    <a:pt x="1598" y="2454"/>
                  </a:lnTo>
                  <a:lnTo>
                    <a:pt x="1592" y="2452"/>
                  </a:lnTo>
                  <a:lnTo>
                    <a:pt x="1596" y="2446"/>
                  </a:lnTo>
                  <a:lnTo>
                    <a:pt x="1602" y="2446"/>
                  </a:lnTo>
                  <a:lnTo>
                    <a:pt x="1606" y="2450"/>
                  </a:lnTo>
                  <a:close/>
                  <a:moveTo>
                    <a:pt x="1592" y="2378"/>
                  </a:moveTo>
                  <a:lnTo>
                    <a:pt x="1592" y="2378"/>
                  </a:lnTo>
                  <a:lnTo>
                    <a:pt x="1596" y="2382"/>
                  </a:lnTo>
                  <a:lnTo>
                    <a:pt x="1592" y="2378"/>
                  </a:lnTo>
                  <a:close/>
                  <a:moveTo>
                    <a:pt x="1592" y="1286"/>
                  </a:moveTo>
                  <a:lnTo>
                    <a:pt x="1592" y="1286"/>
                  </a:lnTo>
                  <a:lnTo>
                    <a:pt x="1596" y="1288"/>
                  </a:lnTo>
                  <a:lnTo>
                    <a:pt x="1598" y="1292"/>
                  </a:lnTo>
                  <a:lnTo>
                    <a:pt x="1596" y="1296"/>
                  </a:lnTo>
                  <a:lnTo>
                    <a:pt x="1592" y="1296"/>
                  </a:lnTo>
                  <a:lnTo>
                    <a:pt x="1588" y="1292"/>
                  </a:lnTo>
                  <a:lnTo>
                    <a:pt x="1592" y="1286"/>
                  </a:lnTo>
                  <a:close/>
                  <a:moveTo>
                    <a:pt x="1562" y="942"/>
                  </a:moveTo>
                  <a:lnTo>
                    <a:pt x="1562" y="942"/>
                  </a:lnTo>
                  <a:lnTo>
                    <a:pt x="1560" y="938"/>
                  </a:lnTo>
                  <a:lnTo>
                    <a:pt x="1562" y="940"/>
                  </a:lnTo>
                  <a:lnTo>
                    <a:pt x="1562" y="942"/>
                  </a:lnTo>
                  <a:close/>
                  <a:moveTo>
                    <a:pt x="1496" y="752"/>
                  </a:moveTo>
                  <a:lnTo>
                    <a:pt x="1496" y="752"/>
                  </a:lnTo>
                  <a:lnTo>
                    <a:pt x="1494" y="748"/>
                  </a:lnTo>
                  <a:lnTo>
                    <a:pt x="1496" y="750"/>
                  </a:lnTo>
                  <a:lnTo>
                    <a:pt x="1496" y="752"/>
                  </a:lnTo>
                  <a:close/>
                  <a:moveTo>
                    <a:pt x="1492" y="2370"/>
                  </a:moveTo>
                  <a:lnTo>
                    <a:pt x="1492" y="2370"/>
                  </a:lnTo>
                  <a:lnTo>
                    <a:pt x="1490" y="2374"/>
                  </a:lnTo>
                  <a:lnTo>
                    <a:pt x="1488" y="2370"/>
                  </a:lnTo>
                  <a:lnTo>
                    <a:pt x="1492" y="2370"/>
                  </a:lnTo>
                  <a:close/>
                  <a:moveTo>
                    <a:pt x="1488" y="2484"/>
                  </a:moveTo>
                  <a:lnTo>
                    <a:pt x="1488" y="2484"/>
                  </a:lnTo>
                  <a:lnTo>
                    <a:pt x="1484" y="2482"/>
                  </a:lnTo>
                  <a:lnTo>
                    <a:pt x="1482" y="2480"/>
                  </a:lnTo>
                  <a:lnTo>
                    <a:pt x="1486" y="2482"/>
                  </a:lnTo>
                  <a:lnTo>
                    <a:pt x="1488" y="2484"/>
                  </a:lnTo>
                  <a:close/>
                  <a:moveTo>
                    <a:pt x="1474" y="1736"/>
                  </a:moveTo>
                  <a:lnTo>
                    <a:pt x="1474" y="1736"/>
                  </a:lnTo>
                  <a:lnTo>
                    <a:pt x="1472" y="1732"/>
                  </a:lnTo>
                  <a:lnTo>
                    <a:pt x="1474" y="1736"/>
                  </a:lnTo>
                  <a:close/>
                  <a:moveTo>
                    <a:pt x="1484" y="1748"/>
                  </a:moveTo>
                  <a:lnTo>
                    <a:pt x="1484" y="1748"/>
                  </a:lnTo>
                  <a:lnTo>
                    <a:pt x="1486" y="1752"/>
                  </a:lnTo>
                  <a:lnTo>
                    <a:pt x="1478" y="1752"/>
                  </a:lnTo>
                  <a:lnTo>
                    <a:pt x="1476" y="1752"/>
                  </a:lnTo>
                  <a:lnTo>
                    <a:pt x="1472" y="1748"/>
                  </a:lnTo>
                  <a:lnTo>
                    <a:pt x="1484" y="1748"/>
                  </a:lnTo>
                  <a:close/>
                  <a:moveTo>
                    <a:pt x="1474" y="1760"/>
                  </a:moveTo>
                  <a:lnTo>
                    <a:pt x="1474" y="1760"/>
                  </a:lnTo>
                  <a:lnTo>
                    <a:pt x="1472" y="1756"/>
                  </a:lnTo>
                  <a:lnTo>
                    <a:pt x="1474" y="1758"/>
                  </a:lnTo>
                  <a:lnTo>
                    <a:pt x="1474" y="1760"/>
                  </a:lnTo>
                  <a:close/>
                  <a:moveTo>
                    <a:pt x="1472" y="2046"/>
                  </a:moveTo>
                  <a:lnTo>
                    <a:pt x="1472" y="2046"/>
                  </a:lnTo>
                  <a:lnTo>
                    <a:pt x="1476" y="2046"/>
                  </a:lnTo>
                  <a:lnTo>
                    <a:pt x="1476" y="2052"/>
                  </a:lnTo>
                  <a:lnTo>
                    <a:pt x="1474" y="2052"/>
                  </a:lnTo>
                  <a:lnTo>
                    <a:pt x="1472" y="2048"/>
                  </a:lnTo>
                  <a:lnTo>
                    <a:pt x="1472" y="2046"/>
                  </a:lnTo>
                  <a:close/>
                  <a:moveTo>
                    <a:pt x="1452" y="2266"/>
                  </a:moveTo>
                  <a:lnTo>
                    <a:pt x="1452" y="2266"/>
                  </a:lnTo>
                  <a:lnTo>
                    <a:pt x="1446" y="2266"/>
                  </a:lnTo>
                  <a:lnTo>
                    <a:pt x="1448" y="2260"/>
                  </a:lnTo>
                  <a:lnTo>
                    <a:pt x="1452" y="2266"/>
                  </a:lnTo>
                  <a:close/>
                  <a:moveTo>
                    <a:pt x="1440" y="2058"/>
                  </a:moveTo>
                  <a:lnTo>
                    <a:pt x="1440" y="2058"/>
                  </a:lnTo>
                  <a:lnTo>
                    <a:pt x="1446" y="2062"/>
                  </a:lnTo>
                  <a:lnTo>
                    <a:pt x="1432" y="2072"/>
                  </a:lnTo>
                  <a:lnTo>
                    <a:pt x="1436" y="2064"/>
                  </a:lnTo>
                  <a:lnTo>
                    <a:pt x="1440" y="2058"/>
                  </a:lnTo>
                  <a:close/>
                  <a:moveTo>
                    <a:pt x="1424" y="1744"/>
                  </a:moveTo>
                  <a:lnTo>
                    <a:pt x="1424" y="1744"/>
                  </a:lnTo>
                  <a:lnTo>
                    <a:pt x="1422" y="1740"/>
                  </a:lnTo>
                  <a:lnTo>
                    <a:pt x="1424" y="1744"/>
                  </a:lnTo>
                  <a:close/>
                  <a:moveTo>
                    <a:pt x="1420" y="2200"/>
                  </a:moveTo>
                  <a:lnTo>
                    <a:pt x="1420" y="2200"/>
                  </a:lnTo>
                  <a:lnTo>
                    <a:pt x="1418" y="2196"/>
                  </a:lnTo>
                  <a:lnTo>
                    <a:pt x="1422" y="2196"/>
                  </a:lnTo>
                  <a:lnTo>
                    <a:pt x="1420" y="2200"/>
                  </a:lnTo>
                  <a:close/>
                  <a:moveTo>
                    <a:pt x="1418" y="2096"/>
                  </a:moveTo>
                  <a:lnTo>
                    <a:pt x="1418" y="2096"/>
                  </a:lnTo>
                  <a:lnTo>
                    <a:pt x="1420" y="2092"/>
                  </a:lnTo>
                  <a:lnTo>
                    <a:pt x="1426" y="2092"/>
                  </a:lnTo>
                  <a:lnTo>
                    <a:pt x="1428" y="2096"/>
                  </a:lnTo>
                  <a:lnTo>
                    <a:pt x="1422" y="2100"/>
                  </a:lnTo>
                  <a:lnTo>
                    <a:pt x="1418" y="2096"/>
                  </a:lnTo>
                  <a:close/>
                  <a:moveTo>
                    <a:pt x="1424" y="2176"/>
                  </a:moveTo>
                  <a:lnTo>
                    <a:pt x="1424" y="2176"/>
                  </a:lnTo>
                  <a:lnTo>
                    <a:pt x="1424" y="2172"/>
                  </a:lnTo>
                  <a:lnTo>
                    <a:pt x="1426" y="2172"/>
                  </a:lnTo>
                  <a:lnTo>
                    <a:pt x="1424" y="2176"/>
                  </a:lnTo>
                  <a:close/>
                  <a:moveTo>
                    <a:pt x="1430" y="2386"/>
                  </a:moveTo>
                  <a:lnTo>
                    <a:pt x="1430" y="2386"/>
                  </a:lnTo>
                  <a:lnTo>
                    <a:pt x="1434" y="2390"/>
                  </a:lnTo>
                  <a:lnTo>
                    <a:pt x="1428" y="2390"/>
                  </a:lnTo>
                  <a:lnTo>
                    <a:pt x="1430" y="2386"/>
                  </a:lnTo>
                  <a:close/>
                  <a:moveTo>
                    <a:pt x="1434" y="2578"/>
                  </a:moveTo>
                  <a:lnTo>
                    <a:pt x="1434" y="2578"/>
                  </a:lnTo>
                  <a:lnTo>
                    <a:pt x="1432" y="2574"/>
                  </a:lnTo>
                  <a:lnTo>
                    <a:pt x="1436" y="2574"/>
                  </a:lnTo>
                  <a:lnTo>
                    <a:pt x="1434" y="2578"/>
                  </a:lnTo>
                  <a:close/>
                  <a:moveTo>
                    <a:pt x="1442" y="2136"/>
                  </a:moveTo>
                  <a:lnTo>
                    <a:pt x="1442" y="2136"/>
                  </a:lnTo>
                  <a:lnTo>
                    <a:pt x="1446" y="2136"/>
                  </a:lnTo>
                  <a:lnTo>
                    <a:pt x="1444" y="2140"/>
                  </a:lnTo>
                  <a:lnTo>
                    <a:pt x="1440" y="2142"/>
                  </a:lnTo>
                  <a:lnTo>
                    <a:pt x="1442" y="2136"/>
                  </a:lnTo>
                  <a:close/>
                  <a:moveTo>
                    <a:pt x="1442" y="2746"/>
                  </a:moveTo>
                  <a:lnTo>
                    <a:pt x="1442" y="2746"/>
                  </a:lnTo>
                  <a:lnTo>
                    <a:pt x="1442" y="2744"/>
                  </a:lnTo>
                  <a:lnTo>
                    <a:pt x="1444" y="2740"/>
                  </a:lnTo>
                  <a:lnTo>
                    <a:pt x="1448" y="2746"/>
                  </a:lnTo>
                  <a:lnTo>
                    <a:pt x="1442" y="2746"/>
                  </a:lnTo>
                  <a:close/>
                  <a:moveTo>
                    <a:pt x="1446" y="2518"/>
                  </a:moveTo>
                  <a:lnTo>
                    <a:pt x="1446" y="2518"/>
                  </a:lnTo>
                  <a:lnTo>
                    <a:pt x="1452" y="2516"/>
                  </a:lnTo>
                  <a:lnTo>
                    <a:pt x="1456" y="2524"/>
                  </a:lnTo>
                  <a:lnTo>
                    <a:pt x="1456" y="2526"/>
                  </a:lnTo>
                  <a:lnTo>
                    <a:pt x="1452" y="2528"/>
                  </a:lnTo>
                  <a:lnTo>
                    <a:pt x="1448" y="2524"/>
                  </a:lnTo>
                  <a:lnTo>
                    <a:pt x="1446" y="2518"/>
                  </a:lnTo>
                  <a:close/>
                  <a:moveTo>
                    <a:pt x="1456" y="2572"/>
                  </a:moveTo>
                  <a:lnTo>
                    <a:pt x="1456" y="2572"/>
                  </a:lnTo>
                  <a:lnTo>
                    <a:pt x="1456" y="2566"/>
                  </a:lnTo>
                  <a:lnTo>
                    <a:pt x="1460" y="2572"/>
                  </a:lnTo>
                  <a:lnTo>
                    <a:pt x="1456" y="2572"/>
                  </a:lnTo>
                  <a:close/>
                  <a:moveTo>
                    <a:pt x="1456" y="2514"/>
                  </a:moveTo>
                  <a:lnTo>
                    <a:pt x="1456" y="2514"/>
                  </a:lnTo>
                  <a:lnTo>
                    <a:pt x="1458" y="2510"/>
                  </a:lnTo>
                  <a:lnTo>
                    <a:pt x="1460" y="2510"/>
                  </a:lnTo>
                  <a:lnTo>
                    <a:pt x="1456" y="2514"/>
                  </a:lnTo>
                  <a:close/>
                  <a:moveTo>
                    <a:pt x="1458" y="2398"/>
                  </a:moveTo>
                  <a:lnTo>
                    <a:pt x="1458" y="2398"/>
                  </a:lnTo>
                  <a:lnTo>
                    <a:pt x="1458" y="2392"/>
                  </a:lnTo>
                  <a:lnTo>
                    <a:pt x="1462" y="2394"/>
                  </a:lnTo>
                  <a:lnTo>
                    <a:pt x="1458" y="2398"/>
                  </a:lnTo>
                  <a:close/>
                  <a:moveTo>
                    <a:pt x="1456" y="1796"/>
                  </a:moveTo>
                  <a:lnTo>
                    <a:pt x="1456" y="1796"/>
                  </a:lnTo>
                  <a:lnTo>
                    <a:pt x="1456" y="1790"/>
                  </a:lnTo>
                  <a:lnTo>
                    <a:pt x="1458" y="1786"/>
                  </a:lnTo>
                  <a:lnTo>
                    <a:pt x="1462" y="1790"/>
                  </a:lnTo>
                  <a:lnTo>
                    <a:pt x="1456" y="1796"/>
                  </a:lnTo>
                  <a:close/>
                  <a:moveTo>
                    <a:pt x="1472" y="2318"/>
                  </a:moveTo>
                  <a:lnTo>
                    <a:pt x="1472" y="2318"/>
                  </a:lnTo>
                  <a:lnTo>
                    <a:pt x="1466" y="2316"/>
                  </a:lnTo>
                  <a:lnTo>
                    <a:pt x="1468" y="2312"/>
                  </a:lnTo>
                  <a:lnTo>
                    <a:pt x="1472" y="2316"/>
                  </a:lnTo>
                  <a:lnTo>
                    <a:pt x="1472" y="2318"/>
                  </a:lnTo>
                  <a:close/>
                  <a:moveTo>
                    <a:pt x="1480" y="3094"/>
                  </a:moveTo>
                  <a:lnTo>
                    <a:pt x="1480" y="3094"/>
                  </a:lnTo>
                  <a:lnTo>
                    <a:pt x="1476" y="3096"/>
                  </a:lnTo>
                  <a:lnTo>
                    <a:pt x="1474" y="3096"/>
                  </a:lnTo>
                  <a:lnTo>
                    <a:pt x="1476" y="3086"/>
                  </a:lnTo>
                  <a:lnTo>
                    <a:pt x="1482" y="3088"/>
                  </a:lnTo>
                  <a:lnTo>
                    <a:pt x="1480" y="3094"/>
                  </a:lnTo>
                  <a:close/>
                  <a:moveTo>
                    <a:pt x="1484" y="2520"/>
                  </a:moveTo>
                  <a:lnTo>
                    <a:pt x="1484" y="2520"/>
                  </a:lnTo>
                  <a:lnTo>
                    <a:pt x="1474" y="2520"/>
                  </a:lnTo>
                  <a:lnTo>
                    <a:pt x="1478" y="2514"/>
                  </a:lnTo>
                  <a:lnTo>
                    <a:pt x="1484" y="2518"/>
                  </a:lnTo>
                  <a:lnTo>
                    <a:pt x="1484" y="2520"/>
                  </a:lnTo>
                  <a:close/>
                  <a:moveTo>
                    <a:pt x="1490" y="2838"/>
                  </a:moveTo>
                  <a:lnTo>
                    <a:pt x="1490" y="2838"/>
                  </a:lnTo>
                  <a:lnTo>
                    <a:pt x="1488" y="2834"/>
                  </a:lnTo>
                  <a:lnTo>
                    <a:pt x="1490" y="2838"/>
                  </a:lnTo>
                  <a:close/>
                  <a:moveTo>
                    <a:pt x="1492" y="2424"/>
                  </a:moveTo>
                  <a:lnTo>
                    <a:pt x="1492" y="2424"/>
                  </a:lnTo>
                  <a:lnTo>
                    <a:pt x="1498" y="2424"/>
                  </a:lnTo>
                  <a:lnTo>
                    <a:pt x="1494" y="2426"/>
                  </a:lnTo>
                  <a:lnTo>
                    <a:pt x="1492" y="2424"/>
                  </a:lnTo>
                  <a:close/>
                  <a:moveTo>
                    <a:pt x="1500" y="1848"/>
                  </a:moveTo>
                  <a:lnTo>
                    <a:pt x="1500" y="1848"/>
                  </a:lnTo>
                  <a:lnTo>
                    <a:pt x="1498" y="1844"/>
                  </a:lnTo>
                  <a:lnTo>
                    <a:pt x="1500" y="1846"/>
                  </a:lnTo>
                  <a:lnTo>
                    <a:pt x="1500" y="1848"/>
                  </a:lnTo>
                  <a:close/>
                  <a:moveTo>
                    <a:pt x="1504" y="2016"/>
                  </a:moveTo>
                  <a:lnTo>
                    <a:pt x="1504" y="2016"/>
                  </a:lnTo>
                  <a:lnTo>
                    <a:pt x="1504" y="2010"/>
                  </a:lnTo>
                  <a:lnTo>
                    <a:pt x="1510" y="2016"/>
                  </a:lnTo>
                  <a:lnTo>
                    <a:pt x="1504" y="2016"/>
                  </a:lnTo>
                  <a:close/>
                  <a:moveTo>
                    <a:pt x="1512" y="1624"/>
                  </a:moveTo>
                  <a:lnTo>
                    <a:pt x="1512" y="1624"/>
                  </a:lnTo>
                  <a:lnTo>
                    <a:pt x="1510" y="1620"/>
                  </a:lnTo>
                  <a:lnTo>
                    <a:pt x="1512" y="1622"/>
                  </a:lnTo>
                  <a:lnTo>
                    <a:pt x="1512" y="1624"/>
                  </a:lnTo>
                  <a:close/>
                  <a:moveTo>
                    <a:pt x="1522" y="718"/>
                  </a:moveTo>
                  <a:lnTo>
                    <a:pt x="1522" y="718"/>
                  </a:lnTo>
                  <a:lnTo>
                    <a:pt x="1524" y="714"/>
                  </a:lnTo>
                  <a:lnTo>
                    <a:pt x="1524" y="716"/>
                  </a:lnTo>
                  <a:lnTo>
                    <a:pt x="1522" y="718"/>
                  </a:lnTo>
                  <a:close/>
                  <a:moveTo>
                    <a:pt x="1532" y="2504"/>
                  </a:moveTo>
                  <a:lnTo>
                    <a:pt x="1532" y="2504"/>
                  </a:lnTo>
                  <a:lnTo>
                    <a:pt x="1530" y="2504"/>
                  </a:lnTo>
                  <a:lnTo>
                    <a:pt x="1530" y="2496"/>
                  </a:lnTo>
                  <a:lnTo>
                    <a:pt x="1536" y="2500"/>
                  </a:lnTo>
                  <a:lnTo>
                    <a:pt x="1532" y="2504"/>
                  </a:lnTo>
                  <a:close/>
                  <a:moveTo>
                    <a:pt x="1532" y="2364"/>
                  </a:moveTo>
                  <a:lnTo>
                    <a:pt x="1532" y="2364"/>
                  </a:lnTo>
                  <a:lnTo>
                    <a:pt x="1538" y="2368"/>
                  </a:lnTo>
                  <a:lnTo>
                    <a:pt x="1534" y="2366"/>
                  </a:lnTo>
                  <a:lnTo>
                    <a:pt x="1532" y="2364"/>
                  </a:lnTo>
                  <a:close/>
                  <a:moveTo>
                    <a:pt x="1542" y="1918"/>
                  </a:moveTo>
                  <a:lnTo>
                    <a:pt x="1542" y="1918"/>
                  </a:lnTo>
                  <a:lnTo>
                    <a:pt x="1562" y="1922"/>
                  </a:lnTo>
                  <a:lnTo>
                    <a:pt x="1540" y="1924"/>
                  </a:lnTo>
                  <a:lnTo>
                    <a:pt x="1542" y="1918"/>
                  </a:lnTo>
                  <a:close/>
                  <a:moveTo>
                    <a:pt x="1542" y="2014"/>
                  </a:moveTo>
                  <a:lnTo>
                    <a:pt x="1542" y="2014"/>
                  </a:lnTo>
                  <a:lnTo>
                    <a:pt x="1544" y="2010"/>
                  </a:lnTo>
                  <a:lnTo>
                    <a:pt x="1544" y="2012"/>
                  </a:lnTo>
                  <a:lnTo>
                    <a:pt x="1542" y="2014"/>
                  </a:lnTo>
                  <a:close/>
                  <a:moveTo>
                    <a:pt x="1552" y="2180"/>
                  </a:moveTo>
                  <a:lnTo>
                    <a:pt x="1552" y="2180"/>
                  </a:lnTo>
                  <a:lnTo>
                    <a:pt x="1550" y="2176"/>
                  </a:lnTo>
                  <a:lnTo>
                    <a:pt x="1552" y="2174"/>
                  </a:lnTo>
                  <a:lnTo>
                    <a:pt x="1556" y="2176"/>
                  </a:lnTo>
                  <a:lnTo>
                    <a:pt x="1552" y="2180"/>
                  </a:lnTo>
                  <a:close/>
                  <a:moveTo>
                    <a:pt x="1550" y="2076"/>
                  </a:moveTo>
                  <a:lnTo>
                    <a:pt x="1550" y="2076"/>
                  </a:lnTo>
                  <a:lnTo>
                    <a:pt x="1556" y="2078"/>
                  </a:lnTo>
                  <a:lnTo>
                    <a:pt x="1560" y="2080"/>
                  </a:lnTo>
                  <a:lnTo>
                    <a:pt x="1564" y="2080"/>
                  </a:lnTo>
                  <a:lnTo>
                    <a:pt x="1558" y="2082"/>
                  </a:lnTo>
                  <a:lnTo>
                    <a:pt x="1556" y="2082"/>
                  </a:lnTo>
                  <a:lnTo>
                    <a:pt x="1550" y="2076"/>
                  </a:lnTo>
                  <a:close/>
                  <a:moveTo>
                    <a:pt x="1572" y="1866"/>
                  </a:moveTo>
                  <a:lnTo>
                    <a:pt x="1572" y="1866"/>
                  </a:lnTo>
                  <a:lnTo>
                    <a:pt x="1570" y="1862"/>
                  </a:lnTo>
                  <a:lnTo>
                    <a:pt x="1572" y="1864"/>
                  </a:lnTo>
                  <a:lnTo>
                    <a:pt x="1572" y="1866"/>
                  </a:lnTo>
                  <a:close/>
                  <a:moveTo>
                    <a:pt x="1576" y="2338"/>
                  </a:moveTo>
                  <a:lnTo>
                    <a:pt x="1576" y="2338"/>
                  </a:lnTo>
                  <a:lnTo>
                    <a:pt x="1578" y="2334"/>
                  </a:lnTo>
                  <a:lnTo>
                    <a:pt x="1578" y="2336"/>
                  </a:lnTo>
                  <a:lnTo>
                    <a:pt x="1576" y="2338"/>
                  </a:lnTo>
                  <a:close/>
                  <a:moveTo>
                    <a:pt x="1582" y="1700"/>
                  </a:moveTo>
                  <a:lnTo>
                    <a:pt x="1582" y="1700"/>
                  </a:lnTo>
                  <a:lnTo>
                    <a:pt x="1586" y="1696"/>
                  </a:lnTo>
                  <a:lnTo>
                    <a:pt x="1590" y="1700"/>
                  </a:lnTo>
                  <a:lnTo>
                    <a:pt x="1594" y="1706"/>
                  </a:lnTo>
                  <a:lnTo>
                    <a:pt x="1594" y="1708"/>
                  </a:lnTo>
                  <a:lnTo>
                    <a:pt x="1590" y="1710"/>
                  </a:lnTo>
                  <a:lnTo>
                    <a:pt x="1582" y="1706"/>
                  </a:lnTo>
                  <a:lnTo>
                    <a:pt x="1582" y="1700"/>
                  </a:lnTo>
                  <a:close/>
                  <a:moveTo>
                    <a:pt x="1592" y="2338"/>
                  </a:moveTo>
                  <a:lnTo>
                    <a:pt x="1592" y="2338"/>
                  </a:lnTo>
                  <a:lnTo>
                    <a:pt x="1588" y="2346"/>
                  </a:lnTo>
                  <a:lnTo>
                    <a:pt x="1584" y="2338"/>
                  </a:lnTo>
                  <a:lnTo>
                    <a:pt x="1592" y="2338"/>
                  </a:lnTo>
                  <a:close/>
                  <a:moveTo>
                    <a:pt x="1590" y="2410"/>
                  </a:moveTo>
                  <a:lnTo>
                    <a:pt x="1590" y="2410"/>
                  </a:lnTo>
                  <a:lnTo>
                    <a:pt x="1588" y="2414"/>
                  </a:lnTo>
                  <a:lnTo>
                    <a:pt x="1586" y="2410"/>
                  </a:lnTo>
                  <a:lnTo>
                    <a:pt x="1590" y="2410"/>
                  </a:lnTo>
                  <a:close/>
                  <a:moveTo>
                    <a:pt x="1586" y="2466"/>
                  </a:moveTo>
                  <a:lnTo>
                    <a:pt x="1586" y="2466"/>
                  </a:lnTo>
                  <a:lnTo>
                    <a:pt x="1602" y="2468"/>
                  </a:lnTo>
                  <a:lnTo>
                    <a:pt x="1604" y="2472"/>
                  </a:lnTo>
                  <a:lnTo>
                    <a:pt x="1604" y="2474"/>
                  </a:lnTo>
                  <a:lnTo>
                    <a:pt x="1600" y="2476"/>
                  </a:lnTo>
                  <a:lnTo>
                    <a:pt x="1592" y="2472"/>
                  </a:lnTo>
                  <a:lnTo>
                    <a:pt x="1586" y="2466"/>
                  </a:lnTo>
                  <a:close/>
                  <a:moveTo>
                    <a:pt x="1604" y="2558"/>
                  </a:moveTo>
                  <a:lnTo>
                    <a:pt x="1604" y="2558"/>
                  </a:lnTo>
                  <a:lnTo>
                    <a:pt x="1604" y="2562"/>
                  </a:lnTo>
                  <a:lnTo>
                    <a:pt x="1600" y="2562"/>
                  </a:lnTo>
                  <a:lnTo>
                    <a:pt x="1598" y="2566"/>
                  </a:lnTo>
                  <a:lnTo>
                    <a:pt x="1594" y="2558"/>
                  </a:lnTo>
                  <a:lnTo>
                    <a:pt x="1604" y="2558"/>
                  </a:lnTo>
                  <a:close/>
                  <a:moveTo>
                    <a:pt x="1596" y="2760"/>
                  </a:moveTo>
                  <a:lnTo>
                    <a:pt x="1596" y="2760"/>
                  </a:lnTo>
                  <a:lnTo>
                    <a:pt x="1600" y="2764"/>
                  </a:lnTo>
                  <a:lnTo>
                    <a:pt x="1596" y="2760"/>
                  </a:lnTo>
                  <a:close/>
                  <a:moveTo>
                    <a:pt x="1600" y="2712"/>
                  </a:moveTo>
                  <a:lnTo>
                    <a:pt x="1600" y="2712"/>
                  </a:lnTo>
                  <a:lnTo>
                    <a:pt x="1604" y="2714"/>
                  </a:lnTo>
                  <a:lnTo>
                    <a:pt x="1606" y="2716"/>
                  </a:lnTo>
                  <a:lnTo>
                    <a:pt x="1602" y="2714"/>
                  </a:lnTo>
                  <a:lnTo>
                    <a:pt x="1600" y="2712"/>
                  </a:lnTo>
                  <a:close/>
                  <a:moveTo>
                    <a:pt x="1606" y="2754"/>
                  </a:moveTo>
                  <a:lnTo>
                    <a:pt x="1606" y="2754"/>
                  </a:lnTo>
                  <a:lnTo>
                    <a:pt x="1606" y="2750"/>
                  </a:lnTo>
                  <a:lnTo>
                    <a:pt x="1606" y="2752"/>
                  </a:lnTo>
                  <a:lnTo>
                    <a:pt x="1606" y="2754"/>
                  </a:lnTo>
                  <a:close/>
                  <a:moveTo>
                    <a:pt x="1636" y="790"/>
                  </a:moveTo>
                  <a:lnTo>
                    <a:pt x="1636" y="790"/>
                  </a:lnTo>
                  <a:lnTo>
                    <a:pt x="1638" y="786"/>
                  </a:lnTo>
                  <a:lnTo>
                    <a:pt x="1642" y="792"/>
                  </a:lnTo>
                  <a:lnTo>
                    <a:pt x="1636" y="792"/>
                  </a:lnTo>
                  <a:lnTo>
                    <a:pt x="1636" y="790"/>
                  </a:lnTo>
                  <a:close/>
                  <a:moveTo>
                    <a:pt x="1646" y="1054"/>
                  </a:moveTo>
                  <a:lnTo>
                    <a:pt x="1646" y="1054"/>
                  </a:lnTo>
                  <a:lnTo>
                    <a:pt x="1640" y="1056"/>
                  </a:lnTo>
                  <a:lnTo>
                    <a:pt x="1638" y="1050"/>
                  </a:lnTo>
                  <a:lnTo>
                    <a:pt x="1646" y="1050"/>
                  </a:lnTo>
                  <a:lnTo>
                    <a:pt x="1646" y="1054"/>
                  </a:lnTo>
                  <a:close/>
                  <a:moveTo>
                    <a:pt x="1670" y="1814"/>
                  </a:moveTo>
                  <a:lnTo>
                    <a:pt x="1670" y="1814"/>
                  </a:lnTo>
                  <a:lnTo>
                    <a:pt x="1674" y="1822"/>
                  </a:lnTo>
                  <a:lnTo>
                    <a:pt x="1670" y="1822"/>
                  </a:lnTo>
                  <a:lnTo>
                    <a:pt x="1670" y="1814"/>
                  </a:lnTo>
                  <a:close/>
                  <a:moveTo>
                    <a:pt x="1680" y="1900"/>
                  </a:moveTo>
                  <a:lnTo>
                    <a:pt x="1680" y="1900"/>
                  </a:lnTo>
                  <a:lnTo>
                    <a:pt x="1672" y="1906"/>
                  </a:lnTo>
                  <a:lnTo>
                    <a:pt x="1672" y="1898"/>
                  </a:lnTo>
                  <a:lnTo>
                    <a:pt x="1680" y="1900"/>
                  </a:lnTo>
                  <a:close/>
                  <a:moveTo>
                    <a:pt x="1680" y="2414"/>
                  </a:moveTo>
                  <a:lnTo>
                    <a:pt x="1680" y="2414"/>
                  </a:lnTo>
                  <a:lnTo>
                    <a:pt x="1674" y="2418"/>
                  </a:lnTo>
                  <a:lnTo>
                    <a:pt x="1672" y="2400"/>
                  </a:lnTo>
                  <a:lnTo>
                    <a:pt x="1678" y="2402"/>
                  </a:lnTo>
                  <a:lnTo>
                    <a:pt x="1680" y="2404"/>
                  </a:lnTo>
                  <a:lnTo>
                    <a:pt x="1680" y="2414"/>
                  </a:lnTo>
                  <a:close/>
                  <a:moveTo>
                    <a:pt x="1694" y="1894"/>
                  </a:moveTo>
                  <a:lnTo>
                    <a:pt x="1694" y="1894"/>
                  </a:lnTo>
                  <a:lnTo>
                    <a:pt x="1696" y="1890"/>
                  </a:lnTo>
                  <a:lnTo>
                    <a:pt x="1696" y="1892"/>
                  </a:lnTo>
                  <a:lnTo>
                    <a:pt x="1694" y="1894"/>
                  </a:lnTo>
                  <a:close/>
                  <a:moveTo>
                    <a:pt x="1710" y="2458"/>
                  </a:moveTo>
                  <a:lnTo>
                    <a:pt x="1710" y="2458"/>
                  </a:lnTo>
                  <a:lnTo>
                    <a:pt x="1712" y="2464"/>
                  </a:lnTo>
                  <a:lnTo>
                    <a:pt x="1710" y="2462"/>
                  </a:lnTo>
                  <a:lnTo>
                    <a:pt x="1710" y="2458"/>
                  </a:lnTo>
                  <a:close/>
                  <a:moveTo>
                    <a:pt x="1726" y="906"/>
                  </a:moveTo>
                  <a:lnTo>
                    <a:pt x="1726" y="906"/>
                  </a:lnTo>
                  <a:lnTo>
                    <a:pt x="1728" y="900"/>
                  </a:lnTo>
                  <a:lnTo>
                    <a:pt x="1732" y="900"/>
                  </a:lnTo>
                  <a:lnTo>
                    <a:pt x="1730" y="904"/>
                  </a:lnTo>
                  <a:lnTo>
                    <a:pt x="1726" y="906"/>
                  </a:lnTo>
                  <a:close/>
                  <a:moveTo>
                    <a:pt x="1742" y="1492"/>
                  </a:moveTo>
                  <a:lnTo>
                    <a:pt x="1742" y="1492"/>
                  </a:lnTo>
                  <a:lnTo>
                    <a:pt x="1736" y="1488"/>
                  </a:lnTo>
                  <a:lnTo>
                    <a:pt x="1740" y="1490"/>
                  </a:lnTo>
                  <a:lnTo>
                    <a:pt x="1742" y="1492"/>
                  </a:lnTo>
                  <a:close/>
                  <a:moveTo>
                    <a:pt x="1738" y="1558"/>
                  </a:moveTo>
                  <a:lnTo>
                    <a:pt x="1738" y="1558"/>
                  </a:lnTo>
                  <a:lnTo>
                    <a:pt x="1746" y="1558"/>
                  </a:lnTo>
                  <a:lnTo>
                    <a:pt x="1742" y="1562"/>
                  </a:lnTo>
                  <a:lnTo>
                    <a:pt x="1738" y="1558"/>
                  </a:lnTo>
                  <a:close/>
                  <a:moveTo>
                    <a:pt x="1742" y="2152"/>
                  </a:moveTo>
                  <a:lnTo>
                    <a:pt x="1742" y="2152"/>
                  </a:lnTo>
                  <a:lnTo>
                    <a:pt x="1746" y="2154"/>
                  </a:lnTo>
                  <a:lnTo>
                    <a:pt x="1742" y="2158"/>
                  </a:lnTo>
                  <a:lnTo>
                    <a:pt x="1742" y="2152"/>
                  </a:lnTo>
                  <a:close/>
                  <a:moveTo>
                    <a:pt x="1746" y="2790"/>
                  </a:moveTo>
                  <a:lnTo>
                    <a:pt x="1746" y="2790"/>
                  </a:lnTo>
                  <a:lnTo>
                    <a:pt x="1746" y="2784"/>
                  </a:lnTo>
                  <a:lnTo>
                    <a:pt x="1748" y="2786"/>
                  </a:lnTo>
                  <a:lnTo>
                    <a:pt x="1750" y="2790"/>
                  </a:lnTo>
                  <a:lnTo>
                    <a:pt x="1746" y="2790"/>
                  </a:lnTo>
                  <a:close/>
                  <a:moveTo>
                    <a:pt x="1754" y="1998"/>
                  </a:moveTo>
                  <a:lnTo>
                    <a:pt x="1754" y="1998"/>
                  </a:lnTo>
                  <a:lnTo>
                    <a:pt x="1758" y="2000"/>
                  </a:lnTo>
                  <a:lnTo>
                    <a:pt x="1760" y="2002"/>
                  </a:lnTo>
                  <a:lnTo>
                    <a:pt x="1756" y="2000"/>
                  </a:lnTo>
                  <a:lnTo>
                    <a:pt x="1754" y="1998"/>
                  </a:lnTo>
                  <a:close/>
                  <a:moveTo>
                    <a:pt x="1762" y="2096"/>
                  </a:moveTo>
                  <a:lnTo>
                    <a:pt x="1762" y="2096"/>
                  </a:lnTo>
                  <a:lnTo>
                    <a:pt x="1760" y="2096"/>
                  </a:lnTo>
                  <a:lnTo>
                    <a:pt x="1756" y="2092"/>
                  </a:lnTo>
                  <a:lnTo>
                    <a:pt x="1758" y="2090"/>
                  </a:lnTo>
                  <a:lnTo>
                    <a:pt x="1764" y="2092"/>
                  </a:lnTo>
                  <a:lnTo>
                    <a:pt x="1762" y="2096"/>
                  </a:lnTo>
                  <a:close/>
                  <a:moveTo>
                    <a:pt x="1800" y="1754"/>
                  </a:moveTo>
                  <a:lnTo>
                    <a:pt x="1800" y="1754"/>
                  </a:lnTo>
                  <a:lnTo>
                    <a:pt x="1798" y="1750"/>
                  </a:lnTo>
                  <a:lnTo>
                    <a:pt x="1800" y="1752"/>
                  </a:lnTo>
                  <a:lnTo>
                    <a:pt x="1800" y="1754"/>
                  </a:lnTo>
                  <a:close/>
                  <a:moveTo>
                    <a:pt x="1806" y="1824"/>
                  </a:moveTo>
                  <a:lnTo>
                    <a:pt x="1806" y="1824"/>
                  </a:lnTo>
                  <a:lnTo>
                    <a:pt x="1808" y="1826"/>
                  </a:lnTo>
                  <a:lnTo>
                    <a:pt x="1806" y="1824"/>
                  </a:lnTo>
                  <a:close/>
                  <a:moveTo>
                    <a:pt x="1810" y="2870"/>
                  </a:moveTo>
                  <a:lnTo>
                    <a:pt x="1810" y="2870"/>
                  </a:lnTo>
                  <a:lnTo>
                    <a:pt x="1812" y="2866"/>
                  </a:lnTo>
                  <a:lnTo>
                    <a:pt x="1812" y="2868"/>
                  </a:lnTo>
                  <a:lnTo>
                    <a:pt x="1810" y="2870"/>
                  </a:lnTo>
                  <a:close/>
                  <a:moveTo>
                    <a:pt x="1834" y="2100"/>
                  </a:moveTo>
                  <a:lnTo>
                    <a:pt x="1834" y="2100"/>
                  </a:lnTo>
                  <a:lnTo>
                    <a:pt x="1832" y="2100"/>
                  </a:lnTo>
                  <a:lnTo>
                    <a:pt x="1828" y="2094"/>
                  </a:lnTo>
                  <a:lnTo>
                    <a:pt x="1834" y="2098"/>
                  </a:lnTo>
                  <a:lnTo>
                    <a:pt x="1834" y="2100"/>
                  </a:lnTo>
                  <a:close/>
                  <a:moveTo>
                    <a:pt x="1840" y="2102"/>
                  </a:moveTo>
                  <a:lnTo>
                    <a:pt x="1840" y="2102"/>
                  </a:lnTo>
                  <a:lnTo>
                    <a:pt x="1840" y="2096"/>
                  </a:lnTo>
                  <a:lnTo>
                    <a:pt x="1844" y="2102"/>
                  </a:lnTo>
                  <a:lnTo>
                    <a:pt x="1840" y="2102"/>
                  </a:lnTo>
                  <a:close/>
                  <a:moveTo>
                    <a:pt x="1838" y="2024"/>
                  </a:moveTo>
                  <a:lnTo>
                    <a:pt x="1838" y="2024"/>
                  </a:lnTo>
                  <a:lnTo>
                    <a:pt x="1842" y="2022"/>
                  </a:lnTo>
                  <a:lnTo>
                    <a:pt x="1846" y="2030"/>
                  </a:lnTo>
                  <a:lnTo>
                    <a:pt x="1838" y="2024"/>
                  </a:lnTo>
                  <a:close/>
                  <a:moveTo>
                    <a:pt x="1872" y="2328"/>
                  </a:moveTo>
                  <a:lnTo>
                    <a:pt x="1872" y="2328"/>
                  </a:lnTo>
                  <a:lnTo>
                    <a:pt x="1864" y="2326"/>
                  </a:lnTo>
                  <a:lnTo>
                    <a:pt x="1866" y="2322"/>
                  </a:lnTo>
                  <a:lnTo>
                    <a:pt x="1872" y="2322"/>
                  </a:lnTo>
                  <a:lnTo>
                    <a:pt x="1872" y="2328"/>
                  </a:lnTo>
                  <a:close/>
                  <a:moveTo>
                    <a:pt x="1872" y="2036"/>
                  </a:moveTo>
                  <a:lnTo>
                    <a:pt x="1872" y="2036"/>
                  </a:lnTo>
                  <a:lnTo>
                    <a:pt x="1874" y="2028"/>
                  </a:lnTo>
                  <a:lnTo>
                    <a:pt x="1878" y="2028"/>
                  </a:lnTo>
                  <a:lnTo>
                    <a:pt x="1874" y="2036"/>
                  </a:lnTo>
                  <a:lnTo>
                    <a:pt x="1872" y="2036"/>
                  </a:lnTo>
                  <a:close/>
                  <a:moveTo>
                    <a:pt x="1876" y="2148"/>
                  </a:moveTo>
                  <a:lnTo>
                    <a:pt x="1876" y="2148"/>
                  </a:lnTo>
                  <a:lnTo>
                    <a:pt x="1878" y="2150"/>
                  </a:lnTo>
                  <a:lnTo>
                    <a:pt x="1880" y="2154"/>
                  </a:lnTo>
                  <a:lnTo>
                    <a:pt x="1876" y="2148"/>
                  </a:lnTo>
                  <a:close/>
                  <a:moveTo>
                    <a:pt x="1880" y="1922"/>
                  </a:moveTo>
                  <a:lnTo>
                    <a:pt x="1880" y="1922"/>
                  </a:lnTo>
                  <a:lnTo>
                    <a:pt x="1878" y="1920"/>
                  </a:lnTo>
                  <a:lnTo>
                    <a:pt x="1882" y="1920"/>
                  </a:lnTo>
                  <a:lnTo>
                    <a:pt x="1880" y="1922"/>
                  </a:lnTo>
                  <a:close/>
                  <a:moveTo>
                    <a:pt x="1878" y="282"/>
                  </a:moveTo>
                  <a:lnTo>
                    <a:pt x="1878" y="282"/>
                  </a:lnTo>
                  <a:lnTo>
                    <a:pt x="1872" y="270"/>
                  </a:lnTo>
                  <a:lnTo>
                    <a:pt x="1886" y="270"/>
                  </a:lnTo>
                  <a:lnTo>
                    <a:pt x="1878" y="282"/>
                  </a:lnTo>
                  <a:close/>
                  <a:moveTo>
                    <a:pt x="1888" y="2050"/>
                  </a:moveTo>
                  <a:lnTo>
                    <a:pt x="1888" y="2050"/>
                  </a:lnTo>
                  <a:lnTo>
                    <a:pt x="1888" y="2036"/>
                  </a:lnTo>
                  <a:lnTo>
                    <a:pt x="1892" y="2048"/>
                  </a:lnTo>
                  <a:lnTo>
                    <a:pt x="1888" y="2050"/>
                  </a:lnTo>
                  <a:close/>
                  <a:moveTo>
                    <a:pt x="1894" y="2496"/>
                  </a:moveTo>
                  <a:lnTo>
                    <a:pt x="1894" y="2496"/>
                  </a:lnTo>
                  <a:lnTo>
                    <a:pt x="1896" y="2494"/>
                  </a:lnTo>
                  <a:lnTo>
                    <a:pt x="1894" y="2496"/>
                  </a:lnTo>
                  <a:close/>
                  <a:moveTo>
                    <a:pt x="2128" y="1092"/>
                  </a:moveTo>
                  <a:lnTo>
                    <a:pt x="2128" y="1092"/>
                  </a:lnTo>
                  <a:lnTo>
                    <a:pt x="2134" y="1092"/>
                  </a:lnTo>
                  <a:lnTo>
                    <a:pt x="2138" y="1098"/>
                  </a:lnTo>
                  <a:lnTo>
                    <a:pt x="2138" y="1100"/>
                  </a:lnTo>
                  <a:lnTo>
                    <a:pt x="2126" y="1100"/>
                  </a:lnTo>
                  <a:lnTo>
                    <a:pt x="2128" y="1092"/>
                  </a:lnTo>
                  <a:close/>
                  <a:moveTo>
                    <a:pt x="2038" y="2028"/>
                  </a:moveTo>
                  <a:lnTo>
                    <a:pt x="2038" y="2028"/>
                  </a:lnTo>
                  <a:lnTo>
                    <a:pt x="2042" y="2036"/>
                  </a:lnTo>
                  <a:lnTo>
                    <a:pt x="2036" y="2036"/>
                  </a:lnTo>
                  <a:lnTo>
                    <a:pt x="2038" y="2028"/>
                  </a:lnTo>
                  <a:close/>
                  <a:moveTo>
                    <a:pt x="2016" y="472"/>
                  </a:moveTo>
                  <a:lnTo>
                    <a:pt x="2016" y="472"/>
                  </a:lnTo>
                  <a:lnTo>
                    <a:pt x="2026" y="472"/>
                  </a:lnTo>
                  <a:lnTo>
                    <a:pt x="2026" y="478"/>
                  </a:lnTo>
                  <a:lnTo>
                    <a:pt x="2016" y="478"/>
                  </a:lnTo>
                  <a:lnTo>
                    <a:pt x="2016" y="472"/>
                  </a:lnTo>
                  <a:close/>
                  <a:moveTo>
                    <a:pt x="2032" y="2020"/>
                  </a:moveTo>
                  <a:lnTo>
                    <a:pt x="2032" y="2020"/>
                  </a:lnTo>
                  <a:lnTo>
                    <a:pt x="2030" y="2026"/>
                  </a:lnTo>
                  <a:lnTo>
                    <a:pt x="2026" y="2020"/>
                  </a:lnTo>
                  <a:lnTo>
                    <a:pt x="2032" y="2020"/>
                  </a:lnTo>
                  <a:close/>
                  <a:moveTo>
                    <a:pt x="2010" y="2140"/>
                  </a:moveTo>
                  <a:lnTo>
                    <a:pt x="2010" y="2140"/>
                  </a:lnTo>
                  <a:lnTo>
                    <a:pt x="2014" y="2144"/>
                  </a:lnTo>
                  <a:lnTo>
                    <a:pt x="2010" y="2148"/>
                  </a:lnTo>
                  <a:lnTo>
                    <a:pt x="2008" y="2144"/>
                  </a:lnTo>
                  <a:lnTo>
                    <a:pt x="2010" y="2140"/>
                  </a:lnTo>
                  <a:close/>
                  <a:moveTo>
                    <a:pt x="1990" y="2128"/>
                  </a:moveTo>
                  <a:lnTo>
                    <a:pt x="1990" y="2128"/>
                  </a:lnTo>
                  <a:lnTo>
                    <a:pt x="1994" y="2128"/>
                  </a:lnTo>
                  <a:lnTo>
                    <a:pt x="1988" y="2130"/>
                  </a:lnTo>
                  <a:lnTo>
                    <a:pt x="1984" y="2126"/>
                  </a:lnTo>
                  <a:lnTo>
                    <a:pt x="1990" y="2128"/>
                  </a:lnTo>
                  <a:close/>
                  <a:moveTo>
                    <a:pt x="1986" y="2206"/>
                  </a:moveTo>
                  <a:lnTo>
                    <a:pt x="1986" y="2206"/>
                  </a:lnTo>
                  <a:lnTo>
                    <a:pt x="1988" y="2202"/>
                  </a:lnTo>
                  <a:lnTo>
                    <a:pt x="1988" y="2204"/>
                  </a:lnTo>
                  <a:lnTo>
                    <a:pt x="1986" y="2206"/>
                  </a:lnTo>
                  <a:close/>
                  <a:moveTo>
                    <a:pt x="1978" y="322"/>
                  </a:moveTo>
                  <a:lnTo>
                    <a:pt x="1978" y="322"/>
                  </a:lnTo>
                  <a:lnTo>
                    <a:pt x="1982" y="324"/>
                  </a:lnTo>
                  <a:lnTo>
                    <a:pt x="1978" y="328"/>
                  </a:lnTo>
                  <a:lnTo>
                    <a:pt x="1978" y="322"/>
                  </a:lnTo>
                  <a:close/>
                  <a:moveTo>
                    <a:pt x="1984" y="2190"/>
                  </a:moveTo>
                  <a:lnTo>
                    <a:pt x="1984" y="2190"/>
                  </a:lnTo>
                  <a:lnTo>
                    <a:pt x="1980" y="2188"/>
                  </a:lnTo>
                  <a:lnTo>
                    <a:pt x="1978" y="2186"/>
                  </a:lnTo>
                  <a:lnTo>
                    <a:pt x="1984" y="2190"/>
                  </a:lnTo>
                  <a:close/>
                  <a:moveTo>
                    <a:pt x="1976" y="2040"/>
                  </a:moveTo>
                  <a:lnTo>
                    <a:pt x="1976" y="2040"/>
                  </a:lnTo>
                  <a:lnTo>
                    <a:pt x="1972" y="2038"/>
                  </a:lnTo>
                  <a:lnTo>
                    <a:pt x="1970" y="2032"/>
                  </a:lnTo>
                  <a:lnTo>
                    <a:pt x="1976" y="2040"/>
                  </a:lnTo>
                  <a:close/>
                  <a:moveTo>
                    <a:pt x="1960" y="1960"/>
                  </a:moveTo>
                  <a:lnTo>
                    <a:pt x="1960" y="1960"/>
                  </a:lnTo>
                  <a:lnTo>
                    <a:pt x="1954" y="1956"/>
                  </a:lnTo>
                  <a:lnTo>
                    <a:pt x="1958" y="1956"/>
                  </a:lnTo>
                  <a:lnTo>
                    <a:pt x="1960" y="1960"/>
                  </a:lnTo>
                  <a:close/>
                  <a:moveTo>
                    <a:pt x="1902" y="946"/>
                  </a:moveTo>
                  <a:lnTo>
                    <a:pt x="1902" y="946"/>
                  </a:lnTo>
                  <a:lnTo>
                    <a:pt x="1904" y="948"/>
                  </a:lnTo>
                  <a:lnTo>
                    <a:pt x="1904" y="952"/>
                  </a:lnTo>
                  <a:lnTo>
                    <a:pt x="1902" y="952"/>
                  </a:lnTo>
                  <a:lnTo>
                    <a:pt x="1902" y="946"/>
                  </a:lnTo>
                  <a:close/>
                  <a:moveTo>
                    <a:pt x="1904" y="2098"/>
                  </a:moveTo>
                  <a:lnTo>
                    <a:pt x="1904" y="2098"/>
                  </a:lnTo>
                  <a:lnTo>
                    <a:pt x="1904" y="2092"/>
                  </a:lnTo>
                  <a:lnTo>
                    <a:pt x="1906" y="2096"/>
                  </a:lnTo>
                  <a:lnTo>
                    <a:pt x="1904" y="2098"/>
                  </a:lnTo>
                  <a:close/>
                  <a:moveTo>
                    <a:pt x="1910" y="2116"/>
                  </a:moveTo>
                  <a:lnTo>
                    <a:pt x="1910" y="2116"/>
                  </a:lnTo>
                  <a:lnTo>
                    <a:pt x="1914" y="2120"/>
                  </a:lnTo>
                  <a:lnTo>
                    <a:pt x="1914" y="2124"/>
                  </a:lnTo>
                  <a:lnTo>
                    <a:pt x="1910" y="2116"/>
                  </a:lnTo>
                  <a:close/>
                  <a:moveTo>
                    <a:pt x="1910" y="1990"/>
                  </a:moveTo>
                  <a:lnTo>
                    <a:pt x="1910" y="1990"/>
                  </a:lnTo>
                  <a:lnTo>
                    <a:pt x="1906" y="1990"/>
                  </a:lnTo>
                  <a:lnTo>
                    <a:pt x="1912" y="1988"/>
                  </a:lnTo>
                  <a:lnTo>
                    <a:pt x="1916" y="1986"/>
                  </a:lnTo>
                  <a:lnTo>
                    <a:pt x="1920" y="1988"/>
                  </a:lnTo>
                  <a:lnTo>
                    <a:pt x="1922" y="1992"/>
                  </a:lnTo>
                  <a:lnTo>
                    <a:pt x="1918" y="1996"/>
                  </a:lnTo>
                  <a:lnTo>
                    <a:pt x="1916" y="1994"/>
                  </a:lnTo>
                  <a:lnTo>
                    <a:pt x="1910" y="1990"/>
                  </a:lnTo>
                  <a:close/>
                  <a:moveTo>
                    <a:pt x="1924" y="2214"/>
                  </a:moveTo>
                  <a:lnTo>
                    <a:pt x="1924" y="2214"/>
                  </a:lnTo>
                  <a:lnTo>
                    <a:pt x="1918" y="2206"/>
                  </a:lnTo>
                  <a:lnTo>
                    <a:pt x="1928" y="2208"/>
                  </a:lnTo>
                  <a:lnTo>
                    <a:pt x="1926" y="2212"/>
                  </a:lnTo>
                  <a:lnTo>
                    <a:pt x="1924" y="2214"/>
                  </a:lnTo>
                  <a:close/>
                  <a:moveTo>
                    <a:pt x="1936" y="2260"/>
                  </a:moveTo>
                  <a:lnTo>
                    <a:pt x="1936" y="2260"/>
                  </a:lnTo>
                  <a:lnTo>
                    <a:pt x="1946" y="2268"/>
                  </a:lnTo>
                  <a:lnTo>
                    <a:pt x="1944" y="2270"/>
                  </a:lnTo>
                  <a:lnTo>
                    <a:pt x="1946" y="2272"/>
                  </a:lnTo>
                  <a:lnTo>
                    <a:pt x="1940" y="2274"/>
                  </a:lnTo>
                  <a:lnTo>
                    <a:pt x="1938" y="2274"/>
                  </a:lnTo>
                  <a:lnTo>
                    <a:pt x="1936" y="2268"/>
                  </a:lnTo>
                  <a:lnTo>
                    <a:pt x="1936" y="2260"/>
                  </a:lnTo>
                  <a:close/>
                  <a:moveTo>
                    <a:pt x="1946" y="2298"/>
                  </a:moveTo>
                  <a:lnTo>
                    <a:pt x="1946" y="2298"/>
                  </a:lnTo>
                  <a:lnTo>
                    <a:pt x="1938" y="2296"/>
                  </a:lnTo>
                  <a:lnTo>
                    <a:pt x="1938" y="2286"/>
                  </a:lnTo>
                  <a:lnTo>
                    <a:pt x="1946" y="2286"/>
                  </a:lnTo>
                  <a:lnTo>
                    <a:pt x="1948" y="2296"/>
                  </a:lnTo>
                  <a:lnTo>
                    <a:pt x="1946" y="2298"/>
                  </a:lnTo>
                  <a:close/>
                  <a:moveTo>
                    <a:pt x="1960" y="2304"/>
                  </a:moveTo>
                  <a:lnTo>
                    <a:pt x="1960" y="2304"/>
                  </a:lnTo>
                  <a:lnTo>
                    <a:pt x="1952" y="2304"/>
                  </a:lnTo>
                  <a:lnTo>
                    <a:pt x="1952" y="2302"/>
                  </a:lnTo>
                  <a:lnTo>
                    <a:pt x="1954" y="2300"/>
                  </a:lnTo>
                  <a:lnTo>
                    <a:pt x="1960" y="2302"/>
                  </a:lnTo>
                  <a:lnTo>
                    <a:pt x="1960" y="2304"/>
                  </a:lnTo>
                  <a:close/>
                  <a:moveTo>
                    <a:pt x="1962" y="2230"/>
                  </a:moveTo>
                  <a:lnTo>
                    <a:pt x="1962" y="2230"/>
                  </a:lnTo>
                  <a:lnTo>
                    <a:pt x="1954" y="2230"/>
                  </a:lnTo>
                  <a:lnTo>
                    <a:pt x="1952" y="2220"/>
                  </a:lnTo>
                  <a:lnTo>
                    <a:pt x="1962" y="2226"/>
                  </a:lnTo>
                  <a:lnTo>
                    <a:pt x="1962" y="2230"/>
                  </a:lnTo>
                  <a:close/>
                  <a:moveTo>
                    <a:pt x="1960" y="2182"/>
                  </a:moveTo>
                  <a:lnTo>
                    <a:pt x="1960" y="2182"/>
                  </a:lnTo>
                  <a:lnTo>
                    <a:pt x="1964" y="2186"/>
                  </a:lnTo>
                  <a:lnTo>
                    <a:pt x="1960" y="2182"/>
                  </a:lnTo>
                  <a:close/>
                  <a:moveTo>
                    <a:pt x="1962" y="1984"/>
                  </a:moveTo>
                  <a:lnTo>
                    <a:pt x="1962" y="1984"/>
                  </a:lnTo>
                  <a:lnTo>
                    <a:pt x="1960" y="1980"/>
                  </a:lnTo>
                  <a:lnTo>
                    <a:pt x="1964" y="1980"/>
                  </a:lnTo>
                  <a:lnTo>
                    <a:pt x="1962" y="1984"/>
                  </a:lnTo>
                  <a:close/>
                  <a:moveTo>
                    <a:pt x="1966" y="2252"/>
                  </a:moveTo>
                  <a:lnTo>
                    <a:pt x="1966" y="2252"/>
                  </a:lnTo>
                  <a:lnTo>
                    <a:pt x="1970" y="2256"/>
                  </a:lnTo>
                  <a:lnTo>
                    <a:pt x="1966" y="2252"/>
                  </a:lnTo>
                  <a:close/>
                  <a:moveTo>
                    <a:pt x="1970" y="2220"/>
                  </a:moveTo>
                  <a:lnTo>
                    <a:pt x="1970" y="2220"/>
                  </a:lnTo>
                  <a:lnTo>
                    <a:pt x="1972" y="2214"/>
                  </a:lnTo>
                  <a:lnTo>
                    <a:pt x="1976" y="2208"/>
                  </a:lnTo>
                  <a:lnTo>
                    <a:pt x="1986" y="2208"/>
                  </a:lnTo>
                  <a:lnTo>
                    <a:pt x="1988" y="2218"/>
                  </a:lnTo>
                  <a:lnTo>
                    <a:pt x="1988" y="2226"/>
                  </a:lnTo>
                  <a:lnTo>
                    <a:pt x="1984" y="2224"/>
                  </a:lnTo>
                  <a:lnTo>
                    <a:pt x="1982" y="2218"/>
                  </a:lnTo>
                  <a:lnTo>
                    <a:pt x="1976" y="2216"/>
                  </a:lnTo>
                  <a:lnTo>
                    <a:pt x="1972" y="2220"/>
                  </a:lnTo>
                  <a:lnTo>
                    <a:pt x="1970" y="2220"/>
                  </a:lnTo>
                  <a:close/>
                  <a:moveTo>
                    <a:pt x="1990" y="2244"/>
                  </a:moveTo>
                  <a:lnTo>
                    <a:pt x="1990" y="2244"/>
                  </a:lnTo>
                  <a:lnTo>
                    <a:pt x="1986" y="2246"/>
                  </a:lnTo>
                  <a:lnTo>
                    <a:pt x="1986" y="2236"/>
                  </a:lnTo>
                  <a:lnTo>
                    <a:pt x="1974" y="2236"/>
                  </a:lnTo>
                  <a:lnTo>
                    <a:pt x="1974" y="2234"/>
                  </a:lnTo>
                  <a:lnTo>
                    <a:pt x="1978" y="2232"/>
                  </a:lnTo>
                  <a:lnTo>
                    <a:pt x="1980" y="2228"/>
                  </a:lnTo>
                  <a:lnTo>
                    <a:pt x="1986" y="2234"/>
                  </a:lnTo>
                  <a:lnTo>
                    <a:pt x="1990" y="2242"/>
                  </a:lnTo>
                  <a:lnTo>
                    <a:pt x="1990" y="2244"/>
                  </a:lnTo>
                  <a:close/>
                  <a:moveTo>
                    <a:pt x="1996" y="2192"/>
                  </a:moveTo>
                  <a:lnTo>
                    <a:pt x="1996" y="2192"/>
                  </a:lnTo>
                  <a:lnTo>
                    <a:pt x="1996" y="2200"/>
                  </a:lnTo>
                  <a:lnTo>
                    <a:pt x="1992" y="2200"/>
                  </a:lnTo>
                  <a:lnTo>
                    <a:pt x="1990" y="2188"/>
                  </a:lnTo>
                  <a:lnTo>
                    <a:pt x="1996" y="2192"/>
                  </a:lnTo>
                  <a:close/>
                  <a:moveTo>
                    <a:pt x="1998" y="2232"/>
                  </a:moveTo>
                  <a:lnTo>
                    <a:pt x="1998" y="2232"/>
                  </a:lnTo>
                  <a:lnTo>
                    <a:pt x="1994" y="2230"/>
                  </a:lnTo>
                  <a:lnTo>
                    <a:pt x="1992" y="2228"/>
                  </a:lnTo>
                  <a:lnTo>
                    <a:pt x="1996" y="2226"/>
                  </a:lnTo>
                  <a:lnTo>
                    <a:pt x="1998" y="2232"/>
                  </a:lnTo>
                  <a:close/>
                  <a:moveTo>
                    <a:pt x="2000" y="2242"/>
                  </a:moveTo>
                  <a:lnTo>
                    <a:pt x="2000" y="2242"/>
                  </a:lnTo>
                  <a:lnTo>
                    <a:pt x="1994" y="2246"/>
                  </a:lnTo>
                  <a:lnTo>
                    <a:pt x="1992" y="2236"/>
                  </a:lnTo>
                  <a:lnTo>
                    <a:pt x="2000" y="2238"/>
                  </a:lnTo>
                  <a:lnTo>
                    <a:pt x="2000" y="2242"/>
                  </a:lnTo>
                  <a:close/>
                  <a:moveTo>
                    <a:pt x="2006" y="2232"/>
                  </a:moveTo>
                  <a:lnTo>
                    <a:pt x="2006" y="2232"/>
                  </a:lnTo>
                  <a:lnTo>
                    <a:pt x="2008" y="2228"/>
                  </a:lnTo>
                  <a:lnTo>
                    <a:pt x="2014" y="2228"/>
                  </a:lnTo>
                  <a:lnTo>
                    <a:pt x="2018" y="2232"/>
                  </a:lnTo>
                  <a:lnTo>
                    <a:pt x="2006" y="2232"/>
                  </a:lnTo>
                  <a:close/>
                  <a:moveTo>
                    <a:pt x="2030" y="2138"/>
                  </a:moveTo>
                  <a:lnTo>
                    <a:pt x="2030" y="2138"/>
                  </a:lnTo>
                  <a:lnTo>
                    <a:pt x="2036" y="2140"/>
                  </a:lnTo>
                  <a:lnTo>
                    <a:pt x="2032" y="2144"/>
                  </a:lnTo>
                  <a:lnTo>
                    <a:pt x="2026" y="2142"/>
                  </a:lnTo>
                  <a:lnTo>
                    <a:pt x="2030" y="2138"/>
                  </a:lnTo>
                  <a:close/>
                  <a:moveTo>
                    <a:pt x="2046" y="2290"/>
                  </a:moveTo>
                  <a:lnTo>
                    <a:pt x="2046" y="2290"/>
                  </a:lnTo>
                  <a:lnTo>
                    <a:pt x="2034" y="2288"/>
                  </a:lnTo>
                  <a:lnTo>
                    <a:pt x="2032" y="2282"/>
                  </a:lnTo>
                  <a:lnTo>
                    <a:pt x="2044" y="2282"/>
                  </a:lnTo>
                  <a:lnTo>
                    <a:pt x="2046" y="2288"/>
                  </a:lnTo>
                  <a:lnTo>
                    <a:pt x="2046" y="2290"/>
                  </a:lnTo>
                  <a:close/>
                  <a:moveTo>
                    <a:pt x="2056" y="976"/>
                  </a:moveTo>
                  <a:lnTo>
                    <a:pt x="2056" y="976"/>
                  </a:lnTo>
                  <a:lnTo>
                    <a:pt x="2056" y="970"/>
                  </a:lnTo>
                  <a:lnTo>
                    <a:pt x="2060" y="974"/>
                  </a:lnTo>
                  <a:lnTo>
                    <a:pt x="2056" y="976"/>
                  </a:lnTo>
                  <a:close/>
                  <a:moveTo>
                    <a:pt x="2088" y="1982"/>
                  </a:moveTo>
                  <a:lnTo>
                    <a:pt x="2088" y="1982"/>
                  </a:lnTo>
                  <a:lnTo>
                    <a:pt x="2082" y="1978"/>
                  </a:lnTo>
                  <a:lnTo>
                    <a:pt x="2086" y="1980"/>
                  </a:lnTo>
                  <a:lnTo>
                    <a:pt x="2088" y="1982"/>
                  </a:lnTo>
                  <a:close/>
                  <a:moveTo>
                    <a:pt x="2090" y="1984"/>
                  </a:moveTo>
                  <a:lnTo>
                    <a:pt x="2090" y="1984"/>
                  </a:lnTo>
                  <a:lnTo>
                    <a:pt x="2094" y="1986"/>
                  </a:lnTo>
                  <a:lnTo>
                    <a:pt x="2094" y="1988"/>
                  </a:lnTo>
                  <a:lnTo>
                    <a:pt x="2090" y="1990"/>
                  </a:lnTo>
                  <a:lnTo>
                    <a:pt x="2088" y="1986"/>
                  </a:lnTo>
                  <a:lnTo>
                    <a:pt x="2090" y="1984"/>
                  </a:lnTo>
                  <a:close/>
                  <a:moveTo>
                    <a:pt x="2096" y="2128"/>
                  </a:moveTo>
                  <a:lnTo>
                    <a:pt x="2096" y="2128"/>
                  </a:lnTo>
                  <a:lnTo>
                    <a:pt x="2094" y="2132"/>
                  </a:lnTo>
                  <a:lnTo>
                    <a:pt x="2092" y="2128"/>
                  </a:lnTo>
                  <a:lnTo>
                    <a:pt x="2096" y="2128"/>
                  </a:lnTo>
                  <a:close/>
                  <a:moveTo>
                    <a:pt x="2094" y="2238"/>
                  </a:moveTo>
                  <a:lnTo>
                    <a:pt x="2094" y="2238"/>
                  </a:lnTo>
                  <a:lnTo>
                    <a:pt x="2094" y="2232"/>
                  </a:lnTo>
                  <a:lnTo>
                    <a:pt x="2096" y="2234"/>
                  </a:lnTo>
                  <a:lnTo>
                    <a:pt x="2096" y="2238"/>
                  </a:lnTo>
                  <a:lnTo>
                    <a:pt x="2094" y="2238"/>
                  </a:lnTo>
                  <a:close/>
                  <a:moveTo>
                    <a:pt x="2090" y="2212"/>
                  </a:moveTo>
                  <a:lnTo>
                    <a:pt x="2090" y="2212"/>
                  </a:lnTo>
                  <a:lnTo>
                    <a:pt x="2092" y="2204"/>
                  </a:lnTo>
                  <a:lnTo>
                    <a:pt x="2098" y="2206"/>
                  </a:lnTo>
                  <a:lnTo>
                    <a:pt x="2098" y="2212"/>
                  </a:lnTo>
                  <a:lnTo>
                    <a:pt x="2090" y="2212"/>
                  </a:lnTo>
                  <a:close/>
                  <a:moveTo>
                    <a:pt x="2096" y="2094"/>
                  </a:moveTo>
                  <a:lnTo>
                    <a:pt x="2096" y="2094"/>
                  </a:lnTo>
                  <a:lnTo>
                    <a:pt x="2100" y="2082"/>
                  </a:lnTo>
                  <a:lnTo>
                    <a:pt x="2106" y="2088"/>
                  </a:lnTo>
                  <a:lnTo>
                    <a:pt x="2096" y="2094"/>
                  </a:lnTo>
                  <a:close/>
                  <a:moveTo>
                    <a:pt x="2118" y="2006"/>
                  </a:moveTo>
                  <a:lnTo>
                    <a:pt x="2118" y="2006"/>
                  </a:lnTo>
                  <a:lnTo>
                    <a:pt x="2118" y="2000"/>
                  </a:lnTo>
                  <a:lnTo>
                    <a:pt x="2126" y="2002"/>
                  </a:lnTo>
                  <a:lnTo>
                    <a:pt x="2132" y="2006"/>
                  </a:lnTo>
                  <a:lnTo>
                    <a:pt x="2124" y="2008"/>
                  </a:lnTo>
                  <a:lnTo>
                    <a:pt x="2116" y="2016"/>
                  </a:lnTo>
                  <a:lnTo>
                    <a:pt x="2106" y="2004"/>
                  </a:lnTo>
                  <a:lnTo>
                    <a:pt x="2118" y="2006"/>
                  </a:lnTo>
                  <a:close/>
                  <a:moveTo>
                    <a:pt x="2116" y="2140"/>
                  </a:moveTo>
                  <a:lnTo>
                    <a:pt x="2116" y="2140"/>
                  </a:lnTo>
                  <a:lnTo>
                    <a:pt x="2114" y="2136"/>
                  </a:lnTo>
                  <a:lnTo>
                    <a:pt x="2118" y="2136"/>
                  </a:lnTo>
                  <a:lnTo>
                    <a:pt x="2116" y="2140"/>
                  </a:lnTo>
                  <a:close/>
                  <a:moveTo>
                    <a:pt x="2126" y="2148"/>
                  </a:moveTo>
                  <a:lnTo>
                    <a:pt x="2126" y="2148"/>
                  </a:lnTo>
                  <a:lnTo>
                    <a:pt x="2126" y="2142"/>
                  </a:lnTo>
                  <a:lnTo>
                    <a:pt x="2132" y="2144"/>
                  </a:lnTo>
                  <a:lnTo>
                    <a:pt x="2126" y="2148"/>
                  </a:lnTo>
                  <a:close/>
                  <a:moveTo>
                    <a:pt x="2132" y="2030"/>
                  </a:moveTo>
                  <a:lnTo>
                    <a:pt x="2132" y="2030"/>
                  </a:lnTo>
                  <a:lnTo>
                    <a:pt x="2132" y="2020"/>
                  </a:lnTo>
                  <a:lnTo>
                    <a:pt x="2136" y="2024"/>
                  </a:lnTo>
                  <a:lnTo>
                    <a:pt x="2132" y="2030"/>
                  </a:lnTo>
                  <a:close/>
                  <a:moveTo>
                    <a:pt x="2142" y="2016"/>
                  </a:moveTo>
                  <a:lnTo>
                    <a:pt x="2142" y="2016"/>
                  </a:lnTo>
                  <a:lnTo>
                    <a:pt x="2136" y="2016"/>
                  </a:lnTo>
                  <a:lnTo>
                    <a:pt x="2140" y="2006"/>
                  </a:lnTo>
                  <a:lnTo>
                    <a:pt x="2144" y="2010"/>
                  </a:lnTo>
                  <a:lnTo>
                    <a:pt x="2142" y="2016"/>
                  </a:lnTo>
                  <a:close/>
                  <a:moveTo>
                    <a:pt x="2144" y="1140"/>
                  </a:moveTo>
                  <a:lnTo>
                    <a:pt x="2144" y="1140"/>
                  </a:lnTo>
                  <a:lnTo>
                    <a:pt x="2144" y="1134"/>
                  </a:lnTo>
                  <a:lnTo>
                    <a:pt x="2146" y="1136"/>
                  </a:lnTo>
                  <a:lnTo>
                    <a:pt x="2146" y="1140"/>
                  </a:lnTo>
                  <a:lnTo>
                    <a:pt x="2144" y="1140"/>
                  </a:lnTo>
                  <a:close/>
                  <a:moveTo>
                    <a:pt x="2148" y="2002"/>
                  </a:moveTo>
                  <a:lnTo>
                    <a:pt x="2148" y="2002"/>
                  </a:lnTo>
                  <a:lnTo>
                    <a:pt x="2156" y="2002"/>
                  </a:lnTo>
                  <a:lnTo>
                    <a:pt x="2160" y="2010"/>
                  </a:lnTo>
                  <a:lnTo>
                    <a:pt x="2152" y="2008"/>
                  </a:lnTo>
                  <a:lnTo>
                    <a:pt x="2148" y="2002"/>
                  </a:lnTo>
                  <a:close/>
                  <a:moveTo>
                    <a:pt x="2172" y="2256"/>
                  </a:moveTo>
                  <a:lnTo>
                    <a:pt x="2172" y="2256"/>
                  </a:lnTo>
                  <a:lnTo>
                    <a:pt x="2172" y="2252"/>
                  </a:lnTo>
                  <a:lnTo>
                    <a:pt x="2176" y="2256"/>
                  </a:lnTo>
                  <a:lnTo>
                    <a:pt x="2172" y="2256"/>
                  </a:lnTo>
                  <a:close/>
                  <a:moveTo>
                    <a:pt x="2206" y="768"/>
                  </a:moveTo>
                  <a:lnTo>
                    <a:pt x="2206" y="768"/>
                  </a:lnTo>
                  <a:lnTo>
                    <a:pt x="2202" y="770"/>
                  </a:lnTo>
                  <a:lnTo>
                    <a:pt x="2200" y="768"/>
                  </a:lnTo>
                  <a:lnTo>
                    <a:pt x="2202" y="766"/>
                  </a:lnTo>
                  <a:lnTo>
                    <a:pt x="2206" y="768"/>
                  </a:lnTo>
                  <a:close/>
                  <a:moveTo>
                    <a:pt x="2210" y="2158"/>
                  </a:moveTo>
                  <a:lnTo>
                    <a:pt x="2210" y="2158"/>
                  </a:lnTo>
                  <a:lnTo>
                    <a:pt x="2210" y="2152"/>
                  </a:lnTo>
                  <a:lnTo>
                    <a:pt x="2214" y="2156"/>
                  </a:lnTo>
                  <a:lnTo>
                    <a:pt x="2210" y="2158"/>
                  </a:lnTo>
                  <a:close/>
                  <a:moveTo>
                    <a:pt x="2242" y="946"/>
                  </a:moveTo>
                  <a:lnTo>
                    <a:pt x="2242" y="946"/>
                  </a:lnTo>
                  <a:lnTo>
                    <a:pt x="2240" y="946"/>
                  </a:lnTo>
                  <a:lnTo>
                    <a:pt x="2240" y="938"/>
                  </a:lnTo>
                  <a:lnTo>
                    <a:pt x="2246" y="942"/>
                  </a:lnTo>
                  <a:lnTo>
                    <a:pt x="2242" y="946"/>
                  </a:lnTo>
                  <a:close/>
                  <a:moveTo>
                    <a:pt x="2286" y="2442"/>
                  </a:moveTo>
                  <a:lnTo>
                    <a:pt x="2286" y="2442"/>
                  </a:lnTo>
                  <a:lnTo>
                    <a:pt x="2288" y="2438"/>
                  </a:lnTo>
                  <a:lnTo>
                    <a:pt x="2288" y="2440"/>
                  </a:lnTo>
                  <a:lnTo>
                    <a:pt x="2286" y="2442"/>
                  </a:lnTo>
                  <a:close/>
                  <a:moveTo>
                    <a:pt x="2296" y="2446"/>
                  </a:moveTo>
                  <a:lnTo>
                    <a:pt x="2296" y="2446"/>
                  </a:lnTo>
                  <a:lnTo>
                    <a:pt x="2294" y="2442"/>
                  </a:lnTo>
                  <a:lnTo>
                    <a:pt x="2296" y="2444"/>
                  </a:lnTo>
                  <a:lnTo>
                    <a:pt x="2296" y="2446"/>
                  </a:lnTo>
                  <a:close/>
                  <a:moveTo>
                    <a:pt x="2296" y="1174"/>
                  </a:moveTo>
                  <a:lnTo>
                    <a:pt x="2296" y="1174"/>
                  </a:lnTo>
                  <a:lnTo>
                    <a:pt x="2296" y="1170"/>
                  </a:lnTo>
                  <a:lnTo>
                    <a:pt x="2298" y="1172"/>
                  </a:lnTo>
                  <a:lnTo>
                    <a:pt x="2296" y="1174"/>
                  </a:lnTo>
                  <a:close/>
                  <a:moveTo>
                    <a:pt x="2410" y="798"/>
                  </a:moveTo>
                  <a:lnTo>
                    <a:pt x="2410" y="798"/>
                  </a:lnTo>
                  <a:lnTo>
                    <a:pt x="2414" y="792"/>
                  </a:lnTo>
                  <a:lnTo>
                    <a:pt x="2418" y="796"/>
                  </a:lnTo>
                  <a:lnTo>
                    <a:pt x="2410" y="800"/>
                  </a:lnTo>
                  <a:lnTo>
                    <a:pt x="2410" y="798"/>
                  </a:lnTo>
                  <a:close/>
                  <a:moveTo>
                    <a:pt x="2392" y="744"/>
                  </a:moveTo>
                  <a:lnTo>
                    <a:pt x="2392" y="744"/>
                  </a:lnTo>
                  <a:lnTo>
                    <a:pt x="2396" y="748"/>
                  </a:lnTo>
                  <a:lnTo>
                    <a:pt x="2392" y="752"/>
                  </a:lnTo>
                  <a:lnTo>
                    <a:pt x="2390" y="752"/>
                  </a:lnTo>
                  <a:lnTo>
                    <a:pt x="2392" y="744"/>
                  </a:lnTo>
                  <a:close/>
                  <a:moveTo>
                    <a:pt x="2390" y="1920"/>
                  </a:moveTo>
                  <a:lnTo>
                    <a:pt x="2390" y="1920"/>
                  </a:lnTo>
                  <a:lnTo>
                    <a:pt x="2392" y="1930"/>
                  </a:lnTo>
                  <a:lnTo>
                    <a:pt x="2390" y="1930"/>
                  </a:lnTo>
                  <a:lnTo>
                    <a:pt x="2386" y="1928"/>
                  </a:lnTo>
                  <a:lnTo>
                    <a:pt x="2390" y="1920"/>
                  </a:lnTo>
                  <a:close/>
                  <a:moveTo>
                    <a:pt x="2384" y="2116"/>
                  </a:moveTo>
                  <a:lnTo>
                    <a:pt x="2384" y="2116"/>
                  </a:lnTo>
                  <a:lnTo>
                    <a:pt x="2386" y="2118"/>
                  </a:lnTo>
                  <a:lnTo>
                    <a:pt x="2386" y="2122"/>
                  </a:lnTo>
                  <a:lnTo>
                    <a:pt x="2384" y="2122"/>
                  </a:lnTo>
                  <a:lnTo>
                    <a:pt x="2384" y="2116"/>
                  </a:lnTo>
                  <a:close/>
                  <a:moveTo>
                    <a:pt x="2384" y="2092"/>
                  </a:moveTo>
                  <a:lnTo>
                    <a:pt x="2384" y="2092"/>
                  </a:lnTo>
                  <a:lnTo>
                    <a:pt x="2384" y="2084"/>
                  </a:lnTo>
                  <a:lnTo>
                    <a:pt x="2388" y="2088"/>
                  </a:lnTo>
                  <a:lnTo>
                    <a:pt x="2384" y="2092"/>
                  </a:lnTo>
                  <a:close/>
                  <a:moveTo>
                    <a:pt x="2312" y="1178"/>
                  </a:moveTo>
                  <a:lnTo>
                    <a:pt x="2312" y="1178"/>
                  </a:lnTo>
                  <a:lnTo>
                    <a:pt x="2316" y="1172"/>
                  </a:lnTo>
                  <a:lnTo>
                    <a:pt x="2320" y="1182"/>
                  </a:lnTo>
                  <a:lnTo>
                    <a:pt x="2312" y="1178"/>
                  </a:lnTo>
                  <a:close/>
                  <a:moveTo>
                    <a:pt x="2324" y="2686"/>
                  </a:moveTo>
                  <a:lnTo>
                    <a:pt x="2324" y="2686"/>
                  </a:lnTo>
                  <a:lnTo>
                    <a:pt x="2330" y="2686"/>
                  </a:lnTo>
                  <a:lnTo>
                    <a:pt x="2334" y="2688"/>
                  </a:lnTo>
                  <a:lnTo>
                    <a:pt x="2328" y="2688"/>
                  </a:lnTo>
                  <a:lnTo>
                    <a:pt x="2324" y="2686"/>
                  </a:lnTo>
                  <a:close/>
                  <a:moveTo>
                    <a:pt x="2340" y="1186"/>
                  </a:moveTo>
                  <a:lnTo>
                    <a:pt x="2340" y="1186"/>
                  </a:lnTo>
                  <a:lnTo>
                    <a:pt x="2338" y="1186"/>
                  </a:lnTo>
                  <a:lnTo>
                    <a:pt x="2336" y="1180"/>
                  </a:lnTo>
                  <a:lnTo>
                    <a:pt x="2340" y="1184"/>
                  </a:lnTo>
                  <a:lnTo>
                    <a:pt x="2340" y="1186"/>
                  </a:lnTo>
                  <a:close/>
                  <a:moveTo>
                    <a:pt x="2358" y="1680"/>
                  </a:moveTo>
                  <a:lnTo>
                    <a:pt x="2358" y="1680"/>
                  </a:lnTo>
                  <a:lnTo>
                    <a:pt x="2358" y="1672"/>
                  </a:lnTo>
                  <a:lnTo>
                    <a:pt x="2364" y="1678"/>
                  </a:lnTo>
                  <a:lnTo>
                    <a:pt x="2358" y="1680"/>
                  </a:lnTo>
                  <a:close/>
                  <a:moveTo>
                    <a:pt x="2372" y="2798"/>
                  </a:moveTo>
                  <a:lnTo>
                    <a:pt x="2372" y="2798"/>
                  </a:lnTo>
                  <a:lnTo>
                    <a:pt x="2372" y="2794"/>
                  </a:lnTo>
                  <a:lnTo>
                    <a:pt x="2372" y="2796"/>
                  </a:lnTo>
                  <a:lnTo>
                    <a:pt x="2372" y="2798"/>
                  </a:lnTo>
                  <a:close/>
                  <a:moveTo>
                    <a:pt x="2384" y="2308"/>
                  </a:moveTo>
                  <a:lnTo>
                    <a:pt x="2384" y="2308"/>
                  </a:lnTo>
                  <a:lnTo>
                    <a:pt x="2382" y="2308"/>
                  </a:lnTo>
                  <a:lnTo>
                    <a:pt x="2380" y="2300"/>
                  </a:lnTo>
                  <a:lnTo>
                    <a:pt x="2380" y="2288"/>
                  </a:lnTo>
                  <a:lnTo>
                    <a:pt x="2382" y="2292"/>
                  </a:lnTo>
                  <a:lnTo>
                    <a:pt x="2382" y="2296"/>
                  </a:lnTo>
                  <a:lnTo>
                    <a:pt x="2384" y="2308"/>
                  </a:lnTo>
                  <a:close/>
                  <a:moveTo>
                    <a:pt x="2384" y="2264"/>
                  </a:moveTo>
                  <a:lnTo>
                    <a:pt x="2384" y="2264"/>
                  </a:lnTo>
                  <a:lnTo>
                    <a:pt x="2380" y="2262"/>
                  </a:lnTo>
                  <a:lnTo>
                    <a:pt x="2380" y="2256"/>
                  </a:lnTo>
                  <a:lnTo>
                    <a:pt x="2384" y="2258"/>
                  </a:lnTo>
                  <a:lnTo>
                    <a:pt x="2384" y="2264"/>
                  </a:lnTo>
                  <a:close/>
                  <a:moveTo>
                    <a:pt x="2386" y="2224"/>
                  </a:moveTo>
                  <a:lnTo>
                    <a:pt x="2386" y="2224"/>
                  </a:lnTo>
                  <a:lnTo>
                    <a:pt x="2382" y="2220"/>
                  </a:lnTo>
                  <a:lnTo>
                    <a:pt x="2380" y="2216"/>
                  </a:lnTo>
                  <a:lnTo>
                    <a:pt x="2384" y="2206"/>
                  </a:lnTo>
                  <a:lnTo>
                    <a:pt x="2386" y="2208"/>
                  </a:lnTo>
                  <a:lnTo>
                    <a:pt x="2388" y="2210"/>
                  </a:lnTo>
                  <a:lnTo>
                    <a:pt x="2384" y="2216"/>
                  </a:lnTo>
                  <a:lnTo>
                    <a:pt x="2386" y="2224"/>
                  </a:lnTo>
                  <a:close/>
                  <a:moveTo>
                    <a:pt x="2384" y="2170"/>
                  </a:moveTo>
                  <a:lnTo>
                    <a:pt x="2384" y="2170"/>
                  </a:lnTo>
                  <a:lnTo>
                    <a:pt x="2384" y="2162"/>
                  </a:lnTo>
                  <a:lnTo>
                    <a:pt x="2388" y="2162"/>
                  </a:lnTo>
                  <a:lnTo>
                    <a:pt x="2384" y="2170"/>
                  </a:lnTo>
                  <a:close/>
                  <a:moveTo>
                    <a:pt x="2386" y="2104"/>
                  </a:moveTo>
                  <a:lnTo>
                    <a:pt x="2386" y="2104"/>
                  </a:lnTo>
                  <a:lnTo>
                    <a:pt x="2386" y="2098"/>
                  </a:lnTo>
                  <a:lnTo>
                    <a:pt x="2390" y="2100"/>
                  </a:lnTo>
                  <a:lnTo>
                    <a:pt x="2390" y="2104"/>
                  </a:lnTo>
                  <a:lnTo>
                    <a:pt x="2386" y="2104"/>
                  </a:lnTo>
                  <a:close/>
                  <a:moveTo>
                    <a:pt x="2386" y="2064"/>
                  </a:moveTo>
                  <a:lnTo>
                    <a:pt x="2386" y="2064"/>
                  </a:lnTo>
                  <a:lnTo>
                    <a:pt x="2384" y="2054"/>
                  </a:lnTo>
                  <a:lnTo>
                    <a:pt x="2390" y="2060"/>
                  </a:lnTo>
                  <a:lnTo>
                    <a:pt x="2386" y="2064"/>
                  </a:lnTo>
                  <a:close/>
                  <a:moveTo>
                    <a:pt x="2392" y="2012"/>
                  </a:moveTo>
                  <a:lnTo>
                    <a:pt x="2392" y="2012"/>
                  </a:lnTo>
                  <a:lnTo>
                    <a:pt x="2390" y="2014"/>
                  </a:lnTo>
                  <a:lnTo>
                    <a:pt x="2386" y="2016"/>
                  </a:lnTo>
                  <a:lnTo>
                    <a:pt x="2384" y="2016"/>
                  </a:lnTo>
                  <a:lnTo>
                    <a:pt x="2386" y="2006"/>
                  </a:lnTo>
                  <a:lnTo>
                    <a:pt x="2386" y="2000"/>
                  </a:lnTo>
                  <a:lnTo>
                    <a:pt x="2386" y="1980"/>
                  </a:lnTo>
                  <a:lnTo>
                    <a:pt x="2390" y="1986"/>
                  </a:lnTo>
                  <a:lnTo>
                    <a:pt x="2394" y="1994"/>
                  </a:lnTo>
                  <a:lnTo>
                    <a:pt x="2394" y="2004"/>
                  </a:lnTo>
                  <a:lnTo>
                    <a:pt x="2392" y="2012"/>
                  </a:lnTo>
                  <a:close/>
                  <a:moveTo>
                    <a:pt x="2386" y="1970"/>
                  </a:moveTo>
                  <a:lnTo>
                    <a:pt x="2386" y="1970"/>
                  </a:lnTo>
                  <a:lnTo>
                    <a:pt x="2388" y="1962"/>
                  </a:lnTo>
                  <a:lnTo>
                    <a:pt x="2392" y="1966"/>
                  </a:lnTo>
                  <a:lnTo>
                    <a:pt x="2390" y="1968"/>
                  </a:lnTo>
                  <a:lnTo>
                    <a:pt x="2386" y="1970"/>
                  </a:lnTo>
                  <a:close/>
                  <a:moveTo>
                    <a:pt x="2390" y="1942"/>
                  </a:moveTo>
                  <a:lnTo>
                    <a:pt x="2390" y="1942"/>
                  </a:lnTo>
                  <a:lnTo>
                    <a:pt x="2386" y="1938"/>
                  </a:lnTo>
                  <a:lnTo>
                    <a:pt x="2388" y="1936"/>
                  </a:lnTo>
                  <a:lnTo>
                    <a:pt x="2394" y="1940"/>
                  </a:lnTo>
                  <a:lnTo>
                    <a:pt x="2390" y="1942"/>
                  </a:lnTo>
                  <a:close/>
                  <a:moveTo>
                    <a:pt x="2396" y="1160"/>
                  </a:moveTo>
                  <a:lnTo>
                    <a:pt x="2396" y="1160"/>
                  </a:lnTo>
                  <a:lnTo>
                    <a:pt x="2398" y="1156"/>
                  </a:lnTo>
                  <a:lnTo>
                    <a:pt x="2402" y="1160"/>
                  </a:lnTo>
                  <a:lnTo>
                    <a:pt x="2396" y="1160"/>
                  </a:lnTo>
                  <a:close/>
                  <a:moveTo>
                    <a:pt x="2400" y="1126"/>
                  </a:moveTo>
                  <a:lnTo>
                    <a:pt x="2400" y="1126"/>
                  </a:lnTo>
                  <a:lnTo>
                    <a:pt x="2402" y="1120"/>
                  </a:lnTo>
                  <a:lnTo>
                    <a:pt x="2402" y="1124"/>
                  </a:lnTo>
                  <a:lnTo>
                    <a:pt x="2400" y="1126"/>
                  </a:lnTo>
                  <a:close/>
                  <a:moveTo>
                    <a:pt x="2404" y="2660"/>
                  </a:moveTo>
                  <a:lnTo>
                    <a:pt x="2404" y="2660"/>
                  </a:lnTo>
                  <a:lnTo>
                    <a:pt x="2406" y="2652"/>
                  </a:lnTo>
                  <a:lnTo>
                    <a:pt x="2412" y="2656"/>
                  </a:lnTo>
                  <a:lnTo>
                    <a:pt x="2404" y="2660"/>
                  </a:lnTo>
                  <a:close/>
                  <a:moveTo>
                    <a:pt x="2410" y="2200"/>
                  </a:moveTo>
                  <a:lnTo>
                    <a:pt x="2410" y="2200"/>
                  </a:lnTo>
                  <a:lnTo>
                    <a:pt x="2414" y="2204"/>
                  </a:lnTo>
                  <a:lnTo>
                    <a:pt x="2410" y="2200"/>
                  </a:lnTo>
                  <a:close/>
                  <a:moveTo>
                    <a:pt x="2410" y="1654"/>
                  </a:moveTo>
                  <a:lnTo>
                    <a:pt x="2410" y="1654"/>
                  </a:lnTo>
                  <a:lnTo>
                    <a:pt x="2416" y="1654"/>
                  </a:lnTo>
                  <a:lnTo>
                    <a:pt x="2414" y="1660"/>
                  </a:lnTo>
                  <a:lnTo>
                    <a:pt x="2410" y="1654"/>
                  </a:lnTo>
                  <a:close/>
                  <a:moveTo>
                    <a:pt x="2416" y="1678"/>
                  </a:moveTo>
                  <a:lnTo>
                    <a:pt x="2416" y="1678"/>
                  </a:lnTo>
                  <a:lnTo>
                    <a:pt x="2418" y="1672"/>
                  </a:lnTo>
                  <a:lnTo>
                    <a:pt x="2418" y="1674"/>
                  </a:lnTo>
                  <a:lnTo>
                    <a:pt x="2416" y="1678"/>
                  </a:lnTo>
                  <a:close/>
                  <a:moveTo>
                    <a:pt x="2418" y="1662"/>
                  </a:moveTo>
                  <a:lnTo>
                    <a:pt x="2418" y="1662"/>
                  </a:lnTo>
                  <a:lnTo>
                    <a:pt x="2424" y="1662"/>
                  </a:lnTo>
                  <a:lnTo>
                    <a:pt x="2420" y="1664"/>
                  </a:lnTo>
                  <a:lnTo>
                    <a:pt x="2418" y="1662"/>
                  </a:lnTo>
                  <a:close/>
                  <a:moveTo>
                    <a:pt x="2426" y="1098"/>
                  </a:moveTo>
                  <a:lnTo>
                    <a:pt x="2426" y="1098"/>
                  </a:lnTo>
                  <a:lnTo>
                    <a:pt x="2432" y="1096"/>
                  </a:lnTo>
                  <a:lnTo>
                    <a:pt x="2432" y="1100"/>
                  </a:lnTo>
                  <a:lnTo>
                    <a:pt x="2426" y="1102"/>
                  </a:lnTo>
                  <a:lnTo>
                    <a:pt x="2426" y="1098"/>
                  </a:lnTo>
                  <a:close/>
                  <a:moveTo>
                    <a:pt x="2460" y="1692"/>
                  </a:moveTo>
                  <a:lnTo>
                    <a:pt x="2460" y="1692"/>
                  </a:lnTo>
                  <a:lnTo>
                    <a:pt x="2444" y="1690"/>
                  </a:lnTo>
                  <a:lnTo>
                    <a:pt x="2438" y="1690"/>
                  </a:lnTo>
                  <a:lnTo>
                    <a:pt x="2432" y="1692"/>
                  </a:lnTo>
                  <a:lnTo>
                    <a:pt x="2430" y="1690"/>
                  </a:lnTo>
                  <a:lnTo>
                    <a:pt x="2428" y="1680"/>
                  </a:lnTo>
                  <a:lnTo>
                    <a:pt x="2440" y="1682"/>
                  </a:lnTo>
                  <a:lnTo>
                    <a:pt x="2434" y="1674"/>
                  </a:lnTo>
                  <a:lnTo>
                    <a:pt x="2428" y="1666"/>
                  </a:lnTo>
                  <a:lnTo>
                    <a:pt x="2432" y="1656"/>
                  </a:lnTo>
                  <a:lnTo>
                    <a:pt x="2444" y="1666"/>
                  </a:lnTo>
                  <a:lnTo>
                    <a:pt x="2452" y="1670"/>
                  </a:lnTo>
                  <a:lnTo>
                    <a:pt x="2460" y="1674"/>
                  </a:lnTo>
                  <a:lnTo>
                    <a:pt x="2464" y="1684"/>
                  </a:lnTo>
                  <a:lnTo>
                    <a:pt x="2460" y="1692"/>
                  </a:lnTo>
                  <a:close/>
                  <a:moveTo>
                    <a:pt x="2468" y="2834"/>
                  </a:moveTo>
                  <a:lnTo>
                    <a:pt x="2468" y="2834"/>
                  </a:lnTo>
                  <a:lnTo>
                    <a:pt x="2474" y="2834"/>
                  </a:lnTo>
                  <a:lnTo>
                    <a:pt x="2470" y="2836"/>
                  </a:lnTo>
                  <a:lnTo>
                    <a:pt x="2468" y="2834"/>
                  </a:lnTo>
                  <a:close/>
                  <a:moveTo>
                    <a:pt x="2486" y="2076"/>
                  </a:moveTo>
                  <a:lnTo>
                    <a:pt x="2486" y="2076"/>
                  </a:lnTo>
                  <a:lnTo>
                    <a:pt x="2476" y="2080"/>
                  </a:lnTo>
                  <a:lnTo>
                    <a:pt x="2474" y="2074"/>
                  </a:lnTo>
                  <a:lnTo>
                    <a:pt x="2474" y="2066"/>
                  </a:lnTo>
                  <a:lnTo>
                    <a:pt x="2484" y="2066"/>
                  </a:lnTo>
                  <a:lnTo>
                    <a:pt x="2486" y="2074"/>
                  </a:lnTo>
                  <a:lnTo>
                    <a:pt x="2486" y="2076"/>
                  </a:lnTo>
                  <a:close/>
                  <a:moveTo>
                    <a:pt x="2488" y="1954"/>
                  </a:moveTo>
                  <a:lnTo>
                    <a:pt x="2488" y="1954"/>
                  </a:lnTo>
                  <a:lnTo>
                    <a:pt x="2496" y="1958"/>
                  </a:lnTo>
                  <a:lnTo>
                    <a:pt x="2492" y="1958"/>
                  </a:lnTo>
                  <a:lnTo>
                    <a:pt x="2488" y="1954"/>
                  </a:lnTo>
                  <a:close/>
                  <a:moveTo>
                    <a:pt x="2494" y="1296"/>
                  </a:moveTo>
                  <a:lnTo>
                    <a:pt x="2494" y="1296"/>
                  </a:lnTo>
                  <a:lnTo>
                    <a:pt x="2492" y="1292"/>
                  </a:lnTo>
                  <a:lnTo>
                    <a:pt x="2496" y="1292"/>
                  </a:lnTo>
                  <a:lnTo>
                    <a:pt x="2494" y="1296"/>
                  </a:lnTo>
                  <a:close/>
                  <a:moveTo>
                    <a:pt x="2528" y="1144"/>
                  </a:moveTo>
                  <a:lnTo>
                    <a:pt x="2528" y="1144"/>
                  </a:lnTo>
                  <a:lnTo>
                    <a:pt x="2524" y="1144"/>
                  </a:lnTo>
                  <a:lnTo>
                    <a:pt x="2524" y="1142"/>
                  </a:lnTo>
                  <a:lnTo>
                    <a:pt x="2528" y="1136"/>
                  </a:lnTo>
                  <a:lnTo>
                    <a:pt x="2532" y="1140"/>
                  </a:lnTo>
                  <a:lnTo>
                    <a:pt x="2528" y="1144"/>
                  </a:lnTo>
                  <a:close/>
                  <a:moveTo>
                    <a:pt x="2534" y="884"/>
                  </a:moveTo>
                  <a:lnTo>
                    <a:pt x="2534" y="884"/>
                  </a:lnTo>
                  <a:lnTo>
                    <a:pt x="2536" y="880"/>
                  </a:lnTo>
                  <a:lnTo>
                    <a:pt x="2538" y="884"/>
                  </a:lnTo>
                  <a:lnTo>
                    <a:pt x="2534" y="884"/>
                  </a:lnTo>
                  <a:close/>
                  <a:moveTo>
                    <a:pt x="2548" y="2684"/>
                  </a:moveTo>
                  <a:lnTo>
                    <a:pt x="2548" y="2684"/>
                  </a:lnTo>
                  <a:lnTo>
                    <a:pt x="2544" y="2682"/>
                  </a:lnTo>
                  <a:lnTo>
                    <a:pt x="2546" y="2678"/>
                  </a:lnTo>
                  <a:lnTo>
                    <a:pt x="2552" y="2680"/>
                  </a:lnTo>
                  <a:lnTo>
                    <a:pt x="2548" y="2684"/>
                  </a:lnTo>
                  <a:close/>
                  <a:moveTo>
                    <a:pt x="2556" y="1884"/>
                  </a:moveTo>
                  <a:lnTo>
                    <a:pt x="2556" y="1884"/>
                  </a:lnTo>
                  <a:lnTo>
                    <a:pt x="2562" y="1882"/>
                  </a:lnTo>
                  <a:lnTo>
                    <a:pt x="2566" y="1888"/>
                  </a:lnTo>
                  <a:lnTo>
                    <a:pt x="2556" y="1884"/>
                  </a:lnTo>
                  <a:close/>
                  <a:moveTo>
                    <a:pt x="2572" y="1340"/>
                  </a:moveTo>
                  <a:lnTo>
                    <a:pt x="2572" y="1340"/>
                  </a:lnTo>
                  <a:lnTo>
                    <a:pt x="2574" y="1336"/>
                  </a:lnTo>
                  <a:lnTo>
                    <a:pt x="2576" y="1340"/>
                  </a:lnTo>
                  <a:lnTo>
                    <a:pt x="2572" y="1340"/>
                  </a:lnTo>
                  <a:close/>
                  <a:moveTo>
                    <a:pt x="2590" y="1872"/>
                  </a:moveTo>
                  <a:lnTo>
                    <a:pt x="2590" y="1872"/>
                  </a:lnTo>
                  <a:lnTo>
                    <a:pt x="2588" y="1868"/>
                  </a:lnTo>
                  <a:lnTo>
                    <a:pt x="2594" y="1870"/>
                  </a:lnTo>
                  <a:lnTo>
                    <a:pt x="2590" y="1872"/>
                  </a:lnTo>
                  <a:close/>
                  <a:moveTo>
                    <a:pt x="2656" y="1850"/>
                  </a:moveTo>
                  <a:lnTo>
                    <a:pt x="2656" y="1850"/>
                  </a:lnTo>
                  <a:lnTo>
                    <a:pt x="2658" y="1850"/>
                  </a:lnTo>
                  <a:lnTo>
                    <a:pt x="2654" y="1854"/>
                  </a:lnTo>
                  <a:lnTo>
                    <a:pt x="2656" y="1850"/>
                  </a:lnTo>
                  <a:close/>
                  <a:moveTo>
                    <a:pt x="2628" y="1864"/>
                  </a:moveTo>
                  <a:lnTo>
                    <a:pt x="2628" y="1864"/>
                  </a:lnTo>
                  <a:lnTo>
                    <a:pt x="2630" y="1860"/>
                  </a:lnTo>
                  <a:lnTo>
                    <a:pt x="2632" y="1862"/>
                  </a:lnTo>
                  <a:lnTo>
                    <a:pt x="2628" y="1864"/>
                  </a:lnTo>
                  <a:close/>
                  <a:moveTo>
                    <a:pt x="2612" y="626"/>
                  </a:moveTo>
                  <a:lnTo>
                    <a:pt x="2612" y="626"/>
                  </a:lnTo>
                  <a:lnTo>
                    <a:pt x="2610" y="624"/>
                  </a:lnTo>
                  <a:lnTo>
                    <a:pt x="2612" y="626"/>
                  </a:lnTo>
                  <a:close/>
                  <a:moveTo>
                    <a:pt x="2602" y="638"/>
                  </a:moveTo>
                  <a:lnTo>
                    <a:pt x="2602" y="638"/>
                  </a:lnTo>
                  <a:lnTo>
                    <a:pt x="2610" y="634"/>
                  </a:lnTo>
                  <a:lnTo>
                    <a:pt x="2614" y="634"/>
                  </a:lnTo>
                  <a:lnTo>
                    <a:pt x="2610" y="642"/>
                  </a:lnTo>
                  <a:lnTo>
                    <a:pt x="2602" y="642"/>
                  </a:lnTo>
                  <a:lnTo>
                    <a:pt x="2602" y="638"/>
                  </a:lnTo>
                  <a:close/>
                  <a:moveTo>
                    <a:pt x="2604" y="1074"/>
                  </a:moveTo>
                  <a:lnTo>
                    <a:pt x="2604" y="1074"/>
                  </a:lnTo>
                  <a:lnTo>
                    <a:pt x="2602" y="1068"/>
                  </a:lnTo>
                  <a:lnTo>
                    <a:pt x="2606" y="1066"/>
                  </a:lnTo>
                  <a:lnTo>
                    <a:pt x="2606" y="1070"/>
                  </a:lnTo>
                  <a:lnTo>
                    <a:pt x="2604" y="1074"/>
                  </a:lnTo>
                  <a:close/>
                  <a:moveTo>
                    <a:pt x="2612" y="1928"/>
                  </a:moveTo>
                  <a:lnTo>
                    <a:pt x="2612" y="1928"/>
                  </a:lnTo>
                  <a:lnTo>
                    <a:pt x="2610" y="1924"/>
                  </a:lnTo>
                  <a:lnTo>
                    <a:pt x="2614" y="1924"/>
                  </a:lnTo>
                  <a:lnTo>
                    <a:pt x="2612" y="1928"/>
                  </a:lnTo>
                  <a:close/>
                  <a:moveTo>
                    <a:pt x="2610" y="1028"/>
                  </a:moveTo>
                  <a:lnTo>
                    <a:pt x="2610" y="1028"/>
                  </a:lnTo>
                  <a:lnTo>
                    <a:pt x="2608" y="1022"/>
                  </a:lnTo>
                  <a:lnTo>
                    <a:pt x="2614" y="1026"/>
                  </a:lnTo>
                  <a:lnTo>
                    <a:pt x="2610" y="1028"/>
                  </a:lnTo>
                  <a:close/>
                  <a:moveTo>
                    <a:pt x="2614" y="656"/>
                  </a:moveTo>
                  <a:lnTo>
                    <a:pt x="2614" y="656"/>
                  </a:lnTo>
                  <a:lnTo>
                    <a:pt x="2622" y="656"/>
                  </a:lnTo>
                  <a:lnTo>
                    <a:pt x="2620" y="670"/>
                  </a:lnTo>
                  <a:lnTo>
                    <a:pt x="2618" y="670"/>
                  </a:lnTo>
                  <a:lnTo>
                    <a:pt x="2614" y="656"/>
                  </a:lnTo>
                  <a:close/>
                  <a:moveTo>
                    <a:pt x="2622" y="1654"/>
                  </a:moveTo>
                  <a:lnTo>
                    <a:pt x="2622" y="1654"/>
                  </a:lnTo>
                  <a:lnTo>
                    <a:pt x="2628" y="1658"/>
                  </a:lnTo>
                  <a:lnTo>
                    <a:pt x="2628" y="1660"/>
                  </a:lnTo>
                  <a:lnTo>
                    <a:pt x="2620" y="1658"/>
                  </a:lnTo>
                  <a:lnTo>
                    <a:pt x="2622" y="1654"/>
                  </a:lnTo>
                  <a:close/>
                  <a:moveTo>
                    <a:pt x="2632" y="2650"/>
                  </a:moveTo>
                  <a:lnTo>
                    <a:pt x="2632" y="2650"/>
                  </a:lnTo>
                  <a:lnTo>
                    <a:pt x="2630" y="2646"/>
                  </a:lnTo>
                  <a:lnTo>
                    <a:pt x="2632" y="2648"/>
                  </a:lnTo>
                  <a:lnTo>
                    <a:pt x="2632" y="2650"/>
                  </a:lnTo>
                  <a:close/>
                  <a:moveTo>
                    <a:pt x="2624" y="1904"/>
                  </a:moveTo>
                  <a:lnTo>
                    <a:pt x="2624" y="1904"/>
                  </a:lnTo>
                  <a:lnTo>
                    <a:pt x="2626" y="1896"/>
                  </a:lnTo>
                  <a:lnTo>
                    <a:pt x="2630" y="1898"/>
                  </a:lnTo>
                  <a:lnTo>
                    <a:pt x="2632" y="1904"/>
                  </a:lnTo>
                  <a:lnTo>
                    <a:pt x="2624" y="1904"/>
                  </a:lnTo>
                  <a:close/>
                  <a:moveTo>
                    <a:pt x="2632" y="2200"/>
                  </a:moveTo>
                  <a:lnTo>
                    <a:pt x="2632" y="2200"/>
                  </a:lnTo>
                  <a:lnTo>
                    <a:pt x="2630" y="2196"/>
                  </a:lnTo>
                  <a:lnTo>
                    <a:pt x="2632" y="2198"/>
                  </a:lnTo>
                  <a:lnTo>
                    <a:pt x="2632" y="2200"/>
                  </a:lnTo>
                  <a:close/>
                  <a:moveTo>
                    <a:pt x="2630" y="1888"/>
                  </a:moveTo>
                  <a:lnTo>
                    <a:pt x="2630" y="1888"/>
                  </a:lnTo>
                  <a:lnTo>
                    <a:pt x="2624" y="1882"/>
                  </a:lnTo>
                  <a:lnTo>
                    <a:pt x="2636" y="1886"/>
                  </a:lnTo>
                  <a:lnTo>
                    <a:pt x="2630" y="1888"/>
                  </a:lnTo>
                  <a:close/>
                  <a:moveTo>
                    <a:pt x="2646" y="2228"/>
                  </a:moveTo>
                  <a:lnTo>
                    <a:pt x="2646" y="2228"/>
                  </a:lnTo>
                  <a:lnTo>
                    <a:pt x="2644" y="2224"/>
                  </a:lnTo>
                  <a:lnTo>
                    <a:pt x="2648" y="2224"/>
                  </a:lnTo>
                  <a:lnTo>
                    <a:pt x="2646" y="2228"/>
                  </a:lnTo>
                  <a:close/>
                  <a:moveTo>
                    <a:pt x="2648" y="1714"/>
                  </a:moveTo>
                  <a:lnTo>
                    <a:pt x="2648" y="1714"/>
                  </a:lnTo>
                  <a:lnTo>
                    <a:pt x="2652" y="1716"/>
                  </a:lnTo>
                  <a:lnTo>
                    <a:pt x="2648" y="1720"/>
                  </a:lnTo>
                  <a:lnTo>
                    <a:pt x="2648" y="1714"/>
                  </a:lnTo>
                  <a:close/>
                  <a:moveTo>
                    <a:pt x="2650" y="2682"/>
                  </a:moveTo>
                  <a:lnTo>
                    <a:pt x="2650" y="2682"/>
                  </a:lnTo>
                  <a:lnTo>
                    <a:pt x="2654" y="2672"/>
                  </a:lnTo>
                  <a:lnTo>
                    <a:pt x="2656" y="2682"/>
                  </a:lnTo>
                  <a:lnTo>
                    <a:pt x="2650" y="2682"/>
                  </a:lnTo>
                  <a:close/>
                  <a:moveTo>
                    <a:pt x="2658" y="3140"/>
                  </a:moveTo>
                  <a:lnTo>
                    <a:pt x="2658" y="3140"/>
                  </a:lnTo>
                  <a:lnTo>
                    <a:pt x="2660" y="3136"/>
                  </a:lnTo>
                  <a:lnTo>
                    <a:pt x="2660" y="3140"/>
                  </a:lnTo>
                  <a:lnTo>
                    <a:pt x="2658" y="3140"/>
                  </a:lnTo>
                  <a:close/>
                  <a:moveTo>
                    <a:pt x="2658" y="594"/>
                  </a:moveTo>
                  <a:lnTo>
                    <a:pt x="2658" y="594"/>
                  </a:lnTo>
                  <a:lnTo>
                    <a:pt x="2668" y="600"/>
                  </a:lnTo>
                  <a:lnTo>
                    <a:pt x="2668" y="602"/>
                  </a:lnTo>
                  <a:lnTo>
                    <a:pt x="2660" y="600"/>
                  </a:lnTo>
                  <a:lnTo>
                    <a:pt x="2658" y="594"/>
                  </a:lnTo>
                  <a:close/>
                  <a:moveTo>
                    <a:pt x="2668" y="1840"/>
                  </a:moveTo>
                  <a:lnTo>
                    <a:pt x="2668" y="1840"/>
                  </a:lnTo>
                  <a:lnTo>
                    <a:pt x="2664" y="1836"/>
                  </a:lnTo>
                  <a:lnTo>
                    <a:pt x="2668" y="1840"/>
                  </a:lnTo>
                  <a:close/>
                  <a:moveTo>
                    <a:pt x="2668" y="2770"/>
                  </a:moveTo>
                  <a:lnTo>
                    <a:pt x="2668" y="2770"/>
                  </a:lnTo>
                  <a:lnTo>
                    <a:pt x="2668" y="2762"/>
                  </a:lnTo>
                  <a:lnTo>
                    <a:pt x="2672" y="2762"/>
                  </a:lnTo>
                  <a:lnTo>
                    <a:pt x="2668" y="2770"/>
                  </a:lnTo>
                  <a:close/>
                  <a:moveTo>
                    <a:pt x="2672" y="2178"/>
                  </a:moveTo>
                  <a:lnTo>
                    <a:pt x="2672" y="2178"/>
                  </a:lnTo>
                  <a:lnTo>
                    <a:pt x="2672" y="2174"/>
                  </a:lnTo>
                  <a:lnTo>
                    <a:pt x="2674" y="2174"/>
                  </a:lnTo>
                  <a:lnTo>
                    <a:pt x="2672" y="2178"/>
                  </a:lnTo>
                  <a:close/>
                  <a:moveTo>
                    <a:pt x="2672" y="664"/>
                  </a:moveTo>
                  <a:lnTo>
                    <a:pt x="2672" y="664"/>
                  </a:lnTo>
                  <a:lnTo>
                    <a:pt x="2672" y="668"/>
                  </a:lnTo>
                  <a:lnTo>
                    <a:pt x="2672" y="654"/>
                  </a:lnTo>
                  <a:lnTo>
                    <a:pt x="2678" y="654"/>
                  </a:lnTo>
                  <a:lnTo>
                    <a:pt x="2676" y="660"/>
                  </a:lnTo>
                  <a:lnTo>
                    <a:pt x="2672" y="664"/>
                  </a:lnTo>
                  <a:close/>
                  <a:moveTo>
                    <a:pt x="2690" y="2132"/>
                  </a:moveTo>
                  <a:lnTo>
                    <a:pt x="2690" y="2132"/>
                  </a:lnTo>
                  <a:lnTo>
                    <a:pt x="2684" y="2134"/>
                  </a:lnTo>
                  <a:lnTo>
                    <a:pt x="2682" y="2130"/>
                  </a:lnTo>
                  <a:lnTo>
                    <a:pt x="2688" y="2126"/>
                  </a:lnTo>
                  <a:lnTo>
                    <a:pt x="2692" y="2126"/>
                  </a:lnTo>
                  <a:lnTo>
                    <a:pt x="2690" y="2132"/>
                  </a:lnTo>
                  <a:close/>
                  <a:moveTo>
                    <a:pt x="2732" y="2244"/>
                  </a:moveTo>
                  <a:lnTo>
                    <a:pt x="2732" y="2244"/>
                  </a:lnTo>
                  <a:lnTo>
                    <a:pt x="2740" y="2238"/>
                  </a:lnTo>
                  <a:lnTo>
                    <a:pt x="2748" y="2238"/>
                  </a:lnTo>
                  <a:lnTo>
                    <a:pt x="2748" y="2240"/>
                  </a:lnTo>
                  <a:lnTo>
                    <a:pt x="2732" y="2246"/>
                  </a:lnTo>
                  <a:lnTo>
                    <a:pt x="2732" y="2244"/>
                  </a:lnTo>
                  <a:close/>
                  <a:moveTo>
                    <a:pt x="2718" y="1992"/>
                  </a:moveTo>
                  <a:lnTo>
                    <a:pt x="2718" y="1992"/>
                  </a:lnTo>
                  <a:lnTo>
                    <a:pt x="2720" y="1992"/>
                  </a:lnTo>
                  <a:lnTo>
                    <a:pt x="2720" y="1998"/>
                  </a:lnTo>
                  <a:lnTo>
                    <a:pt x="2716" y="1996"/>
                  </a:lnTo>
                  <a:lnTo>
                    <a:pt x="2718" y="1992"/>
                  </a:lnTo>
                  <a:close/>
                  <a:moveTo>
                    <a:pt x="2712" y="2820"/>
                  </a:moveTo>
                  <a:lnTo>
                    <a:pt x="2712" y="2820"/>
                  </a:lnTo>
                  <a:lnTo>
                    <a:pt x="2718" y="2822"/>
                  </a:lnTo>
                  <a:lnTo>
                    <a:pt x="2722" y="2828"/>
                  </a:lnTo>
                  <a:lnTo>
                    <a:pt x="2716" y="2826"/>
                  </a:lnTo>
                  <a:lnTo>
                    <a:pt x="2712" y="2820"/>
                  </a:lnTo>
                  <a:close/>
                  <a:moveTo>
                    <a:pt x="2720" y="2248"/>
                  </a:moveTo>
                  <a:lnTo>
                    <a:pt x="2720" y="2248"/>
                  </a:lnTo>
                  <a:lnTo>
                    <a:pt x="2722" y="2244"/>
                  </a:lnTo>
                  <a:lnTo>
                    <a:pt x="2726" y="2248"/>
                  </a:lnTo>
                  <a:lnTo>
                    <a:pt x="2720" y="2248"/>
                  </a:lnTo>
                  <a:close/>
                  <a:moveTo>
                    <a:pt x="2730" y="2736"/>
                  </a:moveTo>
                  <a:lnTo>
                    <a:pt x="2730" y="2736"/>
                  </a:lnTo>
                  <a:lnTo>
                    <a:pt x="2730" y="2728"/>
                  </a:lnTo>
                  <a:lnTo>
                    <a:pt x="2734" y="2728"/>
                  </a:lnTo>
                  <a:lnTo>
                    <a:pt x="2730" y="2736"/>
                  </a:lnTo>
                  <a:close/>
                  <a:moveTo>
                    <a:pt x="2744" y="3112"/>
                  </a:moveTo>
                  <a:lnTo>
                    <a:pt x="2744" y="3112"/>
                  </a:lnTo>
                  <a:lnTo>
                    <a:pt x="2748" y="3112"/>
                  </a:lnTo>
                  <a:lnTo>
                    <a:pt x="2750" y="3116"/>
                  </a:lnTo>
                  <a:lnTo>
                    <a:pt x="2744" y="3112"/>
                  </a:lnTo>
                  <a:close/>
                  <a:moveTo>
                    <a:pt x="2762" y="3090"/>
                  </a:moveTo>
                  <a:lnTo>
                    <a:pt x="2762" y="3090"/>
                  </a:lnTo>
                  <a:lnTo>
                    <a:pt x="2760" y="3086"/>
                  </a:lnTo>
                  <a:lnTo>
                    <a:pt x="2764" y="3086"/>
                  </a:lnTo>
                  <a:lnTo>
                    <a:pt x="2762" y="3090"/>
                  </a:lnTo>
                  <a:close/>
                  <a:moveTo>
                    <a:pt x="2772" y="2408"/>
                  </a:moveTo>
                  <a:lnTo>
                    <a:pt x="2772" y="2408"/>
                  </a:lnTo>
                  <a:lnTo>
                    <a:pt x="2776" y="2412"/>
                  </a:lnTo>
                  <a:lnTo>
                    <a:pt x="2772" y="2408"/>
                  </a:lnTo>
                  <a:close/>
                  <a:moveTo>
                    <a:pt x="2776" y="1666"/>
                  </a:moveTo>
                  <a:lnTo>
                    <a:pt x="2776" y="1666"/>
                  </a:lnTo>
                  <a:lnTo>
                    <a:pt x="2774" y="1662"/>
                  </a:lnTo>
                  <a:lnTo>
                    <a:pt x="2776" y="1664"/>
                  </a:lnTo>
                  <a:lnTo>
                    <a:pt x="2776" y="1666"/>
                  </a:lnTo>
                  <a:close/>
                  <a:moveTo>
                    <a:pt x="2838" y="1938"/>
                  </a:moveTo>
                  <a:lnTo>
                    <a:pt x="2838" y="1938"/>
                  </a:lnTo>
                  <a:lnTo>
                    <a:pt x="2836" y="1942"/>
                  </a:lnTo>
                  <a:lnTo>
                    <a:pt x="2834" y="1938"/>
                  </a:lnTo>
                  <a:lnTo>
                    <a:pt x="2838" y="1938"/>
                  </a:lnTo>
                  <a:close/>
                  <a:moveTo>
                    <a:pt x="2828" y="1756"/>
                  </a:moveTo>
                  <a:lnTo>
                    <a:pt x="2828" y="1756"/>
                  </a:lnTo>
                  <a:lnTo>
                    <a:pt x="2832" y="1756"/>
                  </a:lnTo>
                  <a:lnTo>
                    <a:pt x="2830" y="1760"/>
                  </a:lnTo>
                  <a:lnTo>
                    <a:pt x="2828" y="1756"/>
                  </a:lnTo>
                  <a:close/>
                  <a:moveTo>
                    <a:pt x="2836" y="1980"/>
                  </a:moveTo>
                  <a:lnTo>
                    <a:pt x="2836" y="1980"/>
                  </a:lnTo>
                  <a:lnTo>
                    <a:pt x="2832" y="1972"/>
                  </a:lnTo>
                  <a:lnTo>
                    <a:pt x="2840" y="1976"/>
                  </a:lnTo>
                  <a:lnTo>
                    <a:pt x="2836" y="1980"/>
                  </a:lnTo>
                  <a:close/>
                  <a:moveTo>
                    <a:pt x="2926" y="1324"/>
                  </a:moveTo>
                  <a:lnTo>
                    <a:pt x="2926" y="1324"/>
                  </a:lnTo>
                  <a:lnTo>
                    <a:pt x="2928" y="1326"/>
                  </a:lnTo>
                  <a:lnTo>
                    <a:pt x="2930" y="1330"/>
                  </a:lnTo>
                  <a:lnTo>
                    <a:pt x="2926" y="1324"/>
                  </a:lnTo>
                  <a:close/>
                  <a:moveTo>
                    <a:pt x="2998" y="2178"/>
                  </a:moveTo>
                  <a:lnTo>
                    <a:pt x="2998" y="2178"/>
                  </a:lnTo>
                  <a:lnTo>
                    <a:pt x="3000" y="2174"/>
                  </a:lnTo>
                  <a:lnTo>
                    <a:pt x="3000" y="2178"/>
                  </a:lnTo>
                  <a:lnTo>
                    <a:pt x="2998" y="2178"/>
                  </a:lnTo>
                  <a:close/>
                  <a:moveTo>
                    <a:pt x="3026" y="2344"/>
                  </a:moveTo>
                  <a:lnTo>
                    <a:pt x="3026" y="2344"/>
                  </a:lnTo>
                  <a:lnTo>
                    <a:pt x="3036" y="2350"/>
                  </a:lnTo>
                  <a:lnTo>
                    <a:pt x="3028" y="2348"/>
                  </a:lnTo>
                  <a:lnTo>
                    <a:pt x="3026" y="2344"/>
                  </a:lnTo>
                  <a:close/>
                  <a:moveTo>
                    <a:pt x="3042" y="2320"/>
                  </a:moveTo>
                  <a:lnTo>
                    <a:pt x="3042" y="2320"/>
                  </a:lnTo>
                  <a:lnTo>
                    <a:pt x="3042" y="2314"/>
                  </a:lnTo>
                  <a:lnTo>
                    <a:pt x="3044" y="2316"/>
                  </a:lnTo>
                  <a:lnTo>
                    <a:pt x="3046" y="2320"/>
                  </a:lnTo>
                  <a:lnTo>
                    <a:pt x="3042" y="2320"/>
                  </a:lnTo>
                  <a:close/>
                  <a:moveTo>
                    <a:pt x="3054" y="1172"/>
                  </a:moveTo>
                  <a:lnTo>
                    <a:pt x="3054" y="1172"/>
                  </a:lnTo>
                  <a:lnTo>
                    <a:pt x="3058" y="1174"/>
                  </a:lnTo>
                  <a:lnTo>
                    <a:pt x="3060" y="1180"/>
                  </a:lnTo>
                  <a:lnTo>
                    <a:pt x="3056" y="1178"/>
                  </a:lnTo>
                  <a:lnTo>
                    <a:pt x="3054" y="1178"/>
                  </a:lnTo>
                  <a:lnTo>
                    <a:pt x="3054" y="1172"/>
                  </a:lnTo>
                  <a:close/>
                  <a:moveTo>
                    <a:pt x="3064" y="2458"/>
                  </a:moveTo>
                  <a:lnTo>
                    <a:pt x="3064" y="2458"/>
                  </a:lnTo>
                  <a:lnTo>
                    <a:pt x="3070" y="2460"/>
                  </a:lnTo>
                  <a:lnTo>
                    <a:pt x="3070" y="2466"/>
                  </a:lnTo>
                  <a:lnTo>
                    <a:pt x="3064" y="2458"/>
                  </a:lnTo>
                  <a:close/>
                  <a:moveTo>
                    <a:pt x="3090" y="1832"/>
                  </a:moveTo>
                  <a:lnTo>
                    <a:pt x="3090" y="1832"/>
                  </a:lnTo>
                  <a:lnTo>
                    <a:pt x="3094" y="1832"/>
                  </a:lnTo>
                  <a:lnTo>
                    <a:pt x="3092" y="1836"/>
                  </a:lnTo>
                  <a:lnTo>
                    <a:pt x="3090" y="1832"/>
                  </a:lnTo>
                  <a:close/>
                  <a:moveTo>
                    <a:pt x="3096" y="2382"/>
                  </a:moveTo>
                  <a:lnTo>
                    <a:pt x="3096" y="2382"/>
                  </a:lnTo>
                  <a:lnTo>
                    <a:pt x="3094" y="2382"/>
                  </a:lnTo>
                  <a:lnTo>
                    <a:pt x="3098" y="2372"/>
                  </a:lnTo>
                  <a:lnTo>
                    <a:pt x="3102" y="2380"/>
                  </a:lnTo>
                  <a:lnTo>
                    <a:pt x="3096" y="2382"/>
                  </a:lnTo>
                  <a:close/>
                  <a:moveTo>
                    <a:pt x="3122" y="2398"/>
                  </a:moveTo>
                  <a:lnTo>
                    <a:pt x="3122" y="2398"/>
                  </a:lnTo>
                  <a:lnTo>
                    <a:pt x="3112" y="2400"/>
                  </a:lnTo>
                  <a:lnTo>
                    <a:pt x="3114" y="2392"/>
                  </a:lnTo>
                  <a:lnTo>
                    <a:pt x="3118" y="2388"/>
                  </a:lnTo>
                  <a:lnTo>
                    <a:pt x="3122" y="2388"/>
                  </a:lnTo>
                  <a:lnTo>
                    <a:pt x="3122" y="2398"/>
                  </a:lnTo>
                  <a:close/>
                  <a:moveTo>
                    <a:pt x="3144" y="1300"/>
                  </a:moveTo>
                  <a:lnTo>
                    <a:pt x="3144" y="1300"/>
                  </a:lnTo>
                  <a:lnTo>
                    <a:pt x="3142" y="1302"/>
                  </a:lnTo>
                  <a:lnTo>
                    <a:pt x="3138" y="1302"/>
                  </a:lnTo>
                  <a:lnTo>
                    <a:pt x="3126" y="1284"/>
                  </a:lnTo>
                  <a:lnTo>
                    <a:pt x="3132" y="1280"/>
                  </a:lnTo>
                  <a:lnTo>
                    <a:pt x="3134" y="1274"/>
                  </a:lnTo>
                  <a:lnTo>
                    <a:pt x="3124" y="1260"/>
                  </a:lnTo>
                  <a:lnTo>
                    <a:pt x="3122" y="1252"/>
                  </a:lnTo>
                  <a:lnTo>
                    <a:pt x="3122" y="1242"/>
                  </a:lnTo>
                  <a:lnTo>
                    <a:pt x="3130" y="1238"/>
                  </a:lnTo>
                  <a:lnTo>
                    <a:pt x="3134" y="1244"/>
                  </a:lnTo>
                  <a:lnTo>
                    <a:pt x="3136" y="1250"/>
                  </a:lnTo>
                  <a:lnTo>
                    <a:pt x="3140" y="1268"/>
                  </a:lnTo>
                  <a:lnTo>
                    <a:pt x="3144" y="1286"/>
                  </a:lnTo>
                  <a:lnTo>
                    <a:pt x="3144" y="1300"/>
                  </a:lnTo>
                  <a:close/>
                  <a:moveTo>
                    <a:pt x="3230" y="1960"/>
                  </a:moveTo>
                  <a:lnTo>
                    <a:pt x="3230" y="1960"/>
                  </a:lnTo>
                  <a:lnTo>
                    <a:pt x="3226" y="1956"/>
                  </a:lnTo>
                  <a:lnTo>
                    <a:pt x="3230" y="1960"/>
                  </a:lnTo>
                  <a:close/>
                  <a:moveTo>
                    <a:pt x="3218" y="1484"/>
                  </a:moveTo>
                  <a:lnTo>
                    <a:pt x="3218" y="1484"/>
                  </a:lnTo>
                  <a:lnTo>
                    <a:pt x="3224" y="1484"/>
                  </a:lnTo>
                  <a:lnTo>
                    <a:pt x="3224" y="1488"/>
                  </a:lnTo>
                  <a:lnTo>
                    <a:pt x="3216" y="1488"/>
                  </a:lnTo>
                  <a:lnTo>
                    <a:pt x="3218" y="1484"/>
                  </a:lnTo>
                  <a:close/>
                  <a:moveTo>
                    <a:pt x="3192" y="2344"/>
                  </a:moveTo>
                  <a:lnTo>
                    <a:pt x="3192" y="2344"/>
                  </a:lnTo>
                  <a:lnTo>
                    <a:pt x="3192" y="2338"/>
                  </a:lnTo>
                  <a:lnTo>
                    <a:pt x="3196" y="2342"/>
                  </a:lnTo>
                  <a:lnTo>
                    <a:pt x="3192" y="2344"/>
                  </a:lnTo>
                  <a:close/>
                  <a:moveTo>
                    <a:pt x="3194" y="2284"/>
                  </a:moveTo>
                  <a:lnTo>
                    <a:pt x="3194" y="2284"/>
                  </a:lnTo>
                  <a:lnTo>
                    <a:pt x="3198" y="2288"/>
                  </a:lnTo>
                  <a:lnTo>
                    <a:pt x="3194" y="2284"/>
                  </a:lnTo>
                  <a:close/>
                  <a:moveTo>
                    <a:pt x="3214" y="2800"/>
                  </a:moveTo>
                  <a:lnTo>
                    <a:pt x="3214" y="2800"/>
                  </a:lnTo>
                  <a:lnTo>
                    <a:pt x="3214" y="2792"/>
                  </a:lnTo>
                  <a:lnTo>
                    <a:pt x="3222" y="2792"/>
                  </a:lnTo>
                  <a:lnTo>
                    <a:pt x="3220" y="2798"/>
                  </a:lnTo>
                  <a:lnTo>
                    <a:pt x="3214" y="2800"/>
                  </a:lnTo>
                  <a:close/>
                  <a:moveTo>
                    <a:pt x="3226" y="2816"/>
                  </a:moveTo>
                  <a:lnTo>
                    <a:pt x="3226" y="2816"/>
                  </a:lnTo>
                  <a:lnTo>
                    <a:pt x="3224" y="2816"/>
                  </a:lnTo>
                  <a:lnTo>
                    <a:pt x="3222" y="2816"/>
                  </a:lnTo>
                  <a:lnTo>
                    <a:pt x="3224" y="2804"/>
                  </a:lnTo>
                  <a:lnTo>
                    <a:pt x="3228" y="2808"/>
                  </a:lnTo>
                  <a:lnTo>
                    <a:pt x="3226" y="2816"/>
                  </a:lnTo>
                  <a:close/>
                  <a:moveTo>
                    <a:pt x="3226" y="2250"/>
                  </a:moveTo>
                  <a:lnTo>
                    <a:pt x="3226" y="2250"/>
                  </a:lnTo>
                  <a:lnTo>
                    <a:pt x="3236" y="2252"/>
                  </a:lnTo>
                  <a:lnTo>
                    <a:pt x="3230" y="2252"/>
                  </a:lnTo>
                  <a:lnTo>
                    <a:pt x="3226" y="2250"/>
                  </a:lnTo>
                  <a:close/>
                  <a:moveTo>
                    <a:pt x="3238" y="2314"/>
                  </a:moveTo>
                  <a:lnTo>
                    <a:pt x="3238" y="2314"/>
                  </a:lnTo>
                  <a:lnTo>
                    <a:pt x="3236" y="2314"/>
                  </a:lnTo>
                  <a:lnTo>
                    <a:pt x="3232" y="2308"/>
                  </a:lnTo>
                  <a:lnTo>
                    <a:pt x="3238" y="2312"/>
                  </a:lnTo>
                  <a:lnTo>
                    <a:pt x="3238" y="2314"/>
                  </a:lnTo>
                  <a:close/>
                  <a:moveTo>
                    <a:pt x="3242" y="1596"/>
                  </a:moveTo>
                  <a:lnTo>
                    <a:pt x="3242" y="1596"/>
                  </a:lnTo>
                  <a:lnTo>
                    <a:pt x="3240" y="1592"/>
                  </a:lnTo>
                  <a:lnTo>
                    <a:pt x="3244" y="1592"/>
                  </a:lnTo>
                  <a:lnTo>
                    <a:pt x="3242" y="1596"/>
                  </a:lnTo>
                  <a:close/>
                  <a:moveTo>
                    <a:pt x="3244" y="1486"/>
                  </a:moveTo>
                  <a:lnTo>
                    <a:pt x="3244" y="1486"/>
                  </a:lnTo>
                  <a:lnTo>
                    <a:pt x="3238" y="1490"/>
                  </a:lnTo>
                  <a:lnTo>
                    <a:pt x="3230" y="1488"/>
                  </a:lnTo>
                  <a:lnTo>
                    <a:pt x="3238" y="1480"/>
                  </a:lnTo>
                  <a:lnTo>
                    <a:pt x="3248" y="1482"/>
                  </a:lnTo>
                  <a:lnTo>
                    <a:pt x="3244" y="1486"/>
                  </a:lnTo>
                  <a:close/>
                  <a:moveTo>
                    <a:pt x="3250" y="1084"/>
                  </a:moveTo>
                  <a:lnTo>
                    <a:pt x="3250" y="1084"/>
                  </a:lnTo>
                  <a:lnTo>
                    <a:pt x="3258" y="1090"/>
                  </a:lnTo>
                  <a:lnTo>
                    <a:pt x="3258" y="1092"/>
                  </a:lnTo>
                  <a:lnTo>
                    <a:pt x="3252" y="1090"/>
                  </a:lnTo>
                  <a:lnTo>
                    <a:pt x="3250" y="1084"/>
                  </a:lnTo>
                  <a:close/>
                  <a:moveTo>
                    <a:pt x="3262" y="1678"/>
                  </a:moveTo>
                  <a:lnTo>
                    <a:pt x="3262" y="1678"/>
                  </a:lnTo>
                  <a:lnTo>
                    <a:pt x="3258" y="1676"/>
                  </a:lnTo>
                  <a:lnTo>
                    <a:pt x="3260" y="1668"/>
                  </a:lnTo>
                  <a:lnTo>
                    <a:pt x="3264" y="1668"/>
                  </a:lnTo>
                  <a:lnTo>
                    <a:pt x="3262" y="1678"/>
                  </a:lnTo>
                  <a:close/>
                  <a:moveTo>
                    <a:pt x="3260" y="1104"/>
                  </a:moveTo>
                  <a:lnTo>
                    <a:pt x="3260" y="1104"/>
                  </a:lnTo>
                  <a:lnTo>
                    <a:pt x="3260" y="1100"/>
                  </a:lnTo>
                  <a:lnTo>
                    <a:pt x="3264" y="1102"/>
                  </a:lnTo>
                  <a:lnTo>
                    <a:pt x="3260" y="1104"/>
                  </a:lnTo>
                  <a:close/>
                  <a:moveTo>
                    <a:pt x="3286" y="2322"/>
                  </a:moveTo>
                  <a:lnTo>
                    <a:pt x="3286" y="2322"/>
                  </a:lnTo>
                  <a:lnTo>
                    <a:pt x="3282" y="2324"/>
                  </a:lnTo>
                  <a:lnTo>
                    <a:pt x="3276" y="2326"/>
                  </a:lnTo>
                  <a:lnTo>
                    <a:pt x="3278" y="2318"/>
                  </a:lnTo>
                  <a:lnTo>
                    <a:pt x="3286" y="2320"/>
                  </a:lnTo>
                  <a:lnTo>
                    <a:pt x="3286" y="2322"/>
                  </a:lnTo>
                  <a:close/>
                  <a:moveTo>
                    <a:pt x="3300" y="1344"/>
                  </a:moveTo>
                  <a:lnTo>
                    <a:pt x="3300" y="1344"/>
                  </a:lnTo>
                  <a:lnTo>
                    <a:pt x="3304" y="1346"/>
                  </a:lnTo>
                  <a:lnTo>
                    <a:pt x="3300" y="1344"/>
                  </a:lnTo>
                  <a:close/>
                  <a:moveTo>
                    <a:pt x="3308" y="1672"/>
                  </a:moveTo>
                  <a:lnTo>
                    <a:pt x="3308" y="1672"/>
                  </a:lnTo>
                  <a:lnTo>
                    <a:pt x="3302" y="1672"/>
                  </a:lnTo>
                  <a:lnTo>
                    <a:pt x="3302" y="1664"/>
                  </a:lnTo>
                  <a:lnTo>
                    <a:pt x="3308" y="1664"/>
                  </a:lnTo>
                  <a:lnTo>
                    <a:pt x="3312" y="1668"/>
                  </a:lnTo>
                  <a:lnTo>
                    <a:pt x="3308" y="1672"/>
                  </a:lnTo>
                  <a:close/>
                  <a:moveTo>
                    <a:pt x="3412" y="2460"/>
                  </a:moveTo>
                  <a:lnTo>
                    <a:pt x="3412" y="2460"/>
                  </a:lnTo>
                  <a:lnTo>
                    <a:pt x="3414" y="2456"/>
                  </a:lnTo>
                  <a:lnTo>
                    <a:pt x="3414" y="2458"/>
                  </a:lnTo>
                  <a:lnTo>
                    <a:pt x="3412" y="2460"/>
                  </a:lnTo>
                  <a:close/>
                  <a:moveTo>
                    <a:pt x="4110" y="2834"/>
                  </a:moveTo>
                  <a:lnTo>
                    <a:pt x="4110" y="2834"/>
                  </a:lnTo>
                  <a:lnTo>
                    <a:pt x="4106" y="2830"/>
                  </a:lnTo>
                  <a:lnTo>
                    <a:pt x="4108" y="2832"/>
                  </a:lnTo>
                  <a:lnTo>
                    <a:pt x="4110" y="2834"/>
                  </a:lnTo>
                  <a:close/>
                  <a:moveTo>
                    <a:pt x="4080" y="2770"/>
                  </a:moveTo>
                  <a:lnTo>
                    <a:pt x="4080" y="2770"/>
                  </a:lnTo>
                  <a:lnTo>
                    <a:pt x="4088" y="2772"/>
                  </a:lnTo>
                  <a:lnTo>
                    <a:pt x="4088" y="2776"/>
                  </a:lnTo>
                  <a:lnTo>
                    <a:pt x="4088" y="2778"/>
                  </a:lnTo>
                  <a:lnTo>
                    <a:pt x="4082" y="2782"/>
                  </a:lnTo>
                  <a:lnTo>
                    <a:pt x="4080" y="2776"/>
                  </a:lnTo>
                  <a:lnTo>
                    <a:pt x="4080" y="2770"/>
                  </a:lnTo>
                  <a:close/>
                  <a:moveTo>
                    <a:pt x="3870" y="2702"/>
                  </a:moveTo>
                  <a:lnTo>
                    <a:pt x="3870" y="2702"/>
                  </a:lnTo>
                  <a:lnTo>
                    <a:pt x="3866" y="2704"/>
                  </a:lnTo>
                  <a:lnTo>
                    <a:pt x="3864" y="2698"/>
                  </a:lnTo>
                  <a:lnTo>
                    <a:pt x="3870" y="2702"/>
                  </a:lnTo>
                  <a:close/>
                  <a:moveTo>
                    <a:pt x="3656" y="1972"/>
                  </a:moveTo>
                  <a:lnTo>
                    <a:pt x="3656" y="1972"/>
                  </a:lnTo>
                  <a:lnTo>
                    <a:pt x="3660" y="1974"/>
                  </a:lnTo>
                  <a:lnTo>
                    <a:pt x="3662" y="1976"/>
                  </a:lnTo>
                  <a:lnTo>
                    <a:pt x="3658" y="1976"/>
                  </a:lnTo>
                  <a:lnTo>
                    <a:pt x="3656" y="1972"/>
                  </a:lnTo>
                  <a:close/>
                  <a:moveTo>
                    <a:pt x="3722" y="2232"/>
                  </a:moveTo>
                  <a:lnTo>
                    <a:pt x="3722" y="2232"/>
                  </a:lnTo>
                  <a:lnTo>
                    <a:pt x="3714" y="2232"/>
                  </a:lnTo>
                  <a:lnTo>
                    <a:pt x="3716" y="2228"/>
                  </a:lnTo>
                  <a:lnTo>
                    <a:pt x="3722" y="2230"/>
                  </a:lnTo>
                  <a:lnTo>
                    <a:pt x="3722" y="2232"/>
                  </a:lnTo>
                  <a:close/>
                  <a:moveTo>
                    <a:pt x="3722" y="2086"/>
                  </a:moveTo>
                  <a:lnTo>
                    <a:pt x="3722" y="2086"/>
                  </a:lnTo>
                  <a:lnTo>
                    <a:pt x="3720" y="2082"/>
                  </a:lnTo>
                  <a:lnTo>
                    <a:pt x="3724" y="2082"/>
                  </a:lnTo>
                  <a:lnTo>
                    <a:pt x="3722" y="2086"/>
                  </a:lnTo>
                  <a:close/>
                  <a:moveTo>
                    <a:pt x="3988" y="2130"/>
                  </a:moveTo>
                  <a:lnTo>
                    <a:pt x="3988" y="2130"/>
                  </a:lnTo>
                  <a:lnTo>
                    <a:pt x="3988" y="2126"/>
                  </a:lnTo>
                  <a:lnTo>
                    <a:pt x="3990" y="2128"/>
                  </a:lnTo>
                  <a:lnTo>
                    <a:pt x="3988" y="2130"/>
                  </a:lnTo>
                  <a:close/>
                  <a:moveTo>
                    <a:pt x="4108" y="1754"/>
                  </a:moveTo>
                  <a:lnTo>
                    <a:pt x="4108" y="1754"/>
                  </a:lnTo>
                  <a:lnTo>
                    <a:pt x="4106" y="1750"/>
                  </a:lnTo>
                  <a:lnTo>
                    <a:pt x="4106" y="1746"/>
                  </a:lnTo>
                  <a:lnTo>
                    <a:pt x="4112" y="1750"/>
                  </a:lnTo>
                  <a:lnTo>
                    <a:pt x="4108" y="1754"/>
                  </a:lnTo>
                  <a:close/>
                  <a:moveTo>
                    <a:pt x="4142" y="2176"/>
                  </a:moveTo>
                  <a:lnTo>
                    <a:pt x="4142" y="2176"/>
                  </a:lnTo>
                  <a:lnTo>
                    <a:pt x="4144" y="2172"/>
                  </a:lnTo>
                  <a:lnTo>
                    <a:pt x="4146" y="2176"/>
                  </a:lnTo>
                  <a:lnTo>
                    <a:pt x="4142" y="2176"/>
                  </a:lnTo>
                  <a:close/>
                  <a:moveTo>
                    <a:pt x="4176" y="1698"/>
                  </a:moveTo>
                  <a:lnTo>
                    <a:pt x="4176" y="1698"/>
                  </a:lnTo>
                  <a:lnTo>
                    <a:pt x="4174" y="1698"/>
                  </a:lnTo>
                  <a:lnTo>
                    <a:pt x="4174" y="1690"/>
                  </a:lnTo>
                  <a:lnTo>
                    <a:pt x="4180" y="1694"/>
                  </a:lnTo>
                  <a:lnTo>
                    <a:pt x="4176" y="16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56">
              <a:extLst>
                <a:ext uri="{FF2B5EF4-FFF2-40B4-BE49-F238E27FC236}">
                  <a16:creationId xmlns:a16="http://schemas.microsoft.com/office/drawing/2014/main" xmlns="" id="{D0777F12-C2EB-4FE4-A6FB-D55575556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189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xmlns="" id="{FFA0D547-9C0E-4C5F-9FF7-D6F18BB9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211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4 h 6"/>
                <a:gd name="T10" fmla="*/ 2 w 4"/>
                <a:gd name="T11" fmla="*/ 0 h 6"/>
                <a:gd name="T12" fmla="*/ 2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xmlns="" id="{DA6816C8-5770-4DA7-8E23-A07A567C9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59">
              <a:extLst>
                <a:ext uri="{FF2B5EF4-FFF2-40B4-BE49-F238E27FC236}">
                  <a16:creationId xmlns:a16="http://schemas.microsoft.com/office/drawing/2014/main" xmlns="" id="{0FFE65AA-E156-4D1A-A12C-81AB237C7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327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4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2 h 6"/>
                <a:gd name="T20" fmla="*/ 2 w 6"/>
                <a:gd name="T21" fmla="*/ 0 h 6"/>
                <a:gd name="T22" fmla="*/ 2 w 6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0">
              <a:extLst>
                <a:ext uri="{FF2B5EF4-FFF2-40B4-BE49-F238E27FC236}">
                  <a16:creationId xmlns:a16="http://schemas.microsoft.com/office/drawing/2014/main" xmlns="" id="{8D1D4612-D08A-4CDE-B096-C2C76761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283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0 h 10"/>
                <a:gd name="T4" fmla="*/ 0 w 20"/>
                <a:gd name="T5" fmla="*/ 10 h 10"/>
                <a:gd name="T6" fmla="*/ 0 w 20"/>
                <a:gd name="T7" fmla="*/ 10 h 10"/>
                <a:gd name="T8" fmla="*/ 12 w 20"/>
                <a:gd name="T9" fmla="*/ 8 h 10"/>
                <a:gd name="T10" fmla="*/ 16 w 20"/>
                <a:gd name="T11" fmla="*/ 6 h 10"/>
                <a:gd name="T12" fmla="*/ 20 w 20"/>
                <a:gd name="T13" fmla="*/ 0 h 10"/>
                <a:gd name="T14" fmla="*/ 20 w 20"/>
                <a:gd name="T15" fmla="*/ 0 h 10"/>
                <a:gd name="T16" fmla="*/ 0 w 20"/>
                <a:gd name="T17" fmla="*/ 0 h 10"/>
                <a:gd name="T18" fmla="*/ 0 w 20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0"/>
                <a:gd name="T32" fmla="*/ 20 w 2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1">
              <a:extLst>
                <a:ext uri="{FF2B5EF4-FFF2-40B4-BE49-F238E27FC236}">
                  <a16:creationId xmlns:a16="http://schemas.microsoft.com/office/drawing/2014/main" xmlns="" id="{D0C0C360-9AEC-44E9-847A-760C68F6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33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2">
              <a:extLst>
                <a:ext uri="{FF2B5EF4-FFF2-40B4-BE49-F238E27FC236}">
                  <a16:creationId xmlns:a16="http://schemas.microsoft.com/office/drawing/2014/main" xmlns="" id="{A8A2D186-66FE-4F27-B968-A760C7E47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365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2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0 h 6"/>
                <a:gd name="T14" fmla="*/ 2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3">
              <a:extLst>
                <a:ext uri="{FF2B5EF4-FFF2-40B4-BE49-F238E27FC236}">
                  <a16:creationId xmlns:a16="http://schemas.microsoft.com/office/drawing/2014/main" xmlns="" id="{CD5913A4-AC43-4EF0-9E52-0E45ABC4A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3369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2 w 6"/>
                <a:gd name="T3" fmla="*/ 0 h 10"/>
                <a:gd name="T4" fmla="*/ 0 w 6"/>
                <a:gd name="T5" fmla="*/ 8 h 10"/>
                <a:gd name="T6" fmla="*/ 0 w 6"/>
                <a:gd name="T7" fmla="*/ 8 h 10"/>
                <a:gd name="T8" fmla="*/ 4 w 6"/>
                <a:gd name="T9" fmla="*/ 10 h 10"/>
                <a:gd name="T10" fmla="*/ 4 w 6"/>
                <a:gd name="T11" fmla="*/ 10 h 10"/>
                <a:gd name="T12" fmla="*/ 6 w 6"/>
                <a:gd name="T13" fmla="*/ 10 h 10"/>
                <a:gd name="T14" fmla="*/ 6 w 6"/>
                <a:gd name="T15" fmla="*/ 10 h 10"/>
                <a:gd name="T16" fmla="*/ 6 w 6"/>
                <a:gd name="T17" fmla="*/ 4 h 10"/>
                <a:gd name="T18" fmla="*/ 6 w 6"/>
                <a:gd name="T19" fmla="*/ 4 h 10"/>
                <a:gd name="T20" fmla="*/ 2 w 6"/>
                <a:gd name="T21" fmla="*/ 0 h 10"/>
                <a:gd name="T22" fmla="*/ 2 w 6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0"/>
                <a:gd name="T38" fmla="*/ 6 w 6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0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4">
              <a:extLst>
                <a:ext uri="{FF2B5EF4-FFF2-40B4-BE49-F238E27FC236}">
                  <a16:creationId xmlns:a16="http://schemas.microsoft.com/office/drawing/2014/main" xmlns="" id="{52B6E711-B4B9-49D1-A9FE-A1C867FEE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377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2 w 8"/>
                <a:gd name="T5" fmla="*/ 2 h 2"/>
                <a:gd name="T6" fmla="*/ 8 w 8"/>
                <a:gd name="T7" fmla="*/ 0 h 2"/>
                <a:gd name="T8" fmla="*/ 8 w 8"/>
                <a:gd name="T9" fmla="*/ 0 h 2"/>
                <a:gd name="T10" fmla="*/ 0 w 8"/>
                <a:gd name="T11" fmla="*/ 0 h 2"/>
                <a:gd name="T12" fmla="*/ 0 w 8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"/>
                <a:gd name="T23" fmla="*/ 8 w 8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5">
              <a:extLst>
                <a:ext uri="{FF2B5EF4-FFF2-40B4-BE49-F238E27FC236}">
                  <a16:creationId xmlns:a16="http://schemas.microsoft.com/office/drawing/2014/main" xmlns="" id="{008F46CB-433F-449E-850F-4B9534A1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387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0 w 6"/>
                <a:gd name="T11" fmla="*/ 0 h 4"/>
                <a:gd name="T12" fmla="*/ 0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6">
              <a:extLst>
                <a:ext uri="{FF2B5EF4-FFF2-40B4-BE49-F238E27FC236}">
                  <a16:creationId xmlns:a16="http://schemas.microsoft.com/office/drawing/2014/main" xmlns="" id="{1BE40EE5-7943-413D-B492-83A287DE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3501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4 w 10"/>
                <a:gd name="T5" fmla="*/ 8 h 8"/>
                <a:gd name="T6" fmla="*/ 4 w 10"/>
                <a:gd name="T7" fmla="*/ 8 h 8"/>
                <a:gd name="T8" fmla="*/ 6 w 10"/>
                <a:gd name="T9" fmla="*/ 8 h 8"/>
                <a:gd name="T10" fmla="*/ 6 w 10"/>
                <a:gd name="T11" fmla="*/ 8 h 8"/>
                <a:gd name="T12" fmla="*/ 10 w 10"/>
                <a:gd name="T13" fmla="*/ 0 h 8"/>
                <a:gd name="T14" fmla="*/ 10 w 10"/>
                <a:gd name="T15" fmla="*/ 0 h 8"/>
                <a:gd name="T16" fmla="*/ 0 w 10"/>
                <a:gd name="T17" fmla="*/ 0 h 8"/>
                <a:gd name="T18" fmla="*/ 0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8"/>
                <a:gd name="T32" fmla="*/ 10 w 10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7">
              <a:extLst>
                <a:ext uri="{FF2B5EF4-FFF2-40B4-BE49-F238E27FC236}">
                  <a16:creationId xmlns:a16="http://schemas.microsoft.com/office/drawing/2014/main" xmlns="" id="{2094A4B4-01A6-46C4-9151-B08A15642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51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  <a:gd name="T8" fmla="*/ 6 w 6"/>
                <a:gd name="T9" fmla="*/ 0 h 6"/>
                <a:gd name="T10" fmla="*/ 6 w 6"/>
                <a:gd name="T11" fmla="*/ 0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8">
              <a:extLst>
                <a:ext uri="{FF2B5EF4-FFF2-40B4-BE49-F238E27FC236}">
                  <a16:creationId xmlns:a16="http://schemas.microsoft.com/office/drawing/2014/main" xmlns="" id="{0301EB73-884C-41DE-B487-1417FD2F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351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  <a:gd name="T8" fmla="*/ 2 w 4"/>
                <a:gd name="T9" fmla="*/ 2 h 4"/>
                <a:gd name="T10" fmla="*/ 0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69">
              <a:extLst>
                <a:ext uri="{FF2B5EF4-FFF2-40B4-BE49-F238E27FC236}">
                  <a16:creationId xmlns:a16="http://schemas.microsoft.com/office/drawing/2014/main" xmlns="" id="{3C43B418-36EA-4145-B4BB-9F04AF88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521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0">
              <a:extLst>
                <a:ext uri="{FF2B5EF4-FFF2-40B4-BE49-F238E27FC236}">
                  <a16:creationId xmlns:a16="http://schemas.microsoft.com/office/drawing/2014/main" xmlns="" id="{A2DA43E3-3847-40D6-AEF0-987325566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531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2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xmlns="" id="{42205110-9634-4B39-8968-570438E84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3537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2">
              <a:extLst>
                <a:ext uri="{FF2B5EF4-FFF2-40B4-BE49-F238E27FC236}">
                  <a16:creationId xmlns:a16="http://schemas.microsoft.com/office/drawing/2014/main" xmlns="" id="{AA062F43-E825-4E79-B022-CCAE538C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55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2 h 4"/>
                <a:gd name="T6" fmla="*/ 8 w 8"/>
                <a:gd name="T7" fmla="*/ 4 h 4"/>
                <a:gd name="T8" fmla="*/ 8 w 8"/>
                <a:gd name="T9" fmla="*/ 4 h 4"/>
                <a:gd name="T10" fmla="*/ 0 w 8"/>
                <a:gd name="T11" fmla="*/ 0 h 4"/>
                <a:gd name="T12" fmla="*/ 0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3">
              <a:extLst>
                <a:ext uri="{FF2B5EF4-FFF2-40B4-BE49-F238E27FC236}">
                  <a16:creationId xmlns:a16="http://schemas.microsoft.com/office/drawing/2014/main" xmlns="" id="{8D88015D-1C3E-43DF-BB27-57E604E6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5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4">
              <a:extLst>
                <a:ext uri="{FF2B5EF4-FFF2-40B4-BE49-F238E27FC236}">
                  <a16:creationId xmlns:a16="http://schemas.microsoft.com/office/drawing/2014/main" xmlns="" id="{7A580F58-37D0-4FBE-8E18-66B9B151E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3565"/>
              <a:ext cx="8" cy="8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6 w 8"/>
                <a:gd name="T9" fmla="*/ 8 h 8"/>
                <a:gd name="T10" fmla="*/ 6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0 h 8"/>
                <a:gd name="T18" fmla="*/ 8 w 8"/>
                <a:gd name="T19" fmla="*/ 0 h 8"/>
                <a:gd name="T20" fmla="*/ 4 w 8"/>
                <a:gd name="T21" fmla="*/ 0 h 8"/>
                <a:gd name="T22" fmla="*/ 4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5">
              <a:extLst>
                <a:ext uri="{FF2B5EF4-FFF2-40B4-BE49-F238E27FC236}">
                  <a16:creationId xmlns:a16="http://schemas.microsoft.com/office/drawing/2014/main" xmlns="" id="{64A38BC9-DDF6-4E8F-9A8D-669406C14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581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2 w 8"/>
                <a:gd name="T9" fmla="*/ 6 h 8"/>
                <a:gd name="T10" fmla="*/ 2 w 8"/>
                <a:gd name="T11" fmla="*/ 6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8 h 8"/>
                <a:gd name="T20" fmla="*/ 6 w 8"/>
                <a:gd name="T21" fmla="*/ 2 h 8"/>
                <a:gd name="T22" fmla="*/ 0 w 8"/>
                <a:gd name="T23" fmla="*/ 0 h 8"/>
                <a:gd name="T24" fmla="*/ 0 w 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6">
              <a:extLst>
                <a:ext uri="{FF2B5EF4-FFF2-40B4-BE49-F238E27FC236}">
                  <a16:creationId xmlns:a16="http://schemas.microsoft.com/office/drawing/2014/main" xmlns="" id="{EB967D5D-CB2B-4448-AC93-B4C28B9D4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3589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8 h 8"/>
                <a:gd name="T6" fmla="*/ 0 w 6"/>
                <a:gd name="T7" fmla="*/ 8 h 8"/>
                <a:gd name="T8" fmla="*/ 2 w 6"/>
                <a:gd name="T9" fmla="*/ 8 h 8"/>
                <a:gd name="T10" fmla="*/ 2 w 6"/>
                <a:gd name="T11" fmla="*/ 8 h 8"/>
                <a:gd name="T12" fmla="*/ 6 w 6"/>
                <a:gd name="T13" fmla="*/ 4 h 8"/>
                <a:gd name="T14" fmla="*/ 6 w 6"/>
                <a:gd name="T15" fmla="*/ 4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7">
              <a:extLst>
                <a:ext uri="{FF2B5EF4-FFF2-40B4-BE49-F238E27FC236}">
                  <a16:creationId xmlns:a16="http://schemas.microsoft.com/office/drawing/2014/main" xmlns="" id="{297BC35B-EC6E-4A38-9032-A723944E9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589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8">
              <a:extLst>
                <a:ext uri="{FF2B5EF4-FFF2-40B4-BE49-F238E27FC236}">
                  <a16:creationId xmlns:a16="http://schemas.microsoft.com/office/drawing/2014/main" xmlns="" id="{5AE452E1-B1F1-4BA8-992A-934ED1CAE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359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9">
              <a:extLst>
                <a:ext uri="{FF2B5EF4-FFF2-40B4-BE49-F238E27FC236}">
                  <a16:creationId xmlns:a16="http://schemas.microsoft.com/office/drawing/2014/main" xmlns="" id="{F1B3E57E-5FF2-409F-BB05-2A129F981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595"/>
              <a:ext cx="8" cy="6"/>
            </a:xfrm>
            <a:custGeom>
              <a:avLst/>
              <a:gdLst>
                <a:gd name="T0" fmla="*/ 2 w 8"/>
                <a:gd name="T1" fmla="*/ 0 h 6"/>
                <a:gd name="T2" fmla="*/ 2 w 8"/>
                <a:gd name="T3" fmla="*/ 0 h 6"/>
                <a:gd name="T4" fmla="*/ 0 w 8"/>
                <a:gd name="T5" fmla="*/ 2 h 6"/>
                <a:gd name="T6" fmla="*/ 0 w 8"/>
                <a:gd name="T7" fmla="*/ 2 h 6"/>
                <a:gd name="T8" fmla="*/ 8 w 8"/>
                <a:gd name="T9" fmla="*/ 6 h 6"/>
                <a:gd name="T10" fmla="*/ 8 w 8"/>
                <a:gd name="T11" fmla="*/ 6 h 6"/>
                <a:gd name="T12" fmla="*/ 8 w 8"/>
                <a:gd name="T13" fmla="*/ 0 h 6"/>
                <a:gd name="T14" fmla="*/ 8 w 8"/>
                <a:gd name="T15" fmla="*/ 0 h 6"/>
                <a:gd name="T16" fmla="*/ 2 w 8"/>
                <a:gd name="T17" fmla="*/ 0 h 6"/>
                <a:gd name="T18" fmla="*/ 2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xmlns="" id="{5EFD077F-64F4-44AE-80C6-691914E46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615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8 w 8"/>
                <a:gd name="T9" fmla="*/ 2 h 4"/>
                <a:gd name="T10" fmla="*/ 6 w 8"/>
                <a:gd name="T11" fmla="*/ 0 h 4"/>
                <a:gd name="T12" fmla="*/ 6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xmlns="" id="{316118E3-29A9-421E-81BC-AD45C07B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3617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2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2">
              <a:extLst>
                <a:ext uri="{FF2B5EF4-FFF2-40B4-BE49-F238E27FC236}">
                  <a16:creationId xmlns:a16="http://schemas.microsoft.com/office/drawing/2014/main" xmlns="" id="{5054DBFE-0477-4514-960C-81BD63CA1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3647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3">
              <a:extLst>
                <a:ext uri="{FF2B5EF4-FFF2-40B4-BE49-F238E27FC236}">
                  <a16:creationId xmlns:a16="http://schemas.microsoft.com/office/drawing/2014/main" xmlns="" id="{2B48B73D-9326-4D68-AB41-DB310AA8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364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4">
              <a:extLst>
                <a:ext uri="{FF2B5EF4-FFF2-40B4-BE49-F238E27FC236}">
                  <a16:creationId xmlns:a16="http://schemas.microsoft.com/office/drawing/2014/main" xmlns="" id="{CAD4BC1E-65FF-49CE-8818-2DACE05E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66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0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6"/>
                <a:gd name="T26" fmla="*/ 2 w 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5">
              <a:extLst>
                <a:ext uri="{FF2B5EF4-FFF2-40B4-BE49-F238E27FC236}">
                  <a16:creationId xmlns:a16="http://schemas.microsoft.com/office/drawing/2014/main" xmlns="" id="{7FEEB7F3-DD82-45E5-8EE6-072B35079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693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4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2 h 8"/>
                <a:gd name="T18" fmla="*/ 8 w 8"/>
                <a:gd name="T19" fmla="*/ 2 h 8"/>
                <a:gd name="T20" fmla="*/ 2 w 8"/>
                <a:gd name="T21" fmla="*/ 0 h 8"/>
                <a:gd name="T22" fmla="*/ 2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6">
              <a:extLst>
                <a:ext uri="{FF2B5EF4-FFF2-40B4-BE49-F238E27FC236}">
                  <a16:creationId xmlns:a16="http://schemas.microsoft.com/office/drawing/2014/main" xmlns="" id="{0BA9992C-04BA-471F-BAB8-374FF101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795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0 h 10"/>
                <a:gd name="T4" fmla="*/ 0 w 6"/>
                <a:gd name="T5" fmla="*/ 6 h 10"/>
                <a:gd name="T6" fmla="*/ 4 w 6"/>
                <a:gd name="T7" fmla="*/ 10 h 10"/>
                <a:gd name="T8" fmla="*/ 4 w 6"/>
                <a:gd name="T9" fmla="*/ 10 h 10"/>
                <a:gd name="T10" fmla="*/ 6 w 6"/>
                <a:gd name="T11" fmla="*/ 6 h 10"/>
                <a:gd name="T12" fmla="*/ 6 w 6"/>
                <a:gd name="T13" fmla="*/ 6 h 10"/>
                <a:gd name="T14" fmla="*/ 0 w 6"/>
                <a:gd name="T15" fmla="*/ 0 h 10"/>
                <a:gd name="T16" fmla="*/ 0 w 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xmlns="" id="{E989D7F5-F126-436B-AB8C-C26BCC85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3807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2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0 w 6"/>
                <a:gd name="T11" fmla="*/ 0 h 2"/>
                <a:gd name="T12" fmla="*/ 0 w 6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88">
              <a:extLst>
                <a:ext uri="{FF2B5EF4-FFF2-40B4-BE49-F238E27FC236}">
                  <a16:creationId xmlns:a16="http://schemas.microsoft.com/office/drawing/2014/main" xmlns="" id="{01E51A03-5C61-471F-994E-ABBC1A60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86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 w 6"/>
                <a:gd name="T5" fmla="*/ 6 h 6"/>
                <a:gd name="T6" fmla="*/ 2 w 6"/>
                <a:gd name="T7" fmla="*/ 6 h 6"/>
                <a:gd name="T8" fmla="*/ 6 w 6"/>
                <a:gd name="T9" fmla="*/ 4 h 6"/>
                <a:gd name="T10" fmla="*/ 6 w 6"/>
                <a:gd name="T11" fmla="*/ 4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89">
              <a:extLst>
                <a:ext uri="{FF2B5EF4-FFF2-40B4-BE49-F238E27FC236}">
                  <a16:creationId xmlns:a16="http://schemas.microsoft.com/office/drawing/2014/main" xmlns="" id="{654D900D-87F9-4D29-A38D-E7010D30E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911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8 h 8"/>
                <a:gd name="T6" fmla="*/ 0 w 2"/>
                <a:gd name="T7" fmla="*/ 8 h 8"/>
                <a:gd name="T8" fmla="*/ 2 w 2"/>
                <a:gd name="T9" fmla="*/ 8 h 8"/>
                <a:gd name="T10" fmla="*/ 2 w 2"/>
                <a:gd name="T11" fmla="*/ 8 h 8"/>
                <a:gd name="T12" fmla="*/ 0 w 2"/>
                <a:gd name="T13" fmla="*/ 0 h 8"/>
                <a:gd name="T14" fmla="*/ 0 w 2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8"/>
                <a:gd name="T26" fmla="*/ 2 w 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0">
              <a:extLst>
                <a:ext uri="{FF2B5EF4-FFF2-40B4-BE49-F238E27FC236}">
                  <a16:creationId xmlns:a16="http://schemas.microsoft.com/office/drawing/2014/main" xmlns="" id="{E4F84179-71D3-4925-98A6-06A8004F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925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2 w 8"/>
                <a:gd name="T17" fmla="*/ 0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1">
              <a:extLst>
                <a:ext uri="{FF2B5EF4-FFF2-40B4-BE49-F238E27FC236}">
                  <a16:creationId xmlns:a16="http://schemas.microsoft.com/office/drawing/2014/main" xmlns="" id="{EF6D9F0B-DA09-43F8-BBB1-FA172379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983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2">
              <a:extLst>
                <a:ext uri="{FF2B5EF4-FFF2-40B4-BE49-F238E27FC236}">
                  <a16:creationId xmlns:a16="http://schemas.microsoft.com/office/drawing/2014/main" xmlns="" id="{7CFBF872-294E-4443-A1C9-17AAD5E9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993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0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3">
              <a:extLst>
                <a:ext uri="{FF2B5EF4-FFF2-40B4-BE49-F238E27FC236}">
                  <a16:creationId xmlns:a16="http://schemas.microsoft.com/office/drawing/2014/main" xmlns="" id="{9CC69D8C-C9FA-4EAD-BA97-25998D8B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99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4 w 6"/>
                <a:gd name="T9" fmla="*/ 6 h 6"/>
                <a:gd name="T10" fmla="*/ 6 w 6"/>
                <a:gd name="T11" fmla="*/ 2 h 6"/>
                <a:gd name="T12" fmla="*/ 6 w 6"/>
                <a:gd name="T13" fmla="*/ 2 h 6"/>
                <a:gd name="T14" fmla="*/ 0 w 6"/>
                <a:gd name="T15" fmla="*/ 0 h 6"/>
                <a:gd name="T16" fmla="*/ 0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4">
              <a:extLst>
                <a:ext uri="{FF2B5EF4-FFF2-40B4-BE49-F238E27FC236}">
                  <a16:creationId xmlns:a16="http://schemas.microsoft.com/office/drawing/2014/main" xmlns="" id="{07586B61-D8F2-45A9-9AF3-C848D7EA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411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5">
              <a:extLst>
                <a:ext uri="{FF2B5EF4-FFF2-40B4-BE49-F238E27FC236}">
                  <a16:creationId xmlns:a16="http://schemas.microsoft.com/office/drawing/2014/main" xmlns="" id="{55E07820-CBCD-4A18-9AAA-08EE6CB4B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4169"/>
              <a:ext cx="8" cy="4"/>
            </a:xfrm>
            <a:custGeom>
              <a:avLst/>
              <a:gdLst>
                <a:gd name="T0" fmla="*/ 2 w 8"/>
                <a:gd name="T1" fmla="*/ 0 h 4"/>
                <a:gd name="T2" fmla="*/ 2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4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2 w 8"/>
                <a:gd name="T15" fmla="*/ 0 h 4"/>
                <a:gd name="T16" fmla="*/ 2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6">
              <a:extLst>
                <a:ext uri="{FF2B5EF4-FFF2-40B4-BE49-F238E27FC236}">
                  <a16:creationId xmlns:a16="http://schemas.microsoft.com/office/drawing/2014/main" xmlns="" id="{99986822-CC8E-4AAA-B9C4-1407739C7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418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2 h 6"/>
                <a:gd name="T14" fmla="*/ 6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4620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/>
                </a:solidFill>
              </a:rPr>
              <a:t/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dirty="0">
                <a:solidFill>
                  <a:schemeClr val="accent6"/>
                </a:solidFill>
              </a:rPr>
              <a:t>Case 1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FBC shows mild leucocytosis = 12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All other blood tests normal</a:t>
            </a:r>
          </a:p>
          <a:p>
            <a:pPr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What now?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/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xmlns="" id="{B31A3FE0-2A3A-4F30-B550-283C6D889CFF}"/>
              </a:ext>
            </a:extLst>
          </p:cNvPr>
          <p:cNvGrpSpPr>
            <a:grpSpLocks/>
          </p:cNvGrpSpPr>
          <p:nvPr/>
        </p:nvGrpSpPr>
        <p:grpSpPr bwMode="auto">
          <a:xfrm>
            <a:off x="-3975596" y="5570584"/>
            <a:ext cx="15867246" cy="922175"/>
            <a:chOff x="1376" y="1524"/>
            <a:chExt cx="46707" cy="3087"/>
          </a:xfrm>
        </p:grpSpPr>
        <p:sp>
          <p:nvSpPr>
            <p:cNvPr id="5" name="Freeform 55">
              <a:extLst>
                <a:ext uri="{FF2B5EF4-FFF2-40B4-BE49-F238E27FC236}">
                  <a16:creationId xmlns:a16="http://schemas.microsoft.com/office/drawing/2014/main" xmlns="" id="{F1AB5485-0CF1-41F7-A8BB-94A2EE0FD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16" y="1524"/>
              <a:ext cx="3167" cy="3087"/>
            </a:xfrm>
            <a:custGeom>
              <a:avLst/>
              <a:gdLst>
                <a:gd name="T0" fmla="*/ 4016 w 4452"/>
                <a:gd name="T1" fmla="*/ 1176 h 4286"/>
                <a:gd name="T2" fmla="*/ 3046 w 4452"/>
                <a:gd name="T3" fmla="*/ 1176 h 4286"/>
                <a:gd name="T4" fmla="*/ 2802 w 4452"/>
                <a:gd name="T5" fmla="*/ 170 h 4286"/>
                <a:gd name="T6" fmla="*/ 2036 w 4452"/>
                <a:gd name="T7" fmla="*/ 8 h 4286"/>
                <a:gd name="T8" fmla="*/ 1188 w 4452"/>
                <a:gd name="T9" fmla="*/ 374 h 4286"/>
                <a:gd name="T10" fmla="*/ 732 w 4452"/>
                <a:gd name="T11" fmla="*/ 964 h 4286"/>
                <a:gd name="T12" fmla="*/ 394 w 4452"/>
                <a:gd name="T13" fmla="*/ 1580 h 4286"/>
                <a:gd name="T14" fmla="*/ 16 w 4452"/>
                <a:gd name="T15" fmla="*/ 2314 h 4286"/>
                <a:gd name="T16" fmla="*/ 246 w 4452"/>
                <a:gd name="T17" fmla="*/ 3116 h 4286"/>
                <a:gd name="T18" fmla="*/ 868 w 4452"/>
                <a:gd name="T19" fmla="*/ 3912 h 4286"/>
                <a:gd name="T20" fmla="*/ 1852 w 4452"/>
                <a:gd name="T21" fmla="*/ 4282 h 4286"/>
                <a:gd name="T22" fmla="*/ 2810 w 4452"/>
                <a:gd name="T23" fmla="*/ 4024 h 4286"/>
                <a:gd name="T24" fmla="*/ 3764 w 4452"/>
                <a:gd name="T25" fmla="*/ 3516 h 4286"/>
                <a:gd name="T26" fmla="*/ 4210 w 4452"/>
                <a:gd name="T27" fmla="*/ 2854 h 4286"/>
                <a:gd name="T28" fmla="*/ 4450 w 4452"/>
                <a:gd name="T29" fmla="*/ 1838 h 4286"/>
                <a:gd name="T30" fmla="*/ 3874 w 4452"/>
                <a:gd name="T31" fmla="*/ 816 h 4286"/>
                <a:gd name="T32" fmla="*/ 2842 w 4452"/>
                <a:gd name="T33" fmla="*/ 834 h 4286"/>
                <a:gd name="T34" fmla="*/ 922 w 4452"/>
                <a:gd name="T35" fmla="*/ 970 h 4286"/>
                <a:gd name="T36" fmla="*/ 532 w 4452"/>
                <a:gd name="T37" fmla="*/ 1314 h 4286"/>
                <a:gd name="T38" fmla="*/ 320 w 4452"/>
                <a:gd name="T39" fmla="*/ 2408 h 4286"/>
                <a:gd name="T40" fmla="*/ 512 w 4452"/>
                <a:gd name="T41" fmla="*/ 2066 h 4286"/>
                <a:gd name="T42" fmla="*/ 650 w 4452"/>
                <a:gd name="T43" fmla="*/ 2172 h 4286"/>
                <a:gd name="T44" fmla="*/ 638 w 4452"/>
                <a:gd name="T45" fmla="*/ 2050 h 4286"/>
                <a:gd name="T46" fmla="*/ 678 w 4452"/>
                <a:gd name="T47" fmla="*/ 2496 h 4286"/>
                <a:gd name="T48" fmla="*/ 728 w 4452"/>
                <a:gd name="T49" fmla="*/ 2406 h 4286"/>
                <a:gd name="T50" fmla="*/ 924 w 4452"/>
                <a:gd name="T51" fmla="*/ 1748 h 4286"/>
                <a:gd name="T52" fmla="*/ 1040 w 4452"/>
                <a:gd name="T53" fmla="*/ 1566 h 4286"/>
                <a:gd name="T54" fmla="*/ 1094 w 4452"/>
                <a:gd name="T55" fmla="*/ 1648 h 4286"/>
                <a:gd name="T56" fmla="*/ 1228 w 4452"/>
                <a:gd name="T57" fmla="*/ 1034 h 4286"/>
                <a:gd name="T58" fmla="*/ 1316 w 4452"/>
                <a:gd name="T59" fmla="*/ 2494 h 4286"/>
                <a:gd name="T60" fmla="*/ 1350 w 4452"/>
                <a:gd name="T61" fmla="*/ 2132 h 4286"/>
                <a:gd name="T62" fmla="*/ 1378 w 4452"/>
                <a:gd name="T63" fmla="*/ 2408 h 4286"/>
                <a:gd name="T64" fmla="*/ 1588 w 4452"/>
                <a:gd name="T65" fmla="*/ 1292 h 4286"/>
                <a:gd name="T66" fmla="*/ 1452 w 4452"/>
                <a:gd name="T67" fmla="*/ 2266 h 4286"/>
                <a:gd name="T68" fmla="*/ 1446 w 4452"/>
                <a:gd name="T69" fmla="*/ 2136 h 4286"/>
                <a:gd name="T70" fmla="*/ 1472 w 4452"/>
                <a:gd name="T71" fmla="*/ 2318 h 4286"/>
                <a:gd name="T72" fmla="*/ 1530 w 4452"/>
                <a:gd name="T73" fmla="*/ 2504 h 4286"/>
                <a:gd name="T74" fmla="*/ 1594 w 4452"/>
                <a:gd name="T75" fmla="*/ 1706 h 4286"/>
                <a:gd name="T76" fmla="*/ 1606 w 4452"/>
                <a:gd name="T77" fmla="*/ 2754 h 4286"/>
                <a:gd name="T78" fmla="*/ 1742 w 4452"/>
                <a:gd name="T79" fmla="*/ 1492 h 4286"/>
                <a:gd name="T80" fmla="*/ 1810 w 4452"/>
                <a:gd name="T81" fmla="*/ 2870 h 4286"/>
                <a:gd name="T82" fmla="*/ 1888 w 4452"/>
                <a:gd name="T83" fmla="*/ 2050 h 4286"/>
                <a:gd name="T84" fmla="*/ 1990 w 4452"/>
                <a:gd name="T85" fmla="*/ 2128 h 4286"/>
                <a:gd name="T86" fmla="*/ 1922 w 4452"/>
                <a:gd name="T87" fmla="*/ 1992 h 4286"/>
                <a:gd name="T88" fmla="*/ 1960 w 4452"/>
                <a:gd name="T89" fmla="*/ 2182 h 4286"/>
                <a:gd name="T90" fmla="*/ 1998 w 4452"/>
                <a:gd name="T91" fmla="*/ 2232 h 4286"/>
                <a:gd name="T92" fmla="*/ 2090 w 4452"/>
                <a:gd name="T93" fmla="*/ 1984 h 4286"/>
                <a:gd name="T94" fmla="*/ 2136 w 4452"/>
                <a:gd name="T95" fmla="*/ 2024 h 4286"/>
                <a:gd name="T96" fmla="*/ 2286 w 4452"/>
                <a:gd name="T97" fmla="*/ 2442 h 4286"/>
                <a:gd name="T98" fmla="*/ 2316 w 4452"/>
                <a:gd name="T99" fmla="*/ 1172 h 4286"/>
                <a:gd name="T100" fmla="*/ 2386 w 4452"/>
                <a:gd name="T101" fmla="*/ 2224 h 4286"/>
                <a:gd name="T102" fmla="*/ 2402 w 4452"/>
                <a:gd name="T103" fmla="*/ 1160 h 4286"/>
                <a:gd name="T104" fmla="*/ 2432 w 4452"/>
                <a:gd name="T105" fmla="*/ 1656 h 4286"/>
                <a:gd name="T106" fmla="*/ 2552 w 4452"/>
                <a:gd name="T107" fmla="*/ 2680 h 4286"/>
                <a:gd name="T108" fmla="*/ 2612 w 4452"/>
                <a:gd name="T109" fmla="*/ 1928 h 4286"/>
                <a:gd name="T110" fmla="*/ 2644 w 4452"/>
                <a:gd name="T111" fmla="*/ 2224 h 4286"/>
                <a:gd name="T112" fmla="*/ 2672 w 4452"/>
                <a:gd name="T113" fmla="*/ 664 h 4286"/>
                <a:gd name="T114" fmla="*/ 2760 w 4452"/>
                <a:gd name="T115" fmla="*/ 3086 h 4286"/>
                <a:gd name="T116" fmla="*/ 3042 w 4452"/>
                <a:gd name="T117" fmla="*/ 2320 h 4286"/>
                <a:gd name="T118" fmla="*/ 3144 w 4452"/>
                <a:gd name="T119" fmla="*/ 1300 h 4286"/>
                <a:gd name="T120" fmla="*/ 3242 w 4452"/>
                <a:gd name="T121" fmla="*/ 1596 h 4286"/>
                <a:gd name="T122" fmla="*/ 3308 w 4452"/>
                <a:gd name="T123" fmla="*/ 1664 h 4286"/>
                <a:gd name="T124" fmla="*/ 3990 w 4452"/>
                <a:gd name="T125" fmla="*/ 2128 h 4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52"/>
                <a:gd name="T190" fmla="*/ 0 h 4286"/>
                <a:gd name="T191" fmla="*/ 4452 w 4452"/>
                <a:gd name="T192" fmla="*/ 4286 h 42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52" h="4286">
                  <a:moveTo>
                    <a:pt x="4450" y="1838"/>
                  </a:moveTo>
                  <a:lnTo>
                    <a:pt x="4450" y="1838"/>
                  </a:lnTo>
                  <a:lnTo>
                    <a:pt x="4452" y="1834"/>
                  </a:lnTo>
                  <a:lnTo>
                    <a:pt x="4446" y="1828"/>
                  </a:lnTo>
                  <a:lnTo>
                    <a:pt x="4440" y="1822"/>
                  </a:lnTo>
                  <a:lnTo>
                    <a:pt x="4430" y="1804"/>
                  </a:lnTo>
                  <a:lnTo>
                    <a:pt x="4420" y="1788"/>
                  </a:lnTo>
                  <a:lnTo>
                    <a:pt x="4414" y="1780"/>
                  </a:lnTo>
                  <a:lnTo>
                    <a:pt x="4406" y="1776"/>
                  </a:lnTo>
                  <a:lnTo>
                    <a:pt x="4382" y="1760"/>
                  </a:lnTo>
                  <a:lnTo>
                    <a:pt x="4354" y="1746"/>
                  </a:lnTo>
                  <a:lnTo>
                    <a:pt x="4296" y="1718"/>
                  </a:lnTo>
                  <a:lnTo>
                    <a:pt x="4234" y="1696"/>
                  </a:lnTo>
                  <a:lnTo>
                    <a:pt x="4170" y="1676"/>
                  </a:lnTo>
                  <a:lnTo>
                    <a:pt x="4022" y="1666"/>
                  </a:lnTo>
                  <a:lnTo>
                    <a:pt x="3974" y="1660"/>
                  </a:lnTo>
                  <a:lnTo>
                    <a:pt x="3918" y="1658"/>
                  </a:lnTo>
                  <a:lnTo>
                    <a:pt x="3862" y="1658"/>
                  </a:lnTo>
                  <a:lnTo>
                    <a:pt x="3836" y="1660"/>
                  </a:lnTo>
                  <a:lnTo>
                    <a:pt x="3812" y="1664"/>
                  </a:lnTo>
                  <a:lnTo>
                    <a:pt x="3624" y="1670"/>
                  </a:lnTo>
                  <a:lnTo>
                    <a:pt x="3564" y="1678"/>
                  </a:lnTo>
                  <a:lnTo>
                    <a:pt x="3504" y="1684"/>
                  </a:lnTo>
                  <a:lnTo>
                    <a:pt x="3444" y="1690"/>
                  </a:lnTo>
                  <a:lnTo>
                    <a:pt x="3382" y="1690"/>
                  </a:lnTo>
                  <a:lnTo>
                    <a:pt x="3382" y="1688"/>
                  </a:lnTo>
                  <a:lnTo>
                    <a:pt x="3402" y="1680"/>
                  </a:lnTo>
                  <a:lnTo>
                    <a:pt x="3420" y="1670"/>
                  </a:lnTo>
                  <a:lnTo>
                    <a:pt x="3438" y="1660"/>
                  </a:lnTo>
                  <a:lnTo>
                    <a:pt x="3454" y="1646"/>
                  </a:lnTo>
                  <a:lnTo>
                    <a:pt x="3488" y="1622"/>
                  </a:lnTo>
                  <a:lnTo>
                    <a:pt x="3504" y="1610"/>
                  </a:lnTo>
                  <a:lnTo>
                    <a:pt x="3522" y="1598"/>
                  </a:lnTo>
                  <a:lnTo>
                    <a:pt x="3600" y="1554"/>
                  </a:lnTo>
                  <a:lnTo>
                    <a:pt x="3676" y="1508"/>
                  </a:lnTo>
                  <a:lnTo>
                    <a:pt x="3712" y="1484"/>
                  </a:lnTo>
                  <a:lnTo>
                    <a:pt x="3748" y="1460"/>
                  </a:lnTo>
                  <a:lnTo>
                    <a:pt x="3784" y="1434"/>
                  </a:lnTo>
                  <a:lnTo>
                    <a:pt x="3818" y="1406"/>
                  </a:lnTo>
                  <a:lnTo>
                    <a:pt x="3832" y="1390"/>
                  </a:lnTo>
                  <a:lnTo>
                    <a:pt x="3846" y="1374"/>
                  </a:lnTo>
                  <a:lnTo>
                    <a:pt x="3860" y="1358"/>
                  </a:lnTo>
                  <a:lnTo>
                    <a:pt x="3874" y="1342"/>
                  </a:lnTo>
                  <a:lnTo>
                    <a:pt x="3902" y="1316"/>
                  </a:lnTo>
                  <a:lnTo>
                    <a:pt x="3932" y="1290"/>
                  </a:lnTo>
                  <a:lnTo>
                    <a:pt x="3946" y="1276"/>
                  </a:lnTo>
                  <a:lnTo>
                    <a:pt x="3960" y="1262"/>
                  </a:lnTo>
                  <a:lnTo>
                    <a:pt x="3970" y="1246"/>
                  </a:lnTo>
                  <a:lnTo>
                    <a:pt x="3978" y="1230"/>
                  </a:lnTo>
                  <a:lnTo>
                    <a:pt x="3980" y="1226"/>
                  </a:lnTo>
                  <a:lnTo>
                    <a:pt x="3976" y="1220"/>
                  </a:lnTo>
                  <a:lnTo>
                    <a:pt x="3986" y="1222"/>
                  </a:lnTo>
                  <a:lnTo>
                    <a:pt x="3992" y="1208"/>
                  </a:lnTo>
                  <a:lnTo>
                    <a:pt x="4000" y="1198"/>
                  </a:lnTo>
                  <a:lnTo>
                    <a:pt x="4016" y="1176"/>
                  </a:lnTo>
                  <a:lnTo>
                    <a:pt x="4030" y="1150"/>
                  </a:lnTo>
                  <a:lnTo>
                    <a:pt x="4042" y="1124"/>
                  </a:lnTo>
                  <a:lnTo>
                    <a:pt x="4054" y="1096"/>
                  </a:lnTo>
                  <a:lnTo>
                    <a:pt x="4062" y="1066"/>
                  </a:lnTo>
                  <a:lnTo>
                    <a:pt x="4070" y="1034"/>
                  </a:lnTo>
                  <a:lnTo>
                    <a:pt x="4072" y="1002"/>
                  </a:lnTo>
                  <a:lnTo>
                    <a:pt x="4072" y="972"/>
                  </a:lnTo>
                  <a:lnTo>
                    <a:pt x="4068" y="940"/>
                  </a:lnTo>
                  <a:lnTo>
                    <a:pt x="4070" y="946"/>
                  </a:lnTo>
                  <a:lnTo>
                    <a:pt x="4072" y="946"/>
                  </a:lnTo>
                  <a:lnTo>
                    <a:pt x="4072" y="932"/>
                  </a:lnTo>
                  <a:lnTo>
                    <a:pt x="4068" y="922"/>
                  </a:lnTo>
                  <a:lnTo>
                    <a:pt x="4062" y="900"/>
                  </a:lnTo>
                  <a:lnTo>
                    <a:pt x="4044" y="908"/>
                  </a:lnTo>
                  <a:lnTo>
                    <a:pt x="4034" y="878"/>
                  </a:lnTo>
                  <a:lnTo>
                    <a:pt x="4036" y="874"/>
                  </a:lnTo>
                  <a:lnTo>
                    <a:pt x="4038" y="870"/>
                  </a:lnTo>
                  <a:lnTo>
                    <a:pt x="4040" y="866"/>
                  </a:lnTo>
                  <a:lnTo>
                    <a:pt x="4040" y="862"/>
                  </a:lnTo>
                  <a:lnTo>
                    <a:pt x="4034" y="854"/>
                  </a:lnTo>
                  <a:lnTo>
                    <a:pt x="4026" y="850"/>
                  </a:lnTo>
                  <a:lnTo>
                    <a:pt x="4016" y="846"/>
                  </a:lnTo>
                  <a:lnTo>
                    <a:pt x="4006" y="844"/>
                  </a:lnTo>
                  <a:lnTo>
                    <a:pt x="4004" y="834"/>
                  </a:lnTo>
                  <a:lnTo>
                    <a:pt x="4004" y="824"/>
                  </a:lnTo>
                  <a:lnTo>
                    <a:pt x="4004" y="814"/>
                  </a:lnTo>
                  <a:lnTo>
                    <a:pt x="4004" y="806"/>
                  </a:lnTo>
                  <a:lnTo>
                    <a:pt x="4000" y="798"/>
                  </a:lnTo>
                  <a:lnTo>
                    <a:pt x="3996" y="792"/>
                  </a:lnTo>
                  <a:lnTo>
                    <a:pt x="3982" y="778"/>
                  </a:lnTo>
                  <a:lnTo>
                    <a:pt x="3964" y="764"/>
                  </a:lnTo>
                  <a:lnTo>
                    <a:pt x="3940" y="754"/>
                  </a:lnTo>
                  <a:lnTo>
                    <a:pt x="3916" y="746"/>
                  </a:lnTo>
                  <a:lnTo>
                    <a:pt x="3890" y="740"/>
                  </a:lnTo>
                  <a:lnTo>
                    <a:pt x="3862" y="738"/>
                  </a:lnTo>
                  <a:lnTo>
                    <a:pt x="3850" y="738"/>
                  </a:lnTo>
                  <a:lnTo>
                    <a:pt x="3838" y="740"/>
                  </a:lnTo>
                  <a:lnTo>
                    <a:pt x="3718" y="770"/>
                  </a:lnTo>
                  <a:lnTo>
                    <a:pt x="3686" y="786"/>
                  </a:lnTo>
                  <a:lnTo>
                    <a:pt x="3654" y="802"/>
                  </a:lnTo>
                  <a:lnTo>
                    <a:pt x="3622" y="816"/>
                  </a:lnTo>
                  <a:lnTo>
                    <a:pt x="3586" y="830"/>
                  </a:lnTo>
                  <a:lnTo>
                    <a:pt x="3550" y="844"/>
                  </a:lnTo>
                  <a:lnTo>
                    <a:pt x="3514" y="860"/>
                  </a:lnTo>
                  <a:lnTo>
                    <a:pt x="3480" y="876"/>
                  </a:lnTo>
                  <a:lnTo>
                    <a:pt x="3446" y="896"/>
                  </a:lnTo>
                  <a:lnTo>
                    <a:pt x="3382" y="934"/>
                  </a:lnTo>
                  <a:lnTo>
                    <a:pt x="3320" y="974"/>
                  </a:lnTo>
                  <a:lnTo>
                    <a:pt x="3280" y="998"/>
                  </a:lnTo>
                  <a:lnTo>
                    <a:pt x="3240" y="1020"/>
                  </a:lnTo>
                  <a:lnTo>
                    <a:pt x="3200" y="1044"/>
                  </a:lnTo>
                  <a:lnTo>
                    <a:pt x="3162" y="1070"/>
                  </a:lnTo>
                  <a:lnTo>
                    <a:pt x="3056" y="1162"/>
                  </a:lnTo>
                  <a:lnTo>
                    <a:pt x="3050" y="1168"/>
                  </a:lnTo>
                  <a:lnTo>
                    <a:pt x="3046" y="1176"/>
                  </a:lnTo>
                  <a:lnTo>
                    <a:pt x="3042" y="1182"/>
                  </a:lnTo>
                  <a:lnTo>
                    <a:pt x="3038" y="1186"/>
                  </a:lnTo>
                  <a:lnTo>
                    <a:pt x="3006" y="1204"/>
                  </a:lnTo>
                  <a:lnTo>
                    <a:pt x="2976" y="1224"/>
                  </a:lnTo>
                  <a:lnTo>
                    <a:pt x="2916" y="1268"/>
                  </a:lnTo>
                  <a:lnTo>
                    <a:pt x="2778" y="1388"/>
                  </a:lnTo>
                  <a:lnTo>
                    <a:pt x="2764" y="1402"/>
                  </a:lnTo>
                  <a:lnTo>
                    <a:pt x="2750" y="1418"/>
                  </a:lnTo>
                  <a:lnTo>
                    <a:pt x="2734" y="1432"/>
                  </a:lnTo>
                  <a:lnTo>
                    <a:pt x="2724" y="1438"/>
                  </a:lnTo>
                  <a:lnTo>
                    <a:pt x="2716" y="1442"/>
                  </a:lnTo>
                  <a:lnTo>
                    <a:pt x="2704" y="1438"/>
                  </a:lnTo>
                  <a:lnTo>
                    <a:pt x="2702" y="1432"/>
                  </a:lnTo>
                  <a:lnTo>
                    <a:pt x="2722" y="1408"/>
                  </a:lnTo>
                  <a:lnTo>
                    <a:pt x="2742" y="1382"/>
                  </a:lnTo>
                  <a:lnTo>
                    <a:pt x="2760" y="1352"/>
                  </a:lnTo>
                  <a:lnTo>
                    <a:pt x="2778" y="1322"/>
                  </a:lnTo>
                  <a:lnTo>
                    <a:pt x="2810" y="1258"/>
                  </a:lnTo>
                  <a:lnTo>
                    <a:pt x="2842" y="1200"/>
                  </a:lnTo>
                  <a:lnTo>
                    <a:pt x="2876" y="1134"/>
                  </a:lnTo>
                  <a:lnTo>
                    <a:pt x="2910" y="1062"/>
                  </a:lnTo>
                  <a:lnTo>
                    <a:pt x="2942" y="988"/>
                  </a:lnTo>
                  <a:lnTo>
                    <a:pt x="2970" y="908"/>
                  </a:lnTo>
                  <a:lnTo>
                    <a:pt x="2998" y="828"/>
                  </a:lnTo>
                  <a:lnTo>
                    <a:pt x="3022" y="746"/>
                  </a:lnTo>
                  <a:lnTo>
                    <a:pt x="3044" y="666"/>
                  </a:lnTo>
                  <a:lnTo>
                    <a:pt x="3062" y="584"/>
                  </a:lnTo>
                  <a:lnTo>
                    <a:pt x="3066" y="562"/>
                  </a:lnTo>
                  <a:lnTo>
                    <a:pt x="3068" y="538"/>
                  </a:lnTo>
                  <a:lnTo>
                    <a:pt x="3070" y="510"/>
                  </a:lnTo>
                  <a:lnTo>
                    <a:pt x="3068" y="482"/>
                  </a:lnTo>
                  <a:lnTo>
                    <a:pt x="3064" y="424"/>
                  </a:lnTo>
                  <a:lnTo>
                    <a:pt x="3054" y="368"/>
                  </a:lnTo>
                  <a:lnTo>
                    <a:pt x="3040" y="312"/>
                  </a:lnTo>
                  <a:lnTo>
                    <a:pt x="3034" y="288"/>
                  </a:lnTo>
                  <a:lnTo>
                    <a:pt x="3024" y="266"/>
                  </a:lnTo>
                  <a:lnTo>
                    <a:pt x="3016" y="246"/>
                  </a:lnTo>
                  <a:lnTo>
                    <a:pt x="3008" y="228"/>
                  </a:lnTo>
                  <a:lnTo>
                    <a:pt x="2998" y="216"/>
                  </a:lnTo>
                  <a:lnTo>
                    <a:pt x="2988" y="206"/>
                  </a:lnTo>
                  <a:lnTo>
                    <a:pt x="2980" y="202"/>
                  </a:lnTo>
                  <a:lnTo>
                    <a:pt x="2970" y="202"/>
                  </a:lnTo>
                  <a:lnTo>
                    <a:pt x="2948" y="202"/>
                  </a:lnTo>
                  <a:lnTo>
                    <a:pt x="2948" y="178"/>
                  </a:lnTo>
                  <a:lnTo>
                    <a:pt x="2940" y="178"/>
                  </a:lnTo>
                  <a:lnTo>
                    <a:pt x="2936" y="178"/>
                  </a:lnTo>
                  <a:lnTo>
                    <a:pt x="2920" y="176"/>
                  </a:lnTo>
                  <a:lnTo>
                    <a:pt x="2896" y="192"/>
                  </a:lnTo>
                  <a:lnTo>
                    <a:pt x="2886" y="192"/>
                  </a:lnTo>
                  <a:lnTo>
                    <a:pt x="2886" y="168"/>
                  </a:lnTo>
                  <a:lnTo>
                    <a:pt x="2876" y="168"/>
                  </a:lnTo>
                  <a:lnTo>
                    <a:pt x="2866" y="168"/>
                  </a:lnTo>
                  <a:lnTo>
                    <a:pt x="2846" y="174"/>
                  </a:lnTo>
                  <a:lnTo>
                    <a:pt x="2802" y="170"/>
                  </a:lnTo>
                  <a:lnTo>
                    <a:pt x="2778" y="176"/>
                  </a:lnTo>
                  <a:lnTo>
                    <a:pt x="2756" y="182"/>
                  </a:lnTo>
                  <a:lnTo>
                    <a:pt x="2736" y="192"/>
                  </a:lnTo>
                  <a:lnTo>
                    <a:pt x="2714" y="202"/>
                  </a:lnTo>
                  <a:lnTo>
                    <a:pt x="2696" y="214"/>
                  </a:lnTo>
                  <a:lnTo>
                    <a:pt x="2678" y="226"/>
                  </a:lnTo>
                  <a:lnTo>
                    <a:pt x="2662" y="238"/>
                  </a:lnTo>
                  <a:lnTo>
                    <a:pt x="2646" y="252"/>
                  </a:lnTo>
                  <a:lnTo>
                    <a:pt x="2604" y="294"/>
                  </a:lnTo>
                  <a:lnTo>
                    <a:pt x="2582" y="314"/>
                  </a:lnTo>
                  <a:lnTo>
                    <a:pt x="2564" y="336"/>
                  </a:lnTo>
                  <a:lnTo>
                    <a:pt x="2548" y="360"/>
                  </a:lnTo>
                  <a:lnTo>
                    <a:pt x="2532" y="382"/>
                  </a:lnTo>
                  <a:lnTo>
                    <a:pt x="2506" y="430"/>
                  </a:lnTo>
                  <a:lnTo>
                    <a:pt x="2480" y="482"/>
                  </a:lnTo>
                  <a:lnTo>
                    <a:pt x="2458" y="536"/>
                  </a:lnTo>
                  <a:lnTo>
                    <a:pt x="2414" y="646"/>
                  </a:lnTo>
                  <a:lnTo>
                    <a:pt x="2394" y="700"/>
                  </a:lnTo>
                  <a:lnTo>
                    <a:pt x="2372" y="754"/>
                  </a:lnTo>
                  <a:lnTo>
                    <a:pt x="2364" y="772"/>
                  </a:lnTo>
                  <a:lnTo>
                    <a:pt x="2358" y="794"/>
                  </a:lnTo>
                  <a:lnTo>
                    <a:pt x="2344" y="842"/>
                  </a:lnTo>
                  <a:lnTo>
                    <a:pt x="2338" y="866"/>
                  </a:lnTo>
                  <a:lnTo>
                    <a:pt x="2330" y="888"/>
                  </a:lnTo>
                  <a:lnTo>
                    <a:pt x="2320" y="906"/>
                  </a:lnTo>
                  <a:lnTo>
                    <a:pt x="2310" y="920"/>
                  </a:lnTo>
                  <a:lnTo>
                    <a:pt x="2308" y="924"/>
                  </a:lnTo>
                  <a:lnTo>
                    <a:pt x="2310" y="762"/>
                  </a:lnTo>
                  <a:lnTo>
                    <a:pt x="2318" y="396"/>
                  </a:lnTo>
                  <a:lnTo>
                    <a:pt x="2322" y="362"/>
                  </a:lnTo>
                  <a:lnTo>
                    <a:pt x="2326" y="324"/>
                  </a:lnTo>
                  <a:lnTo>
                    <a:pt x="2326" y="288"/>
                  </a:lnTo>
                  <a:lnTo>
                    <a:pt x="2322" y="250"/>
                  </a:lnTo>
                  <a:lnTo>
                    <a:pt x="2320" y="228"/>
                  </a:lnTo>
                  <a:lnTo>
                    <a:pt x="2318" y="206"/>
                  </a:lnTo>
                  <a:lnTo>
                    <a:pt x="2318" y="160"/>
                  </a:lnTo>
                  <a:lnTo>
                    <a:pt x="2318" y="138"/>
                  </a:lnTo>
                  <a:lnTo>
                    <a:pt x="2316" y="116"/>
                  </a:lnTo>
                  <a:lnTo>
                    <a:pt x="2310" y="98"/>
                  </a:lnTo>
                  <a:lnTo>
                    <a:pt x="2302" y="82"/>
                  </a:lnTo>
                  <a:lnTo>
                    <a:pt x="2292" y="68"/>
                  </a:lnTo>
                  <a:lnTo>
                    <a:pt x="2278" y="58"/>
                  </a:lnTo>
                  <a:lnTo>
                    <a:pt x="2264" y="48"/>
                  </a:lnTo>
                  <a:lnTo>
                    <a:pt x="2246" y="38"/>
                  </a:lnTo>
                  <a:lnTo>
                    <a:pt x="2228" y="30"/>
                  </a:lnTo>
                  <a:lnTo>
                    <a:pt x="2210" y="24"/>
                  </a:lnTo>
                  <a:lnTo>
                    <a:pt x="2174" y="12"/>
                  </a:lnTo>
                  <a:lnTo>
                    <a:pt x="2168" y="12"/>
                  </a:lnTo>
                  <a:lnTo>
                    <a:pt x="2162" y="12"/>
                  </a:lnTo>
                  <a:lnTo>
                    <a:pt x="2150" y="16"/>
                  </a:lnTo>
                  <a:lnTo>
                    <a:pt x="2142" y="20"/>
                  </a:lnTo>
                  <a:lnTo>
                    <a:pt x="2138" y="20"/>
                  </a:lnTo>
                  <a:lnTo>
                    <a:pt x="2134" y="20"/>
                  </a:lnTo>
                  <a:lnTo>
                    <a:pt x="2118" y="8"/>
                  </a:lnTo>
                  <a:lnTo>
                    <a:pt x="2056" y="0"/>
                  </a:lnTo>
                  <a:lnTo>
                    <a:pt x="2036" y="8"/>
                  </a:lnTo>
                  <a:lnTo>
                    <a:pt x="2016" y="16"/>
                  </a:lnTo>
                  <a:lnTo>
                    <a:pt x="1992" y="22"/>
                  </a:lnTo>
                  <a:lnTo>
                    <a:pt x="1968" y="26"/>
                  </a:lnTo>
                  <a:lnTo>
                    <a:pt x="1946" y="32"/>
                  </a:lnTo>
                  <a:lnTo>
                    <a:pt x="1924" y="38"/>
                  </a:lnTo>
                  <a:lnTo>
                    <a:pt x="1902" y="44"/>
                  </a:lnTo>
                  <a:lnTo>
                    <a:pt x="1884" y="54"/>
                  </a:lnTo>
                  <a:lnTo>
                    <a:pt x="1860" y="74"/>
                  </a:lnTo>
                  <a:lnTo>
                    <a:pt x="1838" y="94"/>
                  </a:lnTo>
                  <a:lnTo>
                    <a:pt x="1818" y="120"/>
                  </a:lnTo>
                  <a:lnTo>
                    <a:pt x="1800" y="146"/>
                  </a:lnTo>
                  <a:lnTo>
                    <a:pt x="1784" y="174"/>
                  </a:lnTo>
                  <a:lnTo>
                    <a:pt x="1770" y="206"/>
                  </a:lnTo>
                  <a:lnTo>
                    <a:pt x="1756" y="238"/>
                  </a:lnTo>
                  <a:lnTo>
                    <a:pt x="1746" y="274"/>
                  </a:lnTo>
                  <a:lnTo>
                    <a:pt x="1736" y="310"/>
                  </a:lnTo>
                  <a:lnTo>
                    <a:pt x="1728" y="348"/>
                  </a:lnTo>
                  <a:lnTo>
                    <a:pt x="1722" y="386"/>
                  </a:lnTo>
                  <a:lnTo>
                    <a:pt x="1716" y="426"/>
                  </a:lnTo>
                  <a:lnTo>
                    <a:pt x="1714" y="468"/>
                  </a:lnTo>
                  <a:lnTo>
                    <a:pt x="1710" y="508"/>
                  </a:lnTo>
                  <a:lnTo>
                    <a:pt x="1710" y="592"/>
                  </a:lnTo>
                  <a:lnTo>
                    <a:pt x="1706" y="592"/>
                  </a:lnTo>
                  <a:lnTo>
                    <a:pt x="1666" y="480"/>
                  </a:lnTo>
                  <a:lnTo>
                    <a:pt x="1642" y="418"/>
                  </a:lnTo>
                  <a:lnTo>
                    <a:pt x="1616" y="356"/>
                  </a:lnTo>
                  <a:lnTo>
                    <a:pt x="1602" y="326"/>
                  </a:lnTo>
                  <a:lnTo>
                    <a:pt x="1586" y="298"/>
                  </a:lnTo>
                  <a:lnTo>
                    <a:pt x="1568" y="272"/>
                  </a:lnTo>
                  <a:lnTo>
                    <a:pt x="1552" y="248"/>
                  </a:lnTo>
                  <a:lnTo>
                    <a:pt x="1532" y="226"/>
                  </a:lnTo>
                  <a:lnTo>
                    <a:pt x="1512" y="208"/>
                  </a:lnTo>
                  <a:lnTo>
                    <a:pt x="1492" y="192"/>
                  </a:lnTo>
                  <a:lnTo>
                    <a:pt x="1470" y="182"/>
                  </a:lnTo>
                  <a:lnTo>
                    <a:pt x="1458" y="184"/>
                  </a:lnTo>
                  <a:lnTo>
                    <a:pt x="1450" y="190"/>
                  </a:lnTo>
                  <a:lnTo>
                    <a:pt x="1444" y="196"/>
                  </a:lnTo>
                  <a:lnTo>
                    <a:pt x="1434" y="200"/>
                  </a:lnTo>
                  <a:lnTo>
                    <a:pt x="1430" y="202"/>
                  </a:lnTo>
                  <a:lnTo>
                    <a:pt x="1426" y="202"/>
                  </a:lnTo>
                  <a:lnTo>
                    <a:pt x="1414" y="204"/>
                  </a:lnTo>
                  <a:lnTo>
                    <a:pt x="1402" y="188"/>
                  </a:lnTo>
                  <a:lnTo>
                    <a:pt x="1382" y="192"/>
                  </a:lnTo>
                  <a:lnTo>
                    <a:pt x="1374" y="192"/>
                  </a:lnTo>
                  <a:lnTo>
                    <a:pt x="1366" y="190"/>
                  </a:lnTo>
                  <a:lnTo>
                    <a:pt x="1362" y="198"/>
                  </a:lnTo>
                  <a:lnTo>
                    <a:pt x="1354" y="202"/>
                  </a:lnTo>
                  <a:lnTo>
                    <a:pt x="1352" y="200"/>
                  </a:lnTo>
                  <a:lnTo>
                    <a:pt x="1350" y="194"/>
                  </a:lnTo>
                  <a:lnTo>
                    <a:pt x="1330" y="202"/>
                  </a:lnTo>
                  <a:lnTo>
                    <a:pt x="1312" y="212"/>
                  </a:lnTo>
                  <a:lnTo>
                    <a:pt x="1296" y="222"/>
                  </a:lnTo>
                  <a:lnTo>
                    <a:pt x="1282" y="236"/>
                  </a:lnTo>
                  <a:lnTo>
                    <a:pt x="1268" y="248"/>
                  </a:lnTo>
                  <a:lnTo>
                    <a:pt x="1256" y="264"/>
                  </a:lnTo>
                  <a:lnTo>
                    <a:pt x="1232" y="294"/>
                  </a:lnTo>
                  <a:lnTo>
                    <a:pt x="1216" y="320"/>
                  </a:lnTo>
                  <a:lnTo>
                    <a:pt x="1202" y="346"/>
                  </a:lnTo>
                  <a:lnTo>
                    <a:pt x="1188" y="374"/>
                  </a:lnTo>
                  <a:lnTo>
                    <a:pt x="1178" y="404"/>
                  </a:lnTo>
                  <a:lnTo>
                    <a:pt x="1174" y="492"/>
                  </a:lnTo>
                  <a:lnTo>
                    <a:pt x="1170" y="514"/>
                  </a:lnTo>
                  <a:lnTo>
                    <a:pt x="1170" y="534"/>
                  </a:lnTo>
                  <a:lnTo>
                    <a:pt x="1170" y="556"/>
                  </a:lnTo>
                  <a:lnTo>
                    <a:pt x="1172" y="578"/>
                  </a:lnTo>
                  <a:lnTo>
                    <a:pt x="1178" y="620"/>
                  </a:lnTo>
                  <a:lnTo>
                    <a:pt x="1188" y="662"/>
                  </a:lnTo>
                  <a:lnTo>
                    <a:pt x="1200" y="702"/>
                  </a:lnTo>
                  <a:lnTo>
                    <a:pt x="1214" y="740"/>
                  </a:lnTo>
                  <a:lnTo>
                    <a:pt x="1236" y="808"/>
                  </a:lnTo>
                  <a:lnTo>
                    <a:pt x="1278" y="958"/>
                  </a:lnTo>
                  <a:lnTo>
                    <a:pt x="1278" y="980"/>
                  </a:lnTo>
                  <a:lnTo>
                    <a:pt x="1270" y="978"/>
                  </a:lnTo>
                  <a:lnTo>
                    <a:pt x="1264" y="974"/>
                  </a:lnTo>
                  <a:lnTo>
                    <a:pt x="1250" y="964"/>
                  </a:lnTo>
                  <a:lnTo>
                    <a:pt x="1238" y="948"/>
                  </a:lnTo>
                  <a:lnTo>
                    <a:pt x="1224" y="932"/>
                  </a:lnTo>
                  <a:lnTo>
                    <a:pt x="1200" y="896"/>
                  </a:lnTo>
                  <a:lnTo>
                    <a:pt x="1182" y="868"/>
                  </a:lnTo>
                  <a:lnTo>
                    <a:pt x="1154" y="832"/>
                  </a:lnTo>
                  <a:lnTo>
                    <a:pt x="1118" y="788"/>
                  </a:lnTo>
                  <a:lnTo>
                    <a:pt x="1098" y="764"/>
                  </a:lnTo>
                  <a:lnTo>
                    <a:pt x="1076" y="742"/>
                  </a:lnTo>
                  <a:lnTo>
                    <a:pt x="1052" y="718"/>
                  </a:lnTo>
                  <a:lnTo>
                    <a:pt x="1026" y="698"/>
                  </a:lnTo>
                  <a:lnTo>
                    <a:pt x="1000" y="676"/>
                  </a:lnTo>
                  <a:lnTo>
                    <a:pt x="972" y="660"/>
                  </a:lnTo>
                  <a:lnTo>
                    <a:pt x="942" y="644"/>
                  </a:lnTo>
                  <a:lnTo>
                    <a:pt x="914" y="632"/>
                  </a:lnTo>
                  <a:lnTo>
                    <a:pt x="882" y="624"/>
                  </a:lnTo>
                  <a:lnTo>
                    <a:pt x="852" y="620"/>
                  </a:lnTo>
                  <a:lnTo>
                    <a:pt x="836" y="620"/>
                  </a:lnTo>
                  <a:lnTo>
                    <a:pt x="820" y="620"/>
                  </a:lnTo>
                  <a:lnTo>
                    <a:pt x="804" y="622"/>
                  </a:lnTo>
                  <a:lnTo>
                    <a:pt x="788" y="626"/>
                  </a:lnTo>
                  <a:lnTo>
                    <a:pt x="782" y="630"/>
                  </a:lnTo>
                  <a:lnTo>
                    <a:pt x="778" y="634"/>
                  </a:lnTo>
                  <a:lnTo>
                    <a:pt x="772" y="644"/>
                  </a:lnTo>
                  <a:lnTo>
                    <a:pt x="760" y="666"/>
                  </a:lnTo>
                  <a:lnTo>
                    <a:pt x="746" y="660"/>
                  </a:lnTo>
                  <a:lnTo>
                    <a:pt x="740" y="684"/>
                  </a:lnTo>
                  <a:lnTo>
                    <a:pt x="714" y="678"/>
                  </a:lnTo>
                  <a:lnTo>
                    <a:pt x="712" y="688"/>
                  </a:lnTo>
                  <a:lnTo>
                    <a:pt x="710" y="698"/>
                  </a:lnTo>
                  <a:lnTo>
                    <a:pt x="702" y="716"/>
                  </a:lnTo>
                  <a:lnTo>
                    <a:pt x="692" y="736"/>
                  </a:lnTo>
                  <a:lnTo>
                    <a:pt x="688" y="746"/>
                  </a:lnTo>
                  <a:lnTo>
                    <a:pt x="686" y="756"/>
                  </a:lnTo>
                  <a:lnTo>
                    <a:pt x="694" y="800"/>
                  </a:lnTo>
                  <a:lnTo>
                    <a:pt x="690" y="840"/>
                  </a:lnTo>
                  <a:lnTo>
                    <a:pt x="704" y="914"/>
                  </a:lnTo>
                  <a:lnTo>
                    <a:pt x="712" y="932"/>
                  </a:lnTo>
                  <a:lnTo>
                    <a:pt x="722" y="950"/>
                  </a:lnTo>
                  <a:lnTo>
                    <a:pt x="732" y="964"/>
                  </a:lnTo>
                  <a:lnTo>
                    <a:pt x="744" y="980"/>
                  </a:lnTo>
                  <a:lnTo>
                    <a:pt x="766" y="1008"/>
                  </a:lnTo>
                  <a:lnTo>
                    <a:pt x="778" y="1022"/>
                  </a:lnTo>
                  <a:lnTo>
                    <a:pt x="788" y="1038"/>
                  </a:lnTo>
                  <a:lnTo>
                    <a:pt x="802" y="1100"/>
                  </a:lnTo>
                  <a:lnTo>
                    <a:pt x="904" y="1252"/>
                  </a:lnTo>
                  <a:lnTo>
                    <a:pt x="934" y="1286"/>
                  </a:lnTo>
                  <a:lnTo>
                    <a:pt x="964" y="1316"/>
                  </a:lnTo>
                  <a:lnTo>
                    <a:pt x="998" y="1346"/>
                  </a:lnTo>
                  <a:lnTo>
                    <a:pt x="1032" y="1372"/>
                  </a:lnTo>
                  <a:lnTo>
                    <a:pt x="1088" y="1406"/>
                  </a:lnTo>
                  <a:lnTo>
                    <a:pt x="1040" y="1398"/>
                  </a:lnTo>
                  <a:lnTo>
                    <a:pt x="992" y="1386"/>
                  </a:lnTo>
                  <a:lnTo>
                    <a:pt x="944" y="1372"/>
                  </a:lnTo>
                  <a:lnTo>
                    <a:pt x="896" y="1360"/>
                  </a:lnTo>
                  <a:lnTo>
                    <a:pt x="802" y="1330"/>
                  </a:lnTo>
                  <a:lnTo>
                    <a:pt x="756" y="1318"/>
                  </a:lnTo>
                  <a:lnTo>
                    <a:pt x="708" y="1304"/>
                  </a:lnTo>
                  <a:lnTo>
                    <a:pt x="682" y="1298"/>
                  </a:lnTo>
                  <a:lnTo>
                    <a:pt x="654" y="1294"/>
                  </a:lnTo>
                  <a:lnTo>
                    <a:pt x="596" y="1286"/>
                  </a:lnTo>
                  <a:lnTo>
                    <a:pt x="538" y="1280"/>
                  </a:lnTo>
                  <a:lnTo>
                    <a:pt x="480" y="1272"/>
                  </a:lnTo>
                  <a:lnTo>
                    <a:pt x="398" y="1264"/>
                  </a:lnTo>
                  <a:lnTo>
                    <a:pt x="352" y="1246"/>
                  </a:lnTo>
                  <a:lnTo>
                    <a:pt x="292" y="1242"/>
                  </a:lnTo>
                  <a:lnTo>
                    <a:pt x="274" y="1236"/>
                  </a:lnTo>
                  <a:lnTo>
                    <a:pt x="252" y="1230"/>
                  </a:lnTo>
                  <a:lnTo>
                    <a:pt x="228" y="1222"/>
                  </a:lnTo>
                  <a:lnTo>
                    <a:pt x="204" y="1216"/>
                  </a:lnTo>
                  <a:lnTo>
                    <a:pt x="182" y="1214"/>
                  </a:lnTo>
                  <a:lnTo>
                    <a:pt x="172" y="1214"/>
                  </a:lnTo>
                  <a:lnTo>
                    <a:pt x="162" y="1218"/>
                  </a:lnTo>
                  <a:lnTo>
                    <a:pt x="154" y="1222"/>
                  </a:lnTo>
                  <a:lnTo>
                    <a:pt x="146" y="1228"/>
                  </a:lnTo>
                  <a:lnTo>
                    <a:pt x="142" y="1236"/>
                  </a:lnTo>
                  <a:lnTo>
                    <a:pt x="138" y="1248"/>
                  </a:lnTo>
                  <a:lnTo>
                    <a:pt x="130" y="1244"/>
                  </a:lnTo>
                  <a:lnTo>
                    <a:pt x="124" y="1240"/>
                  </a:lnTo>
                  <a:lnTo>
                    <a:pt x="118" y="1238"/>
                  </a:lnTo>
                  <a:lnTo>
                    <a:pt x="110" y="1240"/>
                  </a:lnTo>
                  <a:lnTo>
                    <a:pt x="106" y="1246"/>
                  </a:lnTo>
                  <a:lnTo>
                    <a:pt x="104" y="1252"/>
                  </a:lnTo>
                  <a:lnTo>
                    <a:pt x="102" y="1260"/>
                  </a:lnTo>
                  <a:lnTo>
                    <a:pt x="104" y="1268"/>
                  </a:lnTo>
                  <a:lnTo>
                    <a:pt x="108" y="1284"/>
                  </a:lnTo>
                  <a:lnTo>
                    <a:pt x="116" y="1302"/>
                  </a:lnTo>
                  <a:lnTo>
                    <a:pt x="128" y="1320"/>
                  </a:lnTo>
                  <a:lnTo>
                    <a:pt x="138" y="1336"/>
                  </a:lnTo>
                  <a:lnTo>
                    <a:pt x="152" y="1356"/>
                  </a:lnTo>
                  <a:lnTo>
                    <a:pt x="180" y="1394"/>
                  </a:lnTo>
                  <a:lnTo>
                    <a:pt x="210" y="1430"/>
                  </a:lnTo>
                  <a:lnTo>
                    <a:pt x="242" y="1464"/>
                  </a:lnTo>
                  <a:lnTo>
                    <a:pt x="278" y="1496"/>
                  </a:lnTo>
                  <a:lnTo>
                    <a:pt x="314" y="1526"/>
                  </a:lnTo>
                  <a:lnTo>
                    <a:pt x="354" y="1554"/>
                  </a:lnTo>
                  <a:lnTo>
                    <a:pt x="394" y="1580"/>
                  </a:lnTo>
                  <a:lnTo>
                    <a:pt x="436" y="1602"/>
                  </a:lnTo>
                  <a:lnTo>
                    <a:pt x="510" y="1636"/>
                  </a:lnTo>
                  <a:lnTo>
                    <a:pt x="552" y="1652"/>
                  </a:lnTo>
                  <a:lnTo>
                    <a:pt x="564" y="1658"/>
                  </a:lnTo>
                  <a:lnTo>
                    <a:pt x="570" y="1658"/>
                  </a:lnTo>
                  <a:lnTo>
                    <a:pt x="576" y="1666"/>
                  </a:lnTo>
                  <a:lnTo>
                    <a:pt x="584" y="1672"/>
                  </a:lnTo>
                  <a:lnTo>
                    <a:pt x="602" y="1688"/>
                  </a:lnTo>
                  <a:lnTo>
                    <a:pt x="622" y="1700"/>
                  </a:lnTo>
                  <a:lnTo>
                    <a:pt x="640" y="1714"/>
                  </a:lnTo>
                  <a:lnTo>
                    <a:pt x="684" y="1750"/>
                  </a:lnTo>
                  <a:lnTo>
                    <a:pt x="706" y="1770"/>
                  </a:lnTo>
                  <a:lnTo>
                    <a:pt x="730" y="1790"/>
                  </a:lnTo>
                  <a:lnTo>
                    <a:pt x="754" y="1806"/>
                  </a:lnTo>
                  <a:lnTo>
                    <a:pt x="782" y="1822"/>
                  </a:lnTo>
                  <a:lnTo>
                    <a:pt x="810" y="1834"/>
                  </a:lnTo>
                  <a:lnTo>
                    <a:pt x="826" y="1838"/>
                  </a:lnTo>
                  <a:lnTo>
                    <a:pt x="842" y="1842"/>
                  </a:lnTo>
                  <a:lnTo>
                    <a:pt x="832" y="1846"/>
                  </a:lnTo>
                  <a:lnTo>
                    <a:pt x="822" y="1848"/>
                  </a:lnTo>
                  <a:lnTo>
                    <a:pt x="798" y="1852"/>
                  </a:lnTo>
                  <a:lnTo>
                    <a:pt x="762" y="1858"/>
                  </a:lnTo>
                  <a:lnTo>
                    <a:pt x="724" y="1862"/>
                  </a:lnTo>
                  <a:lnTo>
                    <a:pt x="686" y="1866"/>
                  </a:lnTo>
                  <a:lnTo>
                    <a:pt x="648" y="1866"/>
                  </a:lnTo>
                  <a:lnTo>
                    <a:pt x="570" y="1864"/>
                  </a:lnTo>
                  <a:lnTo>
                    <a:pt x="492" y="1860"/>
                  </a:lnTo>
                  <a:lnTo>
                    <a:pt x="462" y="1858"/>
                  </a:lnTo>
                  <a:lnTo>
                    <a:pt x="430" y="1860"/>
                  </a:lnTo>
                  <a:lnTo>
                    <a:pt x="398" y="1864"/>
                  </a:lnTo>
                  <a:lnTo>
                    <a:pt x="364" y="1870"/>
                  </a:lnTo>
                  <a:lnTo>
                    <a:pt x="332" y="1876"/>
                  </a:lnTo>
                  <a:lnTo>
                    <a:pt x="300" y="1886"/>
                  </a:lnTo>
                  <a:lnTo>
                    <a:pt x="268" y="1896"/>
                  </a:lnTo>
                  <a:lnTo>
                    <a:pt x="238" y="1910"/>
                  </a:lnTo>
                  <a:lnTo>
                    <a:pt x="208" y="1922"/>
                  </a:lnTo>
                  <a:lnTo>
                    <a:pt x="180" y="1936"/>
                  </a:lnTo>
                  <a:lnTo>
                    <a:pt x="152" y="1952"/>
                  </a:lnTo>
                  <a:lnTo>
                    <a:pt x="128" y="1968"/>
                  </a:lnTo>
                  <a:lnTo>
                    <a:pt x="106" y="1984"/>
                  </a:lnTo>
                  <a:lnTo>
                    <a:pt x="86" y="2002"/>
                  </a:lnTo>
                  <a:lnTo>
                    <a:pt x="68" y="2018"/>
                  </a:lnTo>
                  <a:lnTo>
                    <a:pt x="54" y="2036"/>
                  </a:lnTo>
                  <a:lnTo>
                    <a:pt x="44" y="2054"/>
                  </a:lnTo>
                  <a:lnTo>
                    <a:pt x="36" y="2072"/>
                  </a:lnTo>
                  <a:lnTo>
                    <a:pt x="26" y="2112"/>
                  </a:lnTo>
                  <a:lnTo>
                    <a:pt x="16" y="2146"/>
                  </a:lnTo>
                  <a:lnTo>
                    <a:pt x="6" y="2192"/>
                  </a:lnTo>
                  <a:lnTo>
                    <a:pt x="2" y="2216"/>
                  </a:lnTo>
                  <a:lnTo>
                    <a:pt x="0" y="2238"/>
                  </a:lnTo>
                  <a:lnTo>
                    <a:pt x="0" y="2258"/>
                  </a:lnTo>
                  <a:lnTo>
                    <a:pt x="2" y="2268"/>
                  </a:lnTo>
                  <a:lnTo>
                    <a:pt x="4" y="2274"/>
                  </a:lnTo>
                  <a:lnTo>
                    <a:pt x="8" y="2278"/>
                  </a:lnTo>
                  <a:lnTo>
                    <a:pt x="10" y="2280"/>
                  </a:lnTo>
                  <a:lnTo>
                    <a:pt x="20" y="2282"/>
                  </a:lnTo>
                  <a:lnTo>
                    <a:pt x="16" y="2292"/>
                  </a:lnTo>
                  <a:lnTo>
                    <a:pt x="14" y="2300"/>
                  </a:lnTo>
                  <a:lnTo>
                    <a:pt x="14" y="2308"/>
                  </a:lnTo>
                  <a:lnTo>
                    <a:pt x="16" y="2314"/>
                  </a:lnTo>
                  <a:lnTo>
                    <a:pt x="20" y="2320"/>
                  </a:lnTo>
                  <a:lnTo>
                    <a:pt x="24" y="2326"/>
                  </a:lnTo>
                  <a:lnTo>
                    <a:pt x="34" y="2338"/>
                  </a:lnTo>
                  <a:lnTo>
                    <a:pt x="22" y="2420"/>
                  </a:lnTo>
                  <a:lnTo>
                    <a:pt x="106" y="2438"/>
                  </a:lnTo>
                  <a:lnTo>
                    <a:pt x="214" y="2442"/>
                  </a:lnTo>
                  <a:lnTo>
                    <a:pt x="256" y="2448"/>
                  </a:lnTo>
                  <a:lnTo>
                    <a:pt x="300" y="2450"/>
                  </a:lnTo>
                  <a:lnTo>
                    <a:pt x="342" y="2452"/>
                  </a:lnTo>
                  <a:lnTo>
                    <a:pt x="386" y="2452"/>
                  </a:lnTo>
                  <a:lnTo>
                    <a:pt x="472" y="2450"/>
                  </a:lnTo>
                  <a:lnTo>
                    <a:pt x="564" y="2448"/>
                  </a:lnTo>
                  <a:lnTo>
                    <a:pt x="530" y="2460"/>
                  </a:lnTo>
                  <a:lnTo>
                    <a:pt x="490" y="2474"/>
                  </a:lnTo>
                  <a:lnTo>
                    <a:pt x="448" y="2492"/>
                  </a:lnTo>
                  <a:lnTo>
                    <a:pt x="404" y="2512"/>
                  </a:lnTo>
                  <a:lnTo>
                    <a:pt x="362" y="2534"/>
                  </a:lnTo>
                  <a:lnTo>
                    <a:pt x="322" y="2554"/>
                  </a:lnTo>
                  <a:lnTo>
                    <a:pt x="288" y="2576"/>
                  </a:lnTo>
                  <a:lnTo>
                    <a:pt x="260" y="2594"/>
                  </a:lnTo>
                  <a:lnTo>
                    <a:pt x="212" y="2640"/>
                  </a:lnTo>
                  <a:lnTo>
                    <a:pt x="168" y="2670"/>
                  </a:lnTo>
                  <a:lnTo>
                    <a:pt x="146" y="2688"/>
                  </a:lnTo>
                  <a:lnTo>
                    <a:pt x="126" y="2706"/>
                  </a:lnTo>
                  <a:lnTo>
                    <a:pt x="106" y="2726"/>
                  </a:lnTo>
                  <a:lnTo>
                    <a:pt x="90" y="2748"/>
                  </a:lnTo>
                  <a:lnTo>
                    <a:pt x="76" y="2772"/>
                  </a:lnTo>
                  <a:lnTo>
                    <a:pt x="66" y="2798"/>
                  </a:lnTo>
                  <a:lnTo>
                    <a:pt x="58" y="2830"/>
                  </a:lnTo>
                  <a:lnTo>
                    <a:pt x="54" y="2866"/>
                  </a:lnTo>
                  <a:lnTo>
                    <a:pt x="54" y="2886"/>
                  </a:lnTo>
                  <a:lnTo>
                    <a:pt x="54" y="2904"/>
                  </a:lnTo>
                  <a:lnTo>
                    <a:pt x="56" y="2922"/>
                  </a:lnTo>
                  <a:lnTo>
                    <a:pt x="60" y="2938"/>
                  </a:lnTo>
                  <a:lnTo>
                    <a:pt x="64" y="2950"/>
                  </a:lnTo>
                  <a:lnTo>
                    <a:pt x="70" y="2958"/>
                  </a:lnTo>
                  <a:lnTo>
                    <a:pt x="82" y="2976"/>
                  </a:lnTo>
                  <a:lnTo>
                    <a:pt x="88" y="2984"/>
                  </a:lnTo>
                  <a:lnTo>
                    <a:pt x="90" y="2994"/>
                  </a:lnTo>
                  <a:lnTo>
                    <a:pt x="92" y="3006"/>
                  </a:lnTo>
                  <a:lnTo>
                    <a:pt x="88" y="3018"/>
                  </a:lnTo>
                  <a:lnTo>
                    <a:pt x="94" y="3022"/>
                  </a:lnTo>
                  <a:lnTo>
                    <a:pt x="98" y="3028"/>
                  </a:lnTo>
                  <a:lnTo>
                    <a:pt x="102" y="3034"/>
                  </a:lnTo>
                  <a:lnTo>
                    <a:pt x="106" y="3038"/>
                  </a:lnTo>
                  <a:lnTo>
                    <a:pt x="150" y="3052"/>
                  </a:lnTo>
                  <a:lnTo>
                    <a:pt x="154" y="3056"/>
                  </a:lnTo>
                  <a:lnTo>
                    <a:pt x="156" y="3060"/>
                  </a:lnTo>
                  <a:lnTo>
                    <a:pt x="156" y="3066"/>
                  </a:lnTo>
                  <a:lnTo>
                    <a:pt x="158" y="3072"/>
                  </a:lnTo>
                  <a:lnTo>
                    <a:pt x="208" y="3108"/>
                  </a:lnTo>
                  <a:lnTo>
                    <a:pt x="216" y="3110"/>
                  </a:lnTo>
                  <a:lnTo>
                    <a:pt x="226" y="3114"/>
                  </a:lnTo>
                  <a:lnTo>
                    <a:pt x="246" y="3116"/>
                  </a:lnTo>
                  <a:lnTo>
                    <a:pt x="266" y="3118"/>
                  </a:lnTo>
                  <a:lnTo>
                    <a:pt x="276" y="3122"/>
                  </a:lnTo>
                  <a:lnTo>
                    <a:pt x="282" y="3126"/>
                  </a:lnTo>
                  <a:lnTo>
                    <a:pt x="296" y="3148"/>
                  </a:lnTo>
                  <a:lnTo>
                    <a:pt x="312" y="3158"/>
                  </a:lnTo>
                  <a:lnTo>
                    <a:pt x="332" y="3168"/>
                  </a:lnTo>
                  <a:lnTo>
                    <a:pt x="358" y="3176"/>
                  </a:lnTo>
                  <a:lnTo>
                    <a:pt x="384" y="3182"/>
                  </a:lnTo>
                  <a:lnTo>
                    <a:pt x="412" y="3186"/>
                  </a:lnTo>
                  <a:lnTo>
                    <a:pt x="442" y="3188"/>
                  </a:lnTo>
                  <a:lnTo>
                    <a:pt x="470" y="3186"/>
                  </a:lnTo>
                  <a:lnTo>
                    <a:pt x="496" y="3182"/>
                  </a:lnTo>
                  <a:lnTo>
                    <a:pt x="524" y="3174"/>
                  </a:lnTo>
                  <a:lnTo>
                    <a:pt x="554" y="3166"/>
                  </a:lnTo>
                  <a:lnTo>
                    <a:pt x="612" y="3144"/>
                  </a:lnTo>
                  <a:lnTo>
                    <a:pt x="670" y="3120"/>
                  </a:lnTo>
                  <a:lnTo>
                    <a:pt x="724" y="3096"/>
                  </a:lnTo>
                  <a:lnTo>
                    <a:pt x="752" y="3082"/>
                  </a:lnTo>
                  <a:lnTo>
                    <a:pt x="784" y="3070"/>
                  </a:lnTo>
                  <a:lnTo>
                    <a:pt x="816" y="3058"/>
                  </a:lnTo>
                  <a:lnTo>
                    <a:pt x="834" y="3054"/>
                  </a:lnTo>
                  <a:lnTo>
                    <a:pt x="850" y="3052"/>
                  </a:lnTo>
                  <a:lnTo>
                    <a:pt x="850" y="3054"/>
                  </a:lnTo>
                  <a:lnTo>
                    <a:pt x="788" y="3136"/>
                  </a:lnTo>
                  <a:lnTo>
                    <a:pt x="726" y="3216"/>
                  </a:lnTo>
                  <a:lnTo>
                    <a:pt x="698" y="3258"/>
                  </a:lnTo>
                  <a:lnTo>
                    <a:pt x="670" y="3302"/>
                  </a:lnTo>
                  <a:lnTo>
                    <a:pt x="644" y="3348"/>
                  </a:lnTo>
                  <a:lnTo>
                    <a:pt x="620" y="3400"/>
                  </a:lnTo>
                  <a:lnTo>
                    <a:pt x="606" y="3438"/>
                  </a:lnTo>
                  <a:lnTo>
                    <a:pt x="598" y="3462"/>
                  </a:lnTo>
                  <a:lnTo>
                    <a:pt x="592" y="3486"/>
                  </a:lnTo>
                  <a:lnTo>
                    <a:pt x="588" y="3510"/>
                  </a:lnTo>
                  <a:lnTo>
                    <a:pt x="586" y="3536"/>
                  </a:lnTo>
                  <a:lnTo>
                    <a:pt x="586" y="3562"/>
                  </a:lnTo>
                  <a:lnTo>
                    <a:pt x="592" y="3588"/>
                  </a:lnTo>
                  <a:lnTo>
                    <a:pt x="596" y="3602"/>
                  </a:lnTo>
                  <a:lnTo>
                    <a:pt x="602" y="3614"/>
                  </a:lnTo>
                  <a:lnTo>
                    <a:pt x="614" y="3636"/>
                  </a:lnTo>
                  <a:lnTo>
                    <a:pt x="630" y="3656"/>
                  </a:lnTo>
                  <a:lnTo>
                    <a:pt x="644" y="3676"/>
                  </a:lnTo>
                  <a:lnTo>
                    <a:pt x="662" y="3704"/>
                  </a:lnTo>
                  <a:lnTo>
                    <a:pt x="682" y="3728"/>
                  </a:lnTo>
                  <a:lnTo>
                    <a:pt x="694" y="3740"/>
                  </a:lnTo>
                  <a:lnTo>
                    <a:pt x="706" y="3750"/>
                  </a:lnTo>
                  <a:lnTo>
                    <a:pt x="720" y="3758"/>
                  </a:lnTo>
                  <a:lnTo>
                    <a:pt x="736" y="3766"/>
                  </a:lnTo>
                  <a:lnTo>
                    <a:pt x="742" y="3792"/>
                  </a:lnTo>
                  <a:lnTo>
                    <a:pt x="746" y="3804"/>
                  </a:lnTo>
                  <a:lnTo>
                    <a:pt x="752" y="3814"/>
                  </a:lnTo>
                  <a:lnTo>
                    <a:pt x="758" y="3824"/>
                  </a:lnTo>
                  <a:lnTo>
                    <a:pt x="768" y="3830"/>
                  </a:lnTo>
                  <a:lnTo>
                    <a:pt x="780" y="3834"/>
                  </a:lnTo>
                  <a:lnTo>
                    <a:pt x="796" y="3836"/>
                  </a:lnTo>
                  <a:lnTo>
                    <a:pt x="804" y="3856"/>
                  </a:lnTo>
                  <a:lnTo>
                    <a:pt x="818" y="3874"/>
                  </a:lnTo>
                  <a:lnTo>
                    <a:pt x="836" y="3892"/>
                  </a:lnTo>
                  <a:lnTo>
                    <a:pt x="856" y="3906"/>
                  </a:lnTo>
                  <a:lnTo>
                    <a:pt x="868" y="3912"/>
                  </a:lnTo>
                  <a:lnTo>
                    <a:pt x="880" y="3916"/>
                  </a:lnTo>
                  <a:lnTo>
                    <a:pt x="894" y="3918"/>
                  </a:lnTo>
                  <a:lnTo>
                    <a:pt x="906" y="3920"/>
                  </a:lnTo>
                  <a:lnTo>
                    <a:pt x="920" y="3920"/>
                  </a:lnTo>
                  <a:lnTo>
                    <a:pt x="934" y="3918"/>
                  </a:lnTo>
                  <a:lnTo>
                    <a:pt x="948" y="3916"/>
                  </a:lnTo>
                  <a:lnTo>
                    <a:pt x="962" y="3910"/>
                  </a:lnTo>
                  <a:lnTo>
                    <a:pt x="1116" y="3764"/>
                  </a:lnTo>
                  <a:lnTo>
                    <a:pt x="1158" y="3726"/>
                  </a:lnTo>
                  <a:lnTo>
                    <a:pt x="1200" y="3686"/>
                  </a:lnTo>
                  <a:lnTo>
                    <a:pt x="1238" y="3644"/>
                  </a:lnTo>
                  <a:lnTo>
                    <a:pt x="1276" y="3602"/>
                  </a:lnTo>
                  <a:lnTo>
                    <a:pt x="1346" y="3512"/>
                  </a:lnTo>
                  <a:lnTo>
                    <a:pt x="1418" y="3420"/>
                  </a:lnTo>
                  <a:lnTo>
                    <a:pt x="1478" y="3342"/>
                  </a:lnTo>
                  <a:lnTo>
                    <a:pt x="1534" y="3264"/>
                  </a:lnTo>
                  <a:lnTo>
                    <a:pt x="1562" y="3226"/>
                  </a:lnTo>
                  <a:lnTo>
                    <a:pt x="1588" y="3184"/>
                  </a:lnTo>
                  <a:lnTo>
                    <a:pt x="1616" y="3142"/>
                  </a:lnTo>
                  <a:lnTo>
                    <a:pt x="1642" y="3096"/>
                  </a:lnTo>
                  <a:lnTo>
                    <a:pt x="1706" y="2990"/>
                  </a:lnTo>
                  <a:lnTo>
                    <a:pt x="1710" y="2988"/>
                  </a:lnTo>
                  <a:lnTo>
                    <a:pt x="1576" y="3418"/>
                  </a:lnTo>
                  <a:lnTo>
                    <a:pt x="1568" y="3456"/>
                  </a:lnTo>
                  <a:lnTo>
                    <a:pt x="1560" y="3496"/>
                  </a:lnTo>
                  <a:lnTo>
                    <a:pt x="1550" y="3576"/>
                  </a:lnTo>
                  <a:lnTo>
                    <a:pt x="1542" y="3658"/>
                  </a:lnTo>
                  <a:lnTo>
                    <a:pt x="1536" y="3698"/>
                  </a:lnTo>
                  <a:lnTo>
                    <a:pt x="1530" y="3742"/>
                  </a:lnTo>
                  <a:lnTo>
                    <a:pt x="1524" y="3788"/>
                  </a:lnTo>
                  <a:lnTo>
                    <a:pt x="1520" y="3838"/>
                  </a:lnTo>
                  <a:lnTo>
                    <a:pt x="1518" y="3890"/>
                  </a:lnTo>
                  <a:lnTo>
                    <a:pt x="1518" y="3942"/>
                  </a:lnTo>
                  <a:lnTo>
                    <a:pt x="1522" y="3994"/>
                  </a:lnTo>
                  <a:lnTo>
                    <a:pt x="1528" y="4042"/>
                  </a:lnTo>
                  <a:lnTo>
                    <a:pt x="1534" y="4066"/>
                  </a:lnTo>
                  <a:lnTo>
                    <a:pt x="1540" y="4086"/>
                  </a:lnTo>
                  <a:lnTo>
                    <a:pt x="1546" y="4106"/>
                  </a:lnTo>
                  <a:lnTo>
                    <a:pt x="1554" y="4126"/>
                  </a:lnTo>
                  <a:lnTo>
                    <a:pt x="1564" y="4146"/>
                  </a:lnTo>
                  <a:lnTo>
                    <a:pt x="1578" y="4166"/>
                  </a:lnTo>
                  <a:lnTo>
                    <a:pt x="1590" y="4184"/>
                  </a:lnTo>
                  <a:lnTo>
                    <a:pt x="1606" y="4204"/>
                  </a:lnTo>
                  <a:lnTo>
                    <a:pt x="1638" y="4238"/>
                  </a:lnTo>
                  <a:lnTo>
                    <a:pt x="1670" y="4270"/>
                  </a:lnTo>
                  <a:lnTo>
                    <a:pt x="1688" y="4264"/>
                  </a:lnTo>
                  <a:lnTo>
                    <a:pt x="1690" y="4268"/>
                  </a:lnTo>
                  <a:lnTo>
                    <a:pt x="1694" y="4270"/>
                  </a:lnTo>
                  <a:lnTo>
                    <a:pt x="1698" y="4272"/>
                  </a:lnTo>
                  <a:lnTo>
                    <a:pt x="1702" y="4272"/>
                  </a:lnTo>
                  <a:lnTo>
                    <a:pt x="1724" y="4268"/>
                  </a:lnTo>
                  <a:lnTo>
                    <a:pt x="1736" y="4282"/>
                  </a:lnTo>
                  <a:lnTo>
                    <a:pt x="1758" y="4280"/>
                  </a:lnTo>
                  <a:lnTo>
                    <a:pt x="1778" y="4282"/>
                  </a:lnTo>
                  <a:lnTo>
                    <a:pt x="1814" y="4284"/>
                  </a:lnTo>
                  <a:lnTo>
                    <a:pt x="1832" y="4286"/>
                  </a:lnTo>
                  <a:lnTo>
                    <a:pt x="1852" y="4282"/>
                  </a:lnTo>
                  <a:lnTo>
                    <a:pt x="1872" y="4276"/>
                  </a:lnTo>
                  <a:lnTo>
                    <a:pt x="1898" y="4264"/>
                  </a:lnTo>
                  <a:lnTo>
                    <a:pt x="1918" y="4250"/>
                  </a:lnTo>
                  <a:lnTo>
                    <a:pt x="1940" y="4232"/>
                  </a:lnTo>
                  <a:lnTo>
                    <a:pt x="1960" y="4214"/>
                  </a:lnTo>
                  <a:lnTo>
                    <a:pt x="1980" y="4194"/>
                  </a:lnTo>
                  <a:lnTo>
                    <a:pt x="2000" y="4172"/>
                  </a:lnTo>
                  <a:lnTo>
                    <a:pt x="2020" y="4148"/>
                  </a:lnTo>
                  <a:lnTo>
                    <a:pt x="2038" y="4124"/>
                  </a:lnTo>
                  <a:lnTo>
                    <a:pt x="2056" y="4098"/>
                  </a:lnTo>
                  <a:lnTo>
                    <a:pt x="2088" y="4044"/>
                  </a:lnTo>
                  <a:lnTo>
                    <a:pt x="2116" y="3988"/>
                  </a:lnTo>
                  <a:lnTo>
                    <a:pt x="2142" y="3932"/>
                  </a:lnTo>
                  <a:lnTo>
                    <a:pt x="2160" y="3878"/>
                  </a:lnTo>
                  <a:lnTo>
                    <a:pt x="2170" y="3838"/>
                  </a:lnTo>
                  <a:lnTo>
                    <a:pt x="2178" y="3798"/>
                  </a:lnTo>
                  <a:lnTo>
                    <a:pt x="2184" y="3758"/>
                  </a:lnTo>
                  <a:lnTo>
                    <a:pt x="2192" y="3716"/>
                  </a:lnTo>
                  <a:lnTo>
                    <a:pt x="2214" y="3636"/>
                  </a:lnTo>
                  <a:lnTo>
                    <a:pt x="2222" y="3594"/>
                  </a:lnTo>
                  <a:lnTo>
                    <a:pt x="2232" y="3552"/>
                  </a:lnTo>
                  <a:lnTo>
                    <a:pt x="2238" y="3508"/>
                  </a:lnTo>
                  <a:lnTo>
                    <a:pt x="2244" y="3464"/>
                  </a:lnTo>
                  <a:lnTo>
                    <a:pt x="2246" y="3418"/>
                  </a:lnTo>
                  <a:lnTo>
                    <a:pt x="2246" y="3370"/>
                  </a:lnTo>
                  <a:lnTo>
                    <a:pt x="2250" y="3368"/>
                  </a:lnTo>
                  <a:lnTo>
                    <a:pt x="2270" y="3420"/>
                  </a:lnTo>
                  <a:lnTo>
                    <a:pt x="2290" y="3470"/>
                  </a:lnTo>
                  <a:lnTo>
                    <a:pt x="2312" y="3522"/>
                  </a:lnTo>
                  <a:lnTo>
                    <a:pt x="2336" y="3572"/>
                  </a:lnTo>
                  <a:lnTo>
                    <a:pt x="2384" y="3670"/>
                  </a:lnTo>
                  <a:lnTo>
                    <a:pt x="2432" y="3764"/>
                  </a:lnTo>
                  <a:lnTo>
                    <a:pt x="2486" y="3892"/>
                  </a:lnTo>
                  <a:lnTo>
                    <a:pt x="2528" y="3956"/>
                  </a:lnTo>
                  <a:lnTo>
                    <a:pt x="2542" y="3984"/>
                  </a:lnTo>
                  <a:lnTo>
                    <a:pt x="2558" y="4012"/>
                  </a:lnTo>
                  <a:lnTo>
                    <a:pt x="2566" y="4026"/>
                  </a:lnTo>
                  <a:lnTo>
                    <a:pt x="2574" y="4038"/>
                  </a:lnTo>
                  <a:lnTo>
                    <a:pt x="2584" y="4048"/>
                  </a:lnTo>
                  <a:lnTo>
                    <a:pt x="2596" y="4058"/>
                  </a:lnTo>
                  <a:lnTo>
                    <a:pt x="2634" y="4076"/>
                  </a:lnTo>
                  <a:lnTo>
                    <a:pt x="2648" y="4084"/>
                  </a:lnTo>
                  <a:lnTo>
                    <a:pt x="2664" y="4094"/>
                  </a:lnTo>
                  <a:lnTo>
                    <a:pt x="2674" y="4098"/>
                  </a:lnTo>
                  <a:lnTo>
                    <a:pt x="2682" y="4100"/>
                  </a:lnTo>
                  <a:lnTo>
                    <a:pt x="2694" y="4102"/>
                  </a:lnTo>
                  <a:lnTo>
                    <a:pt x="2704" y="4100"/>
                  </a:lnTo>
                  <a:lnTo>
                    <a:pt x="2712" y="4096"/>
                  </a:lnTo>
                  <a:lnTo>
                    <a:pt x="2720" y="4090"/>
                  </a:lnTo>
                  <a:lnTo>
                    <a:pt x="2726" y="4084"/>
                  </a:lnTo>
                  <a:lnTo>
                    <a:pt x="2732" y="4080"/>
                  </a:lnTo>
                  <a:lnTo>
                    <a:pt x="2752" y="4074"/>
                  </a:lnTo>
                  <a:lnTo>
                    <a:pt x="2762" y="4070"/>
                  </a:lnTo>
                  <a:lnTo>
                    <a:pt x="2774" y="4064"/>
                  </a:lnTo>
                  <a:lnTo>
                    <a:pt x="2800" y="4030"/>
                  </a:lnTo>
                  <a:lnTo>
                    <a:pt x="2810" y="4024"/>
                  </a:lnTo>
                  <a:lnTo>
                    <a:pt x="2820" y="4020"/>
                  </a:lnTo>
                  <a:lnTo>
                    <a:pt x="2830" y="4016"/>
                  </a:lnTo>
                  <a:lnTo>
                    <a:pt x="2836" y="4012"/>
                  </a:lnTo>
                  <a:lnTo>
                    <a:pt x="2840" y="4008"/>
                  </a:lnTo>
                  <a:lnTo>
                    <a:pt x="2854" y="3988"/>
                  </a:lnTo>
                  <a:lnTo>
                    <a:pt x="2868" y="3966"/>
                  </a:lnTo>
                  <a:lnTo>
                    <a:pt x="2882" y="3942"/>
                  </a:lnTo>
                  <a:lnTo>
                    <a:pt x="2894" y="3914"/>
                  </a:lnTo>
                  <a:lnTo>
                    <a:pt x="2906" y="3886"/>
                  </a:lnTo>
                  <a:lnTo>
                    <a:pt x="2918" y="3856"/>
                  </a:lnTo>
                  <a:lnTo>
                    <a:pt x="2928" y="3824"/>
                  </a:lnTo>
                  <a:lnTo>
                    <a:pt x="2936" y="3790"/>
                  </a:lnTo>
                  <a:lnTo>
                    <a:pt x="2944" y="3756"/>
                  </a:lnTo>
                  <a:lnTo>
                    <a:pt x="2950" y="3722"/>
                  </a:lnTo>
                  <a:lnTo>
                    <a:pt x="2954" y="3686"/>
                  </a:lnTo>
                  <a:lnTo>
                    <a:pt x="2956" y="3652"/>
                  </a:lnTo>
                  <a:lnTo>
                    <a:pt x="2958" y="3616"/>
                  </a:lnTo>
                  <a:lnTo>
                    <a:pt x="2956" y="3580"/>
                  </a:lnTo>
                  <a:lnTo>
                    <a:pt x="2950" y="3546"/>
                  </a:lnTo>
                  <a:lnTo>
                    <a:pt x="2944" y="3512"/>
                  </a:lnTo>
                  <a:lnTo>
                    <a:pt x="2930" y="3468"/>
                  </a:lnTo>
                  <a:lnTo>
                    <a:pt x="2914" y="3426"/>
                  </a:lnTo>
                  <a:lnTo>
                    <a:pt x="2898" y="3386"/>
                  </a:lnTo>
                  <a:lnTo>
                    <a:pt x="2878" y="3346"/>
                  </a:lnTo>
                  <a:lnTo>
                    <a:pt x="2840" y="3268"/>
                  </a:lnTo>
                  <a:lnTo>
                    <a:pt x="2820" y="3228"/>
                  </a:lnTo>
                  <a:lnTo>
                    <a:pt x="2804" y="3186"/>
                  </a:lnTo>
                  <a:lnTo>
                    <a:pt x="2922" y="3318"/>
                  </a:lnTo>
                  <a:lnTo>
                    <a:pt x="2960" y="3346"/>
                  </a:lnTo>
                  <a:lnTo>
                    <a:pt x="2996" y="3374"/>
                  </a:lnTo>
                  <a:lnTo>
                    <a:pt x="3034" y="3402"/>
                  </a:lnTo>
                  <a:lnTo>
                    <a:pt x="3070" y="3430"/>
                  </a:lnTo>
                  <a:lnTo>
                    <a:pt x="3140" y="3492"/>
                  </a:lnTo>
                  <a:lnTo>
                    <a:pt x="3176" y="3524"/>
                  </a:lnTo>
                  <a:lnTo>
                    <a:pt x="3212" y="3556"/>
                  </a:lnTo>
                  <a:lnTo>
                    <a:pt x="3250" y="3586"/>
                  </a:lnTo>
                  <a:lnTo>
                    <a:pt x="3290" y="3614"/>
                  </a:lnTo>
                  <a:lnTo>
                    <a:pt x="3332" y="3638"/>
                  </a:lnTo>
                  <a:lnTo>
                    <a:pt x="3354" y="3648"/>
                  </a:lnTo>
                  <a:lnTo>
                    <a:pt x="3376" y="3658"/>
                  </a:lnTo>
                  <a:lnTo>
                    <a:pt x="3396" y="3666"/>
                  </a:lnTo>
                  <a:lnTo>
                    <a:pt x="3418" y="3672"/>
                  </a:lnTo>
                  <a:lnTo>
                    <a:pt x="3440" y="3676"/>
                  </a:lnTo>
                  <a:lnTo>
                    <a:pt x="3464" y="3678"/>
                  </a:lnTo>
                  <a:lnTo>
                    <a:pt x="3488" y="3678"/>
                  </a:lnTo>
                  <a:lnTo>
                    <a:pt x="3512" y="3678"/>
                  </a:lnTo>
                  <a:lnTo>
                    <a:pt x="3538" y="3676"/>
                  </a:lnTo>
                  <a:lnTo>
                    <a:pt x="3562" y="3672"/>
                  </a:lnTo>
                  <a:lnTo>
                    <a:pt x="3584" y="3668"/>
                  </a:lnTo>
                  <a:lnTo>
                    <a:pt x="3606" y="3660"/>
                  </a:lnTo>
                  <a:lnTo>
                    <a:pt x="3626" y="3652"/>
                  </a:lnTo>
                  <a:lnTo>
                    <a:pt x="3644" y="3642"/>
                  </a:lnTo>
                  <a:lnTo>
                    <a:pt x="3660" y="3630"/>
                  </a:lnTo>
                  <a:lnTo>
                    <a:pt x="3674" y="3618"/>
                  </a:lnTo>
                  <a:lnTo>
                    <a:pt x="3686" y="3602"/>
                  </a:lnTo>
                  <a:lnTo>
                    <a:pt x="3692" y="3586"/>
                  </a:lnTo>
                  <a:lnTo>
                    <a:pt x="3710" y="3580"/>
                  </a:lnTo>
                  <a:lnTo>
                    <a:pt x="3724" y="3572"/>
                  </a:lnTo>
                  <a:lnTo>
                    <a:pt x="3736" y="3564"/>
                  </a:lnTo>
                  <a:lnTo>
                    <a:pt x="3746" y="3554"/>
                  </a:lnTo>
                  <a:lnTo>
                    <a:pt x="3754" y="3542"/>
                  </a:lnTo>
                  <a:lnTo>
                    <a:pt x="3760" y="3530"/>
                  </a:lnTo>
                  <a:lnTo>
                    <a:pt x="3764" y="3516"/>
                  </a:lnTo>
                  <a:lnTo>
                    <a:pt x="3766" y="3502"/>
                  </a:lnTo>
                  <a:lnTo>
                    <a:pt x="3766" y="3488"/>
                  </a:lnTo>
                  <a:lnTo>
                    <a:pt x="3766" y="3474"/>
                  </a:lnTo>
                  <a:lnTo>
                    <a:pt x="3760" y="3444"/>
                  </a:lnTo>
                  <a:lnTo>
                    <a:pt x="3750" y="3414"/>
                  </a:lnTo>
                  <a:lnTo>
                    <a:pt x="3736" y="3384"/>
                  </a:lnTo>
                  <a:lnTo>
                    <a:pt x="3714" y="3342"/>
                  </a:lnTo>
                  <a:lnTo>
                    <a:pt x="3686" y="3302"/>
                  </a:lnTo>
                  <a:lnTo>
                    <a:pt x="3658" y="3266"/>
                  </a:lnTo>
                  <a:lnTo>
                    <a:pt x="3628" y="3230"/>
                  </a:lnTo>
                  <a:lnTo>
                    <a:pt x="3566" y="3160"/>
                  </a:lnTo>
                  <a:lnTo>
                    <a:pt x="3536" y="3126"/>
                  </a:lnTo>
                  <a:lnTo>
                    <a:pt x="3506" y="3090"/>
                  </a:lnTo>
                  <a:lnTo>
                    <a:pt x="3486" y="3068"/>
                  </a:lnTo>
                  <a:lnTo>
                    <a:pt x="3464" y="3046"/>
                  </a:lnTo>
                  <a:lnTo>
                    <a:pt x="3444" y="3022"/>
                  </a:lnTo>
                  <a:lnTo>
                    <a:pt x="3436" y="3010"/>
                  </a:lnTo>
                  <a:lnTo>
                    <a:pt x="3428" y="2996"/>
                  </a:lnTo>
                  <a:lnTo>
                    <a:pt x="3428" y="2994"/>
                  </a:lnTo>
                  <a:lnTo>
                    <a:pt x="3580" y="3044"/>
                  </a:lnTo>
                  <a:lnTo>
                    <a:pt x="3580" y="3042"/>
                  </a:lnTo>
                  <a:lnTo>
                    <a:pt x="3582" y="3038"/>
                  </a:lnTo>
                  <a:lnTo>
                    <a:pt x="3584" y="3042"/>
                  </a:lnTo>
                  <a:lnTo>
                    <a:pt x="3584" y="3048"/>
                  </a:lnTo>
                  <a:lnTo>
                    <a:pt x="3666" y="3072"/>
                  </a:lnTo>
                  <a:lnTo>
                    <a:pt x="3730" y="3076"/>
                  </a:lnTo>
                  <a:lnTo>
                    <a:pt x="3768" y="3084"/>
                  </a:lnTo>
                  <a:lnTo>
                    <a:pt x="3804" y="3088"/>
                  </a:lnTo>
                  <a:lnTo>
                    <a:pt x="3840" y="3090"/>
                  </a:lnTo>
                  <a:lnTo>
                    <a:pt x="3874" y="3092"/>
                  </a:lnTo>
                  <a:lnTo>
                    <a:pt x="3908" y="3092"/>
                  </a:lnTo>
                  <a:lnTo>
                    <a:pt x="3942" y="3090"/>
                  </a:lnTo>
                  <a:lnTo>
                    <a:pt x="3976" y="3086"/>
                  </a:lnTo>
                  <a:lnTo>
                    <a:pt x="4006" y="3082"/>
                  </a:lnTo>
                  <a:lnTo>
                    <a:pt x="4038" y="3074"/>
                  </a:lnTo>
                  <a:lnTo>
                    <a:pt x="4066" y="3066"/>
                  </a:lnTo>
                  <a:lnTo>
                    <a:pt x="4094" y="3054"/>
                  </a:lnTo>
                  <a:lnTo>
                    <a:pt x="4120" y="3042"/>
                  </a:lnTo>
                  <a:lnTo>
                    <a:pt x="4144" y="3028"/>
                  </a:lnTo>
                  <a:lnTo>
                    <a:pt x="4168" y="3012"/>
                  </a:lnTo>
                  <a:lnTo>
                    <a:pt x="4188" y="2994"/>
                  </a:lnTo>
                  <a:lnTo>
                    <a:pt x="4208" y="2974"/>
                  </a:lnTo>
                  <a:lnTo>
                    <a:pt x="4210" y="2968"/>
                  </a:lnTo>
                  <a:lnTo>
                    <a:pt x="4212" y="2962"/>
                  </a:lnTo>
                  <a:lnTo>
                    <a:pt x="4212" y="2952"/>
                  </a:lnTo>
                  <a:lnTo>
                    <a:pt x="4210" y="2942"/>
                  </a:lnTo>
                  <a:lnTo>
                    <a:pt x="4210" y="2936"/>
                  </a:lnTo>
                  <a:lnTo>
                    <a:pt x="4210" y="2930"/>
                  </a:lnTo>
                  <a:lnTo>
                    <a:pt x="4214" y="2924"/>
                  </a:lnTo>
                  <a:lnTo>
                    <a:pt x="4220" y="2916"/>
                  </a:lnTo>
                  <a:lnTo>
                    <a:pt x="4226" y="2908"/>
                  </a:lnTo>
                  <a:lnTo>
                    <a:pt x="4230" y="2898"/>
                  </a:lnTo>
                  <a:lnTo>
                    <a:pt x="4226" y="2888"/>
                  </a:lnTo>
                  <a:lnTo>
                    <a:pt x="4220" y="2880"/>
                  </a:lnTo>
                  <a:lnTo>
                    <a:pt x="4208" y="2866"/>
                  </a:lnTo>
                  <a:lnTo>
                    <a:pt x="4210" y="2854"/>
                  </a:lnTo>
                  <a:lnTo>
                    <a:pt x="4222" y="2844"/>
                  </a:lnTo>
                  <a:lnTo>
                    <a:pt x="4232" y="2836"/>
                  </a:lnTo>
                  <a:lnTo>
                    <a:pt x="4242" y="2828"/>
                  </a:lnTo>
                  <a:lnTo>
                    <a:pt x="4248" y="2826"/>
                  </a:lnTo>
                  <a:lnTo>
                    <a:pt x="4256" y="2824"/>
                  </a:lnTo>
                  <a:lnTo>
                    <a:pt x="4260" y="2810"/>
                  </a:lnTo>
                  <a:lnTo>
                    <a:pt x="4260" y="2796"/>
                  </a:lnTo>
                  <a:lnTo>
                    <a:pt x="4258" y="2782"/>
                  </a:lnTo>
                  <a:lnTo>
                    <a:pt x="4254" y="2766"/>
                  </a:lnTo>
                  <a:lnTo>
                    <a:pt x="4246" y="2752"/>
                  </a:lnTo>
                  <a:lnTo>
                    <a:pt x="4238" y="2738"/>
                  </a:lnTo>
                  <a:lnTo>
                    <a:pt x="4226" y="2724"/>
                  </a:lnTo>
                  <a:lnTo>
                    <a:pt x="4214" y="2710"/>
                  </a:lnTo>
                  <a:lnTo>
                    <a:pt x="4188" y="2684"/>
                  </a:lnTo>
                  <a:lnTo>
                    <a:pt x="4160" y="2662"/>
                  </a:lnTo>
                  <a:lnTo>
                    <a:pt x="4136" y="2642"/>
                  </a:lnTo>
                  <a:lnTo>
                    <a:pt x="4114" y="2630"/>
                  </a:lnTo>
                  <a:lnTo>
                    <a:pt x="4016" y="2558"/>
                  </a:lnTo>
                  <a:lnTo>
                    <a:pt x="3984" y="2540"/>
                  </a:lnTo>
                  <a:lnTo>
                    <a:pt x="3948" y="2524"/>
                  </a:lnTo>
                  <a:lnTo>
                    <a:pt x="3912" y="2508"/>
                  </a:lnTo>
                  <a:lnTo>
                    <a:pt x="3876" y="2494"/>
                  </a:lnTo>
                  <a:lnTo>
                    <a:pt x="3800" y="2468"/>
                  </a:lnTo>
                  <a:lnTo>
                    <a:pt x="3726" y="2440"/>
                  </a:lnTo>
                  <a:lnTo>
                    <a:pt x="3474" y="2348"/>
                  </a:lnTo>
                  <a:lnTo>
                    <a:pt x="3470" y="2342"/>
                  </a:lnTo>
                  <a:lnTo>
                    <a:pt x="3746" y="2308"/>
                  </a:lnTo>
                  <a:lnTo>
                    <a:pt x="3874" y="2282"/>
                  </a:lnTo>
                  <a:lnTo>
                    <a:pt x="3940" y="2268"/>
                  </a:lnTo>
                  <a:lnTo>
                    <a:pt x="4006" y="2252"/>
                  </a:lnTo>
                  <a:lnTo>
                    <a:pt x="4068" y="2234"/>
                  </a:lnTo>
                  <a:lnTo>
                    <a:pt x="4128" y="2214"/>
                  </a:lnTo>
                  <a:lnTo>
                    <a:pt x="4156" y="2202"/>
                  </a:lnTo>
                  <a:lnTo>
                    <a:pt x="4184" y="2190"/>
                  </a:lnTo>
                  <a:lnTo>
                    <a:pt x="4210" y="2176"/>
                  </a:lnTo>
                  <a:lnTo>
                    <a:pt x="4234" y="2162"/>
                  </a:lnTo>
                  <a:lnTo>
                    <a:pt x="4304" y="2106"/>
                  </a:lnTo>
                  <a:lnTo>
                    <a:pt x="4322" y="2090"/>
                  </a:lnTo>
                  <a:lnTo>
                    <a:pt x="4344" y="2072"/>
                  </a:lnTo>
                  <a:lnTo>
                    <a:pt x="4368" y="2050"/>
                  </a:lnTo>
                  <a:lnTo>
                    <a:pt x="4392" y="2026"/>
                  </a:lnTo>
                  <a:lnTo>
                    <a:pt x="4412" y="1998"/>
                  </a:lnTo>
                  <a:lnTo>
                    <a:pt x="4430" y="1972"/>
                  </a:lnTo>
                  <a:lnTo>
                    <a:pt x="4436" y="1958"/>
                  </a:lnTo>
                  <a:lnTo>
                    <a:pt x="4440" y="1944"/>
                  </a:lnTo>
                  <a:lnTo>
                    <a:pt x="4444" y="1930"/>
                  </a:lnTo>
                  <a:lnTo>
                    <a:pt x="4446" y="1916"/>
                  </a:lnTo>
                  <a:lnTo>
                    <a:pt x="4428" y="1894"/>
                  </a:lnTo>
                  <a:lnTo>
                    <a:pt x="4430" y="1886"/>
                  </a:lnTo>
                  <a:lnTo>
                    <a:pt x="4434" y="1882"/>
                  </a:lnTo>
                  <a:lnTo>
                    <a:pt x="4438" y="1876"/>
                  </a:lnTo>
                  <a:lnTo>
                    <a:pt x="4440" y="1872"/>
                  </a:lnTo>
                  <a:lnTo>
                    <a:pt x="4438" y="1858"/>
                  </a:lnTo>
                  <a:lnTo>
                    <a:pt x="4436" y="1850"/>
                  </a:lnTo>
                  <a:lnTo>
                    <a:pt x="4438" y="1840"/>
                  </a:lnTo>
                  <a:lnTo>
                    <a:pt x="4450" y="1838"/>
                  </a:lnTo>
                  <a:close/>
                  <a:moveTo>
                    <a:pt x="4050" y="1016"/>
                  </a:moveTo>
                  <a:lnTo>
                    <a:pt x="4050" y="1016"/>
                  </a:lnTo>
                  <a:lnTo>
                    <a:pt x="4052" y="1018"/>
                  </a:lnTo>
                  <a:lnTo>
                    <a:pt x="4054" y="1022"/>
                  </a:lnTo>
                  <a:lnTo>
                    <a:pt x="4050" y="1022"/>
                  </a:lnTo>
                  <a:lnTo>
                    <a:pt x="4050" y="1016"/>
                  </a:lnTo>
                  <a:close/>
                  <a:moveTo>
                    <a:pt x="4040" y="996"/>
                  </a:moveTo>
                  <a:lnTo>
                    <a:pt x="4040" y="996"/>
                  </a:lnTo>
                  <a:lnTo>
                    <a:pt x="4044" y="1000"/>
                  </a:lnTo>
                  <a:lnTo>
                    <a:pt x="4040" y="1004"/>
                  </a:lnTo>
                  <a:lnTo>
                    <a:pt x="4034" y="1002"/>
                  </a:lnTo>
                  <a:lnTo>
                    <a:pt x="4040" y="996"/>
                  </a:lnTo>
                  <a:close/>
                  <a:moveTo>
                    <a:pt x="4006" y="1046"/>
                  </a:moveTo>
                  <a:lnTo>
                    <a:pt x="4006" y="1046"/>
                  </a:lnTo>
                  <a:lnTo>
                    <a:pt x="4012" y="1046"/>
                  </a:lnTo>
                  <a:lnTo>
                    <a:pt x="4010" y="1052"/>
                  </a:lnTo>
                  <a:lnTo>
                    <a:pt x="4002" y="1048"/>
                  </a:lnTo>
                  <a:lnTo>
                    <a:pt x="4006" y="1046"/>
                  </a:lnTo>
                  <a:close/>
                  <a:moveTo>
                    <a:pt x="3946" y="792"/>
                  </a:moveTo>
                  <a:lnTo>
                    <a:pt x="3946" y="792"/>
                  </a:lnTo>
                  <a:lnTo>
                    <a:pt x="3940" y="788"/>
                  </a:lnTo>
                  <a:lnTo>
                    <a:pt x="3944" y="790"/>
                  </a:lnTo>
                  <a:lnTo>
                    <a:pt x="3946" y="792"/>
                  </a:lnTo>
                  <a:close/>
                  <a:moveTo>
                    <a:pt x="3912" y="1148"/>
                  </a:moveTo>
                  <a:lnTo>
                    <a:pt x="3912" y="1148"/>
                  </a:lnTo>
                  <a:lnTo>
                    <a:pt x="3916" y="1150"/>
                  </a:lnTo>
                  <a:lnTo>
                    <a:pt x="3910" y="1154"/>
                  </a:lnTo>
                  <a:lnTo>
                    <a:pt x="3908" y="1154"/>
                  </a:lnTo>
                  <a:lnTo>
                    <a:pt x="3912" y="1148"/>
                  </a:lnTo>
                  <a:close/>
                  <a:moveTo>
                    <a:pt x="3900" y="1010"/>
                  </a:moveTo>
                  <a:lnTo>
                    <a:pt x="3900" y="1010"/>
                  </a:lnTo>
                  <a:lnTo>
                    <a:pt x="3902" y="1012"/>
                  </a:lnTo>
                  <a:lnTo>
                    <a:pt x="3900" y="1014"/>
                  </a:lnTo>
                  <a:lnTo>
                    <a:pt x="3900" y="1010"/>
                  </a:lnTo>
                  <a:close/>
                  <a:moveTo>
                    <a:pt x="3882" y="1036"/>
                  </a:moveTo>
                  <a:lnTo>
                    <a:pt x="3882" y="1036"/>
                  </a:lnTo>
                  <a:lnTo>
                    <a:pt x="3892" y="1036"/>
                  </a:lnTo>
                  <a:lnTo>
                    <a:pt x="3892" y="1038"/>
                  </a:lnTo>
                  <a:lnTo>
                    <a:pt x="3890" y="1042"/>
                  </a:lnTo>
                  <a:lnTo>
                    <a:pt x="3884" y="1042"/>
                  </a:lnTo>
                  <a:lnTo>
                    <a:pt x="3880" y="1040"/>
                  </a:lnTo>
                  <a:lnTo>
                    <a:pt x="3882" y="1036"/>
                  </a:lnTo>
                  <a:close/>
                  <a:moveTo>
                    <a:pt x="3870" y="816"/>
                  </a:moveTo>
                  <a:lnTo>
                    <a:pt x="3870" y="816"/>
                  </a:lnTo>
                  <a:lnTo>
                    <a:pt x="3874" y="816"/>
                  </a:lnTo>
                  <a:lnTo>
                    <a:pt x="3870" y="820"/>
                  </a:lnTo>
                  <a:lnTo>
                    <a:pt x="3870" y="816"/>
                  </a:lnTo>
                  <a:close/>
                  <a:moveTo>
                    <a:pt x="3634" y="1238"/>
                  </a:moveTo>
                  <a:lnTo>
                    <a:pt x="3634" y="1238"/>
                  </a:lnTo>
                  <a:lnTo>
                    <a:pt x="3638" y="1240"/>
                  </a:lnTo>
                  <a:lnTo>
                    <a:pt x="3638" y="1244"/>
                  </a:lnTo>
                  <a:lnTo>
                    <a:pt x="3634" y="1244"/>
                  </a:lnTo>
                  <a:lnTo>
                    <a:pt x="3634" y="1238"/>
                  </a:lnTo>
                  <a:close/>
                  <a:moveTo>
                    <a:pt x="3632" y="1248"/>
                  </a:moveTo>
                  <a:lnTo>
                    <a:pt x="3632" y="1248"/>
                  </a:lnTo>
                  <a:lnTo>
                    <a:pt x="3634" y="1252"/>
                  </a:lnTo>
                  <a:lnTo>
                    <a:pt x="3632" y="1254"/>
                  </a:lnTo>
                  <a:lnTo>
                    <a:pt x="3626" y="1256"/>
                  </a:lnTo>
                  <a:lnTo>
                    <a:pt x="3632" y="1248"/>
                  </a:lnTo>
                  <a:close/>
                  <a:moveTo>
                    <a:pt x="3584" y="1254"/>
                  </a:moveTo>
                  <a:lnTo>
                    <a:pt x="3584" y="1254"/>
                  </a:lnTo>
                  <a:lnTo>
                    <a:pt x="3582" y="1250"/>
                  </a:lnTo>
                  <a:lnTo>
                    <a:pt x="3584" y="1254"/>
                  </a:lnTo>
                  <a:close/>
                  <a:moveTo>
                    <a:pt x="3524" y="1246"/>
                  </a:moveTo>
                  <a:lnTo>
                    <a:pt x="3524" y="1246"/>
                  </a:lnTo>
                  <a:lnTo>
                    <a:pt x="3534" y="1240"/>
                  </a:lnTo>
                  <a:lnTo>
                    <a:pt x="3540" y="1242"/>
                  </a:lnTo>
                  <a:lnTo>
                    <a:pt x="3542" y="1246"/>
                  </a:lnTo>
                  <a:lnTo>
                    <a:pt x="3536" y="1250"/>
                  </a:lnTo>
                  <a:lnTo>
                    <a:pt x="3524" y="1248"/>
                  </a:lnTo>
                  <a:lnTo>
                    <a:pt x="3524" y="1246"/>
                  </a:lnTo>
                  <a:close/>
                  <a:moveTo>
                    <a:pt x="3524" y="1438"/>
                  </a:moveTo>
                  <a:lnTo>
                    <a:pt x="3524" y="1438"/>
                  </a:lnTo>
                  <a:lnTo>
                    <a:pt x="3530" y="1436"/>
                  </a:lnTo>
                  <a:lnTo>
                    <a:pt x="3528" y="1438"/>
                  </a:lnTo>
                  <a:lnTo>
                    <a:pt x="3524" y="1440"/>
                  </a:lnTo>
                  <a:lnTo>
                    <a:pt x="3524" y="1438"/>
                  </a:lnTo>
                  <a:close/>
                  <a:moveTo>
                    <a:pt x="2902" y="1018"/>
                  </a:moveTo>
                  <a:lnTo>
                    <a:pt x="2902" y="1018"/>
                  </a:lnTo>
                  <a:lnTo>
                    <a:pt x="2906" y="1022"/>
                  </a:lnTo>
                  <a:lnTo>
                    <a:pt x="2902" y="1026"/>
                  </a:lnTo>
                  <a:lnTo>
                    <a:pt x="2902" y="1018"/>
                  </a:lnTo>
                  <a:close/>
                  <a:moveTo>
                    <a:pt x="2886" y="622"/>
                  </a:moveTo>
                  <a:lnTo>
                    <a:pt x="2886" y="622"/>
                  </a:lnTo>
                  <a:lnTo>
                    <a:pt x="2884" y="618"/>
                  </a:lnTo>
                  <a:lnTo>
                    <a:pt x="2886" y="620"/>
                  </a:lnTo>
                  <a:lnTo>
                    <a:pt x="2886" y="622"/>
                  </a:lnTo>
                  <a:close/>
                  <a:moveTo>
                    <a:pt x="2838" y="832"/>
                  </a:moveTo>
                  <a:lnTo>
                    <a:pt x="2838" y="832"/>
                  </a:lnTo>
                  <a:lnTo>
                    <a:pt x="2842" y="834"/>
                  </a:lnTo>
                  <a:lnTo>
                    <a:pt x="2838" y="838"/>
                  </a:lnTo>
                  <a:lnTo>
                    <a:pt x="2838" y="832"/>
                  </a:lnTo>
                  <a:close/>
                  <a:moveTo>
                    <a:pt x="2834" y="1188"/>
                  </a:moveTo>
                  <a:lnTo>
                    <a:pt x="2834" y="1188"/>
                  </a:lnTo>
                  <a:lnTo>
                    <a:pt x="2836" y="1190"/>
                  </a:lnTo>
                  <a:lnTo>
                    <a:pt x="2838" y="1194"/>
                  </a:lnTo>
                  <a:lnTo>
                    <a:pt x="2834" y="1194"/>
                  </a:lnTo>
                  <a:lnTo>
                    <a:pt x="2834" y="1188"/>
                  </a:lnTo>
                  <a:close/>
                  <a:moveTo>
                    <a:pt x="2742" y="622"/>
                  </a:moveTo>
                  <a:lnTo>
                    <a:pt x="2742" y="622"/>
                  </a:lnTo>
                  <a:lnTo>
                    <a:pt x="2742" y="624"/>
                  </a:lnTo>
                  <a:lnTo>
                    <a:pt x="2740" y="624"/>
                  </a:lnTo>
                  <a:lnTo>
                    <a:pt x="2742" y="622"/>
                  </a:lnTo>
                  <a:close/>
                  <a:moveTo>
                    <a:pt x="1270" y="270"/>
                  </a:moveTo>
                  <a:lnTo>
                    <a:pt x="1270" y="270"/>
                  </a:lnTo>
                  <a:lnTo>
                    <a:pt x="1272" y="268"/>
                  </a:lnTo>
                  <a:lnTo>
                    <a:pt x="1274" y="274"/>
                  </a:lnTo>
                  <a:lnTo>
                    <a:pt x="1270" y="270"/>
                  </a:lnTo>
                  <a:close/>
                  <a:moveTo>
                    <a:pt x="802" y="806"/>
                  </a:moveTo>
                  <a:lnTo>
                    <a:pt x="802" y="806"/>
                  </a:lnTo>
                  <a:lnTo>
                    <a:pt x="800" y="802"/>
                  </a:lnTo>
                  <a:lnTo>
                    <a:pt x="802" y="804"/>
                  </a:lnTo>
                  <a:lnTo>
                    <a:pt x="802" y="806"/>
                  </a:lnTo>
                  <a:close/>
                  <a:moveTo>
                    <a:pt x="834" y="922"/>
                  </a:moveTo>
                  <a:lnTo>
                    <a:pt x="834" y="922"/>
                  </a:lnTo>
                  <a:lnTo>
                    <a:pt x="832" y="918"/>
                  </a:lnTo>
                  <a:lnTo>
                    <a:pt x="834" y="920"/>
                  </a:lnTo>
                  <a:lnTo>
                    <a:pt x="834" y="922"/>
                  </a:lnTo>
                  <a:close/>
                  <a:moveTo>
                    <a:pt x="830" y="808"/>
                  </a:moveTo>
                  <a:lnTo>
                    <a:pt x="830" y="808"/>
                  </a:lnTo>
                  <a:lnTo>
                    <a:pt x="834" y="802"/>
                  </a:lnTo>
                  <a:lnTo>
                    <a:pt x="838" y="802"/>
                  </a:lnTo>
                  <a:lnTo>
                    <a:pt x="834" y="806"/>
                  </a:lnTo>
                  <a:lnTo>
                    <a:pt x="830" y="808"/>
                  </a:lnTo>
                  <a:close/>
                  <a:moveTo>
                    <a:pt x="908" y="956"/>
                  </a:moveTo>
                  <a:lnTo>
                    <a:pt x="908" y="956"/>
                  </a:lnTo>
                  <a:lnTo>
                    <a:pt x="906" y="956"/>
                  </a:lnTo>
                  <a:lnTo>
                    <a:pt x="902" y="954"/>
                  </a:lnTo>
                  <a:lnTo>
                    <a:pt x="904" y="944"/>
                  </a:lnTo>
                  <a:lnTo>
                    <a:pt x="910" y="948"/>
                  </a:lnTo>
                  <a:lnTo>
                    <a:pt x="908" y="956"/>
                  </a:lnTo>
                  <a:close/>
                  <a:moveTo>
                    <a:pt x="932" y="966"/>
                  </a:moveTo>
                  <a:lnTo>
                    <a:pt x="932" y="966"/>
                  </a:lnTo>
                  <a:lnTo>
                    <a:pt x="932" y="968"/>
                  </a:lnTo>
                  <a:lnTo>
                    <a:pt x="928" y="972"/>
                  </a:lnTo>
                  <a:lnTo>
                    <a:pt x="922" y="970"/>
                  </a:lnTo>
                  <a:lnTo>
                    <a:pt x="924" y="960"/>
                  </a:lnTo>
                  <a:lnTo>
                    <a:pt x="932" y="962"/>
                  </a:lnTo>
                  <a:lnTo>
                    <a:pt x="932" y="966"/>
                  </a:lnTo>
                  <a:close/>
                  <a:moveTo>
                    <a:pt x="1042" y="888"/>
                  </a:moveTo>
                  <a:lnTo>
                    <a:pt x="1042" y="888"/>
                  </a:lnTo>
                  <a:lnTo>
                    <a:pt x="1038" y="886"/>
                  </a:lnTo>
                  <a:lnTo>
                    <a:pt x="1040" y="882"/>
                  </a:lnTo>
                  <a:lnTo>
                    <a:pt x="1042" y="882"/>
                  </a:lnTo>
                  <a:lnTo>
                    <a:pt x="1042" y="888"/>
                  </a:lnTo>
                  <a:close/>
                  <a:moveTo>
                    <a:pt x="1048" y="928"/>
                  </a:moveTo>
                  <a:lnTo>
                    <a:pt x="1048" y="928"/>
                  </a:lnTo>
                  <a:lnTo>
                    <a:pt x="1044" y="922"/>
                  </a:lnTo>
                  <a:lnTo>
                    <a:pt x="1052" y="924"/>
                  </a:lnTo>
                  <a:lnTo>
                    <a:pt x="1048" y="928"/>
                  </a:lnTo>
                  <a:close/>
                  <a:moveTo>
                    <a:pt x="1066" y="1380"/>
                  </a:moveTo>
                  <a:lnTo>
                    <a:pt x="1066" y="1380"/>
                  </a:lnTo>
                  <a:lnTo>
                    <a:pt x="1064" y="1376"/>
                  </a:lnTo>
                  <a:lnTo>
                    <a:pt x="1066" y="1378"/>
                  </a:lnTo>
                  <a:lnTo>
                    <a:pt x="1066" y="1380"/>
                  </a:lnTo>
                  <a:close/>
                  <a:moveTo>
                    <a:pt x="178" y="1372"/>
                  </a:moveTo>
                  <a:lnTo>
                    <a:pt x="178" y="1372"/>
                  </a:lnTo>
                  <a:lnTo>
                    <a:pt x="178" y="1364"/>
                  </a:lnTo>
                  <a:lnTo>
                    <a:pt x="182" y="1364"/>
                  </a:lnTo>
                  <a:lnTo>
                    <a:pt x="178" y="1372"/>
                  </a:lnTo>
                  <a:close/>
                  <a:moveTo>
                    <a:pt x="216" y="1232"/>
                  </a:moveTo>
                  <a:lnTo>
                    <a:pt x="216" y="1232"/>
                  </a:lnTo>
                  <a:lnTo>
                    <a:pt x="214" y="1232"/>
                  </a:lnTo>
                  <a:lnTo>
                    <a:pt x="216" y="1224"/>
                  </a:lnTo>
                  <a:lnTo>
                    <a:pt x="220" y="1226"/>
                  </a:lnTo>
                  <a:lnTo>
                    <a:pt x="216" y="1232"/>
                  </a:lnTo>
                  <a:close/>
                  <a:moveTo>
                    <a:pt x="270" y="1406"/>
                  </a:moveTo>
                  <a:lnTo>
                    <a:pt x="270" y="1406"/>
                  </a:lnTo>
                  <a:lnTo>
                    <a:pt x="268" y="1402"/>
                  </a:lnTo>
                  <a:lnTo>
                    <a:pt x="270" y="1404"/>
                  </a:lnTo>
                  <a:lnTo>
                    <a:pt x="270" y="1406"/>
                  </a:lnTo>
                  <a:close/>
                  <a:moveTo>
                    <a:pt x="524" y="1398"/>
                  </a:moveTo>
                  <a:lnTo>
                    <a:pt x="524" y="1398"/>
                  </a:lnTo>
                  <a:lnTo>
                    <a:pt x="520" y="1396"/>
                  </a:lnTo>
                  <a:lnTo>
                    <a:pt x="522" y="1390"/>
                  </a:lnTo>
                  <a:lnTo>
                    <a:pt x="526" y="1392"/>
                  </a:lnTo>
                  <a:lnTo>
                    <a:pt x="526" y="1398"/>
                  </a:lnTo>
                  <a:lnTo>
                    <a:pt x="524" y="1398"/>
                  </a:lnTo>
                  <a:close/>
                  <a:moveTo>
                    <a:pt x="536" y="1314"/>
                  </a:moveTo>
                  <a:lnTo>
                    <a:pt x="536" y="1314"/>
                  </a:lnTo>
                  <a:lnTo>
                    <a:pt x="532" y="1314"/>
                  </a:lnTo>
                  <a:lnTo>
                    <a:pt x="530" y="1308"/>
                  </a:lnTo>
                  <a:lnTo>
                    <a:pt x="536" y="1302"/>
                  </a:lnTo>
                  <a:lnTo>
                    <a:pt x="536" y="1314"/>
                  </a:lnTo>
                  <a:close/>
                  <a:moveTo>
                    <a:pt x="550" y="1438"/>
                  </a:moveTo>
                  <a:lnTo>
                    <a:pt x="550" y="1438"/>
                  </a:lnTo>
                  <a:lnTo>
                    <a:pt x="552" y="1434"/>
                  </a:lnTo>
                  <a:lnTo>
                    <a:pt x="558" y="1440"/>
                  </a:lnTo>
                  <a:lnTo>
                    <a:pt x="550" y="1438"/>
                  </a:lnTo>
                  <a:close/>
                  <a:moveTo>
                    <a:pt x="654" y="1714"/>
                  </a:moveTo>
                  <a:lnTo>
                    <a:pt x="654" y="1714"/>
                  </a:lnTo>
                  <a:lnTo>
                    <a:pt x="650" y="1706"/>
                  </a:lnTo>
                  <a:lnTo>
                    <a:pt x="656" y="1706"/>
                  </a:lnTo>
                  <a:lnTo>
                    <a:pt x="654" y="1714"/>
                  </a:lnTo>
                  <a:close/>
                  <a:moveTo>
                    <a:pt x="42" y="2086"/>
                  </a:moveTo>
                  <a:lnTo>
                    <a:pt x="42" y="2086"/>
                  </a:lnTo>
                  <a:lnTo>
                    <a:pt x="40" y="2082"/>
                  </a:lnTo>
                  <a:lnTo>
                    <a:pt x="42" y="2084"/>
                  </a:lnTo>
                  <a:lnTo>
                    <a:pt x="42" y="2086"/>
                  </a:lnTo>
                  <a:close/>
                  <a:moveTo>
                    <a:pt x="100" y="2040"/>
                  </a:moveTo>
                  <a:lnTo>
                    <a:pt x="100" y="2040"/>
                  </a:lnTo>
                  <a:lnTo>
                    <a:pt x="100" y="2034"/>
                  </a:lnTo>
                  <a:lnTo>
                    <a:pt x="104" y="2036"/>
                  </a:lnTo>
                  <a:lnTo>
                    <a:pt x="100" y="2040"/>
                  </a:lnTo>
                  <a:close/>
                  <a:moveTo>
                    <a:pt x="118" y="2152"/>
                  </a:moveTo>
                  <a:lnTo>
                    <a:pt x="118" y="2152"/>
                  </a:lnTo>
                  <a:lnTo>
                    <a:pt x="122" y="2156"/>
                  </a:lnTo>
                  <a:lnTo>
                    <a:pt x="118" y="2152"/>
                  </a:lnTo>
                  <a:close/>
                  <a:moveTo>
                    <a:pt x="122" y="2144"/>
                  </a:moveTo>
                  <a:lnTo>
                    <a:pt x="122" y="2144"/>
                  </a:lnTo>
                  <a:lnTo>
                    <a:pt x="114" y="2144"/>
                  </a:lnTo>
                  <a:lnTo>
                    <a:pt x="118" y="2132"/>
                  </a:lnTo>
                  <a:lnTo>
                    <a:pt x="122" y="2136"/>
                  </a:lnTo>
                  <a:lnTo>
                    <a:pt x="122" y="2144"/>
                  </a:lnTo>
                  <a:close/>
                  <a:moveTo>
                    <a:pt x="218" y="2314"/>
                  </a:moveTo>
                  <a:lnTo>
                    <a:pt x="218" y="2314"/>
                  </a:lnTo>
                  <a:lnTo>
                    <a:pt x="220" y="2310"/>
                  </a:lnTo>
                  <a:lnTo>
                    <a:pt x="224" y="2314"/>
                  </a:lnTo>
                  <a:lnTo>
                    <a:pt x="218" y="2314"/>
                  </a:lnTo>
                  <a:close/>
                  <a:moveTo>
                    <a:pt x="320" y="2408"/>
                  </a:moveTo>
                  <a:lnTo>
                    <a:pt x="320" y="2408"/>
                  </a:lnTo>
                  <a:lnTo>
                    <a:pt x="314" y="2400"/>
                  </a:lnTo>
                  <a:lnTo>
                    <a:pt x="322" y="2406"/>
                  </a:lnTo>
                  <a:lnTo>
                    <a:pt x="320" y="2408"/>
                  </a:lnTo>
                  <a:close/>
                  <a:moveTo>
                    <a:pt x="348" y="2140"/>
                  </a:moveTo>
                  <a:lnTo>
                    <a:pt x="348" y="2140"/>
                  </a:lnTo>
                  <a:lnTo>
                    <a:pt x="348" y="2144"/>
                  </a:lnTo>
                  <a:lnTo>
                    <a:pt x="344" y="2146"/>
                  </a:lnTo>
                  <a:lnTo>
                    <a:pt x="348" y="2140"/>
                  </a:lnTo>
                  <a:close/>
                  <a:moveTo>
                    <a:pt x="350" y="2412"/>
                  </a:moveTo>
                  <a:lnTo>
                    <a:pt x="350" y="2412"/>
                  </a:lnTo>
                  <a:lnTo>
                    <a:pt x="346" y="2410"/>
                  </a:lnTo>
                  <a:lnTo>
                    <a:pt x="346" y="2400"/>
                  </a:lnTo>
                  <a:lnTo>
                    <a:pt x="352" y="2400"/>
                  </a:lnTo>
                  <a:lnTo>
                    <a:pt x="356" y="2406"/>
                  </a:lnTo>
                  <a:lnTo>
                    <a:pt x="350" y="2412"/>
                  </a:lnTo>
                  <a:close/>
                  <a:moveTo>
                    <a:pt x="416" y="2226"/>
                  </a:moveTo>
                  <a:lnTo>
                    <a:pt x="416" y="2226"/>
                  </a:lnTo>
                  <a:lnTo>
                    <a:pt x="420" y="2228"/>
                  </a:lnTo>
                  <a:lnTo>
                    <a:pt x="422" y="2230"/>
                  </a:lnTo>
                  <a:lnTo>
                    <a:pt x="418" y="2228"/>
                  </a:lnTo>
                  <a:lnTo>
                    <a:pt x="416" y="2226"/>
                  </a:lnTo>
                  <a:close/>
                  <a:moveTo>
                    <a:pt x="452" y="2104"/>
                  </a:moveTo>
                  <a:lnTo>
                    <a:pt x="452" y="2104"/>
                  </a:lnTo>
                  <a:lnTo>
                    <a:pt x="450" y="2100"/>
                  </a:lnTo>
                  <a:lnTo>
                    <a:pt x="452" y="2102"/>
                  </a:lnTo>
                  <a:lnTo>
                    <a:pt x="452" y="2104"/>
                  </a:lnTo>
                  <a:close/>
                  <a:moveTo>
                    <a:pt x="478" y="2316"/>
                  </a:moveTo>
                  <a:lnTo>
                    <a:pt x="478" y="2316"/>
                  </a:lnTo>
                  <a:lnTo>
                    <a:pt x="476" y="2312"/>
                  </a:lnTo>
                  <a:lnTo>
                    <a:pt x="478" y="2314"/>
                  </a:lnTo>
                  <a:lnTo>
                    <a:pt x="478" y="2316"/>
                  </a:lnTo>
                  <a:close/>
                  <a:moveTo>
                    <a:pt x="484" y="2128"/>
                  </a:moveTo>
                  <a:lnTo>
                    <a:pt x="484" y="2128"/>
                  </a:lnTo>
                  <a:lnTo>
                    <a:pt x="488" y="2126"/>
                  </a:lnTo>
                  <a:lnTo>
                    <a:pt x="490" y="2128"/>
                  </a:lnTo>
                  <a:lnTo>
                    <a:pt x="488" y="2128"/>
                  </a:lnTo>
                  <a:lnTo>
                    <a:pt x="484" y="2128"/>
                  </a:lnTo>
                  <a:close/>
                  <a:moveTo>
                    <a:pt x="492" y="1928"/>
                  </a:moveTo>
                  <a:lnTo>
                    <a:pt x="492" y="1928"/>
                  </a:lnTo>
                  <a:lnTo>
                    <a:pt x="492" y="1922"/>
                  </a:lnTo>
                  <a:lnTo>
                    <a:pt x="494" y="1924"/>
                  </a:lnTo>
                  <a:lnTo>
                    <a:pt x="496" y="1928"/>
                  </a:lnTo>
                  <a:lnTo>
                    <a:pt x="492" y="1928"/>
                  </a:lnTo>
                  <a:close/>
                  <a:moveTo>
                    <a:pt x="510" y="1904"/>
                  </a:moveTo>
                  <a:lnTo>
                    <a:pt x="510" y="1904"/>
                  </a:lnTo>
                  <a:lnTo>
                    <a:pt x="508" y="1900"/>
                  </a:lnTo>
                  <a:lnTo>
                    <a:pt x="510" y="1902"/>
                  </a:lnTo>
                  <a:lnTo>
                    <a:pt x="510" y="1904"/>
                  </a:lnTo>
                  <a:close/>
                  <a:moveTo>
                    <a:pt x="512" y="2066"/>
                  </a:moveTo>
                  <a:lnTo>
                    <a:pt x="512" y="2066"/>
                  </a:lnTo>
                  <a:lnTo>
                    <a:pt x="512" y="2064"/>
                  </a:lnTo>
                  <a:lnTo>
                    <a:pt x="512" y="2066"/>
                  </a:lnTo>
                  <a:close/>
                  <a:moveTo>
                    <a:pt x="540" y="2224"/>
                  </a:moveTo>
                  <a:lnTo>
                    <a:pt x="540" y="2224"/>
                  </a:lnTo>
                  <a:lnTo>
                    <a:pt x="532" y="2226"/>
                  </a:lnTo>
                  <a:lnTo>
                    <a:pt x="534" y="2216"/>
                  </a:lnTo>
                  <a:lnTo>
                    <a:pt x="540" y="2222"/>
                  </a:lnTo>
                  <a:lnTo>
                    <a:pt x="540" y="2224"/>
                  </a:lnTo>
                  <a:close/>
                  <a:moveTo>
                    <a:pt x="542" y="2408"/>
                  </a:moveTo>
                  <a:lnTo>
                    <a:pt x="542" y="2408"/>
                  </a:lnTo>
                  <a:lnTo>
                    <a:pt x="546" y="2412"/>
                  </a:lnTo>
                  <a:lnTo>
                    <a:pt x="542" y="2408"/>
                  </a:lnTo>
                  <a:close/>
                  <a:moveTo>
                    <a:pt x="562" y="1918"/>
                  </a:moveTo>
                  <a:lnTo>
                    <a:pt x="562" y="1918"/>
                  </a:lnTo>
                  <a:lnTo>
                    <a:pt x="560" y="1914"/>
                  </a:lnTo>
                  <a:lnTo>
                    <a:pt x="562" y="1916"/>
                  </a:lnTo>
                  <a:lnTo>
                    <a:pt x="562" y="1918"/>
                  </a:lnTo>
                  <a:close/>
                  <a:moveTo>
                    <a:pt x="248" y="2674"/>
                  </a:moveTo>
                  <a:lnTo>
                    <a:pt x="248" y="2674"/>
                  </a:lnTo>
                  <a:lnTo>
                    <a:pt x="254" y="2674"/>
                  </a:lnTo>
                  <a:lnTo>
                    <a:pt x="256" y="2682"/>
                  </a:lnTo>
                  <a:lnTo>
                    <a:pt x="250" y="2678"/>
                  </a:lnTo>
                  <a:lnTo>
                    <a:pt x="248" y="2674"/>
                  </a:lnTo>
                  <a:close/>
                  <a:moveTo>
                    <a:pt x="508" y="2500"/>
                  </a:moveTo>
                  <a:lnTo>
                    <a:pt x="508" y="2500"/>
                  </a:lnTo>
                  <a:lnTo>
                    <a:pt x="506" y="2506"/>
                  </a:lnTo>
                  <a:lnTo>
                    <a:pt x="500" y="2502"/>
                  </a:lnTo>
                  <a:lnTo>
                    <a:pt x="498" y="2496"/>
                  </a:lnTo>
                  <a:lnTo>
                    <a:pt x="508" y="2498"/>
                  </a:lnTo>
                  <a:lnTo>
                    <a:pt x="508" y="2500"/>
                  </a:lnTo>
                  <a:close/>
                  <a:moveTo>
                    <a:pt x="692" y="2406"/>
                  </a:moveTo>
                  <a:lnTo>
                    <a:pt x="692" y="2406"/>
                  </a:lnTo>
                  <a:lnTo>
                    <a:pt x="694" y="2410"/>
                  </a:lnTo>
                  <a:lnTo>
                    <a:pt x="686" y="2410"/>
                  </a:lnTo>
                  <a:lnTo>
                    <a:pt x="684" y="2404"/>
                  </a:lnTo>
                  <a:lnTo>
                    <a:pt x="692" y="2406"/>
                  </a:lnTo>
                  <a:close/>
                  <a:moveTo>
                    <a:pt x="690" y="2436"/>
                  </a:moveTo>
                  <a:lnTo>
                    <a:pt x="690" y="2436"/>
                  </a:lnTo>
                  <a:lnTo>
                    <a:pt x="694" y="2440"/>
                  </a:lnTo>
                  <a:lnTo>
                    <a:pt x="680" y="2448"/>
                  </a:lnTo>
                  <a:lnTo>
                    <a:pt x="690" y="2436"/>
                  </a:lnTo>
                  <a:close/>
                  <a:moveTo>
                    <a:pt x="650" y="2172"/>
                  </a:moveTo>
                  <a:lnTo>
                    <a:pt x="650" y="2172"/>
                  </a:lnTo>
                  <a:lnTo>
                    <a:pt x="654" y="2174"/>
                  </a:lnTo>
                  <a:lnTo>
                    <a:pt x="656" y="2180"/>
                  </a:lnTo>
                  <a:lnTo>
                    <a:pt x="650" y="2178"/>
                  </a:lnTo>
                  <a:lnTo>
                    <a:pt x="650" y="2172"/>
                  </a:lnTo>
                  <a:close/>
                  <a:moveTo>
                    <a:pt x="620" y="2302"/>
                  </a:moveTo>
                  <a:lnTo>
                    <a:pt x="620" y="2302"/>
                  </a:lnTo>
                  <a:lnTo>
                    <a:pt x="616" y="2302"/>
                  </a:lnTo>
                  <a:lnTo>
                    <a:pt x="612" y="2300"/>
                  </a:lnTo>
                  <a:lnTo>
                    <a:pt x="620" y="2302"/>
                  </a:lnTo>
                  <a:close/>
                  <a:moveTo>
                    <a:pt x="568" y="2166"/>
                  </a:moveTo>
                  <a:lnTo>
                    <a:pt x="568" y="2166"/>
                  </a:lnTo>
                  <a:lnTo>
                    <a:pt x="574" y="2170"/>
                  </a:lnTo>
                  <a:lnTo>
                    <a:pt x="570" y="2170"/>
                  </a:lnTo>
                  <a:lnTo>
                    <a:pt x="568" y="2166"/>
                  </a:lnTo>
                  <a:close/>
                  <a:moveTo>
                    <a:pt x="584" y="2448"/>
                  </a:moveTo>
                  <a:lnTo>
                    <a:pt x="584" y="2448"/>
                  </a:lnTo>
                  <a:lnTo>
                    <a:pt x="578" y="2448"/>
                  </a:lnTo>
                  <a:lnTo>
                    <a:pt x="576" y="2438"/>
                  </a:lnTo>
                  <a:lnTo>
                    <a:pt x="580" y="2436"/>
                  </a:lnTo>
                  <a:lnTo>
                    <a:pt x="584" y="2442"/>
                  </a:lnTo>
                  <a:lnTo>
                    <a:pt x="584" y="2448"/>
                  </a:lnTo>
                  <a:close/>
                  <a:moveTo>
                    <a:pt x="610" y="2366"/>
                  </a:moveTo>
                  <a:lnTo>
                    <a:pt x="610" y="2366"/>
                  </a:lnTo>
                  <a:lnTo>
                    <a:pt x="616" y="2370"/>
                  </a:lnTo>
                  <a:lnTo>
                    <a:pt x="608" y="2374"/>
                  </a:lnTo>
                  <a:lnTo>
                    <a:pt x="610" y="2366"/>
                  </a:lnTo>
                  <a:close/>
                  <a:moveTo>
                    <a:pt x="610" y="2402"/>
                  </a:moveTo>
                  <a:lnTo>
                    <a:pt x="610" y="2402"/>
                  </a:lnTo>
                  <a:lnTo>
                    <a:pt x="612" y="2400"/>
                  </a:lnTo>
                  <a:lnTo>
                    <a:pt x="616" y="2404"/>
                  </a:lnTo>
                  <a:lnTo>
                    <a:pt x="610" y="2404"/>
                  </a:lnTo>
                  <a:lnTo>
                    <a:pt x="610" y="2402"/>
                  </a:lnTo>
                  <a:close/>
                  <a:moveTo>
                    <a:pt x="612" y="2494"/>
                  </a:moveTo>
                  <a:lnTo>
                    <a:pt x="612" y="2494"/>
                  </a:lnTo>
                  <a:lnTo>
                    <a:pt x="620" y="2496"/>
                  </a:lnTo>
                  <a:lnTo>
                    <a:pt x="616" y="2496"/>
                  </a:lnTo>
                  <a:lnTo>
                    <a:pt x="612" y="2494"/>
                  </a:lnTo>
                  <a:close/>
                  <a:moveTo>
                    <a:pt x="620" y="2318"/>
                  </a:moveTo>
                  <a:lnTo>
                    <a:pt x="620" y="2318"/>
                  </a:lnTo>
                  <a:lnTo>
                    <a:pt x="618" y="2316"/>
                  </a:lnTo>
                  <a:lnTo>
                    <a:pt x="620" y="2312"/>
                  </a:lnTo>
                  <a:lnTo>
                    <a:pt x="624" y="2316"/>
                  </a:lnTo>
                  <a:lnTo>
                    <a:pt x="620" y="2318"/>
                  </a:lnTo>
                  <a:close/>
                  <a:moveTo>
                    <a:pt x="636" y="2048"/>
                  </a:moveTo>
                  <a:lnTo>
                    <a:pt x="636" y="2048"/>
                  </a:lnTo>
                  <a:lnTo>
                    <a:pt x="638" y="2044"/>
                  </a:lnTo>
                  <a:lnTo>
                    <a:pt x="642" y="2048"/>
                  </a:lnTo>
                  <a:lnTo>
                    <a:pt x="638" y="2050"/>
                  </a:lnTo>
                  <a:lnTo>
                    <a:pt x="636" y="2048"/>
                  </a:lnTo>
                  <a:close/>
                  <a:moveTo>
                    <a:pt x="644" y="2810"/>
                  </a:moveTo>
                  <a:lnTo>
                    <a:pt x="644" y="2810"/>
                  </a:lnTo>
                  <a:lnTo>
                    <a:pt x="644" y="2804"/>
                  </a:lnTo>
                  <a:lnTo>
                    <a:pt x="648" y="2806"/>
                  </a:lnTo>
                  <a:lnTo>
                    <a:pt x="644" y="2810"/>
                  </a:lnTo>
                  <a:close/>
                  <a:moveTo>
                    <a:pt x="646" y="2672"/>
                  </a:moveTo>
                  <a:lnTo>
                    <a:pt x="646" y="2672"/>
                  </a:lnTo>
                  <a:lnTo>
                    <a:pt x="644" y="2668"/>
                  </a:lnTo>
                  <a:lnTo>
                    <a:pt x="646" y="2670"/>
                  </a:lnTo>
                  <a:lnTo>
                    <a:pt x="646" y="2672"/>
                  </a:lnTo>
                  <a:close/>
                  <a:moveTo>
                    <a:pt x="644" y="2552"/>
                  </a:moveTo>
                  <a:lnTo>
                    <a:pt x="644" y="2552"/>
                  </a:lnTo>
                  <a:lnTo>
                    <a:pt x="642" y="2544"/>
                  </a:lnTo>
                  <a:lnTo>
                    <a:pt x="644" y="2546"/>
                  </a:lnTo>
                  <a:lnTo>
                    <a:pt x="648" y="2548"/>
                  </a:lnTo>
                  <a:lnTo>
                    <a:pt x="644" y="2552"/>
                  </a:lnTo>
                  <a:close/>
                  <a:moveTo>
                    <a:pt x="640" y="2494"/>
                  </a:moveTo>
                  <a:lnTo>
                    <a:pt x="640" y="2494"/>
                  </a:lnTo>
                  <a:lnTo>
                    <a:pt x="642" y="2492"/>
                  </a:lnTo>
                  <a:lnTo>
                    <a:pt x="648" y="2494"/>
                  </a:lnTo>
                  <a:lnTo>
                    <a:pt x="650" y="2500"/>
                  </a:lnTo>
                  <a:lnTo>
                    <a:pt x="640" y="2494"/>
                  </a:lnTo>
                  <a:close/>
                  <a:moveTo>
                    <a:pt x="648" y="2470"/>
                  </a:moveTo>
                  <a:lnTo>
                    <a:pt x="648" y="2470"/>
                  </a:lnTo>
                  <a:lnTo>
                    <a:pt x="646" y="2464"/>
                  </a:lnTo>
                  <a:lnTo>
                    <a:pt x="652" y="2460"/>
                  </a:lnTo>
                  <a:lnTo>
                    <a:pt x="656" y="2460"/>
                  </a:lnTo>
                  <a:lnTo>
                    <a:pt x="658" y="2464"/>
                  </a:lnTo>
                  <a:lnTo>
                    <a:pt x="650" y="2470"/>
                  </a:lnTo>
                  <a:lnTo>
                    <a:pt x="648" y="2470"/>
                  </a:lnTo>
                  <a:close/>
                  <a:moveTo>
                    <a:pt x="672" y="2686"/>
                  </a:moveTo>
                  <a:lnTo>
                    <a:pt x="672" y="2686"/>
                  </a:lnTo>
                  <a:lnTo>
                    <a:pt x="670" y="2682"/>
                  </a:lnTo>
                  <a:lnTo>
                    <a:pt x="672" y="2684"/>
                  </a:lnTo>
                  <a:lnTo>
                    <a:pt x="672" y="2686"/>
                  </a:lnTo>
                  <a:close/>
                  <a:moveTo>
                    <a:pt x="680" y="2518"/>
                  </a:moveTo>
                  <a:lnTo>
                    <a:pt x="680" y="2518"/>
                  </a:lnTo>
                  <a:lnTo>
                    <a:pt x="658" y="2522"/>
                  </a:lnTo>
                  <a:lnTo>
                    <a:pt x="656" y="2516"/>
                  </a:lnTo>
                  <a:lnTo>
                    <a:pt x="674" y="2510"/>
                  </a:lnTo>
                  <a:lnTo>
                    <a:pt x="680" y="2516"/>
                  </a:lnTo>
                  <a:lnTo>
                    <a:pt x="680" y="2518"/>
                  </a:lnTo>
                  <a:close/>
                  <a:moveTo>
                    <a:pt x="678" y="2496"/>
                  </a:moveTo>
                  <a:lnTo>
                    <a:pt x="678" y="2496"/>
                  </a:lnTo>
                  <a:lnTo>
                    <a:pt x="672" y="2496"/>
                  </a:lnTo>
                  <a:lnTo>
                    <a:pt x="670" y="2486"/>
                  </a:lnTo>
                  <a:lnTo>
                    <a:pt x="678" y="2486"/>
                  </a:lnTo>
                  <a:lnTo>
                    <a:pt x="682" y="2490"/>
                  </a:lnTo>
                  <a:lnTo>
                    <a:pt x="678" y="2496"/>
                  </a:lnTo>
                  <a:close/>
                  <a:moveTo>
                    <a:pt x="700" y="2502"/>
                  </a:moveTo>
                  <a:lnTo>
                    <a:pt x="700" y="2502"/>
                  </a:lnTo>
                  <a:lnTo>
                    <a:pt x="698" y="2496"/>
                  </a:lnTo>
                  <a:lnTo>
                    <a:pt x="692" y="2496"/>
                  </a:lnTo>
                  <a:lnTo>
                    <a:pt x="690" y="2488"/>
                  </a:lnTo>
                  <a:lnTo>
                    <a:pt x="690" y="2482"/>
                  </a:lnTo>
                  <a:lnTo>
                    <a:pt x="700" y="2488"/>
                  </a:lnTo>
                  <a:lnTo>
                    <a:pt x="706" y="2496"/>
                  </a:lnTo>
                  <a:lnTo>
                    <a:pt x="704" y="2502"/>
                  </a:lnTo>
                  <a:lnTo>
                    <a:pt x="700" y="2502"/>
                  </a:lnTo>
                  <a:close/>
                  <a:moveTo>
                    <a:pt x="698" y="2412"/>
                  </a:moveTo>
                  <a:lnTo>
                    <a:pt x="698" y="2412"/>
                  </a:lnTo>
                  <a:lnTo>
                    <a:pt x="704" y="2404"/>
                  </a:lnTo>
                  <a:lnTo>
                    <a:pt x="706" y="2404"/>
                  </a:lnTo>
                  <a:lnTo>
                    <a:pt x="704" y="2410"/>
                  </a:lnTo>
                  <a:lnTo>
                    <a:pt x="698" y="2412"/>
                  </a:lnTo>
                  <a:close/>
                  <a:moveTo>
                    <a:pt x="736" y="2606"/>
                  </a:moveTo>
                  <a:lnTo>
                    <a:pt x="736" y="2606"/>
                  </a:lnTo>
                  <a:lnTo>
                    <a:pt x="734" y="2606"/>
                  </a:lnTo>
                  <a:lnTo>
                    <a:pt x="730" y="2602"/>
                  </a:lnTo>
                  <a:lnTo>
                    <a:pt x="736" y="2594"/>
                  </a:lnTo>
                  <a:lnTo>
                    <a:pt x="738" y="2596"/>
                  </a:lnTo>
                  <a:lnTo>
                    <a:pt x="740" y="2600"/>
                  </a:lnTo>
                  <a:lnTo>
                    <a:pt x="738" y="2602"/>
                  </a:lnTo>
                  <a:lnTo>
                    <a:pt x="736" y="2606"/>
                  </a:lnTo>
                  <a:close/>
                  <a:moveTo>
                    <a:pt x="736" y="2544"/>
                  </a:moveTo>
                  <a:lnTo>
                    <a:pt x="736" y="2544"/>
                  </a:lnTo>
                  <a:lnTo>
                    <a:pt x="736" y="2536"/>
                  </a:lnTo>
                  <a:lnTo>
                    <a:pt x="740" y="2540"/>
                  </a:lnTo>
                  <a:lnTo>
                    <a:pt x="736" y="2544"/>
                  </a:lnTo>
                  <a:close/>
                  <a:moveTo>
                    <a:pt x="730" y="2506"/>
                  </a:moveTo>
                  <a:lnTo>
                    <a:pt x="730" y="2506"/>
                  </a:lnTo>
                  <a:lnTo>
                    <a:pt x="728" y="2506"/>
                  </a:lnTo>
                  <a:lnTo>
                    <a:pt x="730" y="2498"/>
                  </a:lnTo>
                  <a:lnTo>
                    <a:pt x="736" y="2498"/>
                  </a:lnTo>
                  <a:lnTo>
                    <a:pt x="740" y="2504"/>
                  </a:lnTo>
                  <a:lnTo>
                    <a:pt x="730" y="2506"/>
                  </a:lnTo>
                  <a:close/>
                  <a:moveTo>
                    <a:pt x="728" y="2416"/>
                  </a:moveTo>
                  <a:lnTo>
                    <a:pt x="728" y="2416"/>
                  </a:lnTo>
                  <a:lnTo>
                    <a:pt x="728" y="2406"/>
                  </a:lnTo>
                  <a:lnTo>
                    <a:pt x="732" y="2404"/>
                  </a:lnTo>
                  <a:lnTo>
                    <a:pt x="744" y="2410"/>
                  </a:lnTo>
                  <a:lnTo>
                    <a:pt x="744" y="2412"/>
                  </a:lnTo>
                  <a:lnTo>
                    <a:pt x="740" y="2414"/>
                  </a:lnTo>
                  <a:lnTo>
                    <a:pt x="728" y="2416"/>
                  </a:lnTo>
                  <a:close/>
                  <a:moveTo>
                    <a:pt x="742" y="2450"/>
                  </a:moveTo>
                  <a:lnTo>
                    <a:pt x="742" y="2450"/>
                  </a:lnTo>
                  <a:lnTo>
                    <a:pt x="744" y="2444"/>
                  </a:lnTo>
                  <a:lnTo>
                    <a:pt x="748" y="2444"/>
                  </a:lnTo>
                  <a:lnTo>
                    <a:pt x="746" y="2448"/>
                  </a:lnTo>
                  <a:lnTo>
                    <a:pt x="742" y="2450"/>
                  </a:lnTo>
                  <a:close/>
                  <a:moveTo>
                    <a:pt x="774" y="2892"/>
                  </a:moveTo>
                  <a:lnTo>
                    <a:pt x="774" y="2892"/>
                  </a:lnTo>
                  <a:lnTo>
                    <a:pt x="774" y="2884"/>
                  </a:lnTo>
                  <a:lnTo>
                    <a:pt x="778" y="2884"/>
                  </a:lnTo>
                  <a:lnTo>
                    <a:pt x="774" y="2892"/>
                  </a:lnTo>
                  <a:close/>
                  <a:moveTo>
                    <a:pt x="776" y="2354"/>
                  </a:moveTo>
                  <a:lnTo>
                    <a:pt x="776" y="2354"/>
                  </a:lnTo>
                  <a:lnTo>
                    <a:pt x="786" y="2356"/>
                  </a:lnTo>
                  <a:lnTo>
                    <a:pt x="780" y="2358"/>
                  </a:lnTo>
                  <a:lnTo>
                    <a:pt x="776" y="2354"/>
                  </a:lnTo>
                  <a:close/>
                  <a:moveTo>
                    <a:pt x="802" y="2400"/>
                  </a:moveTo>
                  <a:lnTo>
                    <a:pt x="802" y="2400"/>
                  </a:lnTo>
                  <a:lnTo>
                    <a:pt x="800" y="2398"/>
                  </a:lnTo>
                  <a:lnTo>
                    <a:pt x="804" y="2398"/>
                  </a:lnTo>
                  <a:lnTo>
                    <a:pt x="802" y="2400"/>
                  </a:lnTo>
                  <a:close/>
                  <a:moveTo>
                    <a:pt x="808" y="2360"/>
                  </a:moveTo>
                  <a:lnTo>
                    <a:pt x="808" y="2360"/>
                  </a:lnTo>
                  <a:lnTo>
                    <a:pt x="814" y="2364"/>
                  </a:lnTo>
                  <a:lnTo>
                    <a:pt x="810" y="2364"/>
                  </a:lnTo>
                  <a:lnTo>
                    <a:pt x="808" y="2360"/>
                  </a:lnTo>
                  <a:close/>
                  <a:moveTo>
                    <a:pt x="866" y="1954"/>
                  </a:moveTo>
                  <a:lnTo>
                    <a:pt x="866" y="1954"/>
                  </a:lnTo>
                  <a:lnTo>
                    <a:pt x="864" y="1948"/>
                  </a:lnTo>
                  <a:lnTo>
                    <a:pt x="870" y="1950"/>
                  </a:lnTo>
                  <a:lnTo>
                    <a:pt x="866" y="1954"/>
                  </a:lnTo>
                  <a:close/>
                  <a:moveTo>
                    <a:pt x="912" y="2430"/>
                  </a:moveTo>
                  <a:lnTo>
                    <a:pt x="912" y="2430"/>
                  </a:lnTo>
                  <a:lnTo>
                    <a:pt x="916" y="2428"/>
                  </a:lnTo>
                  <a:lnTo>
                    <a:pt x="920" y="2434"/>
                  </a:lnTo>
                  <a:lnTo>
                    <a:pt x="912" y="2430"/>
                  </a:lnTo>
                  <a:close/>
                  <a:moveTo>
                    <a:pt x="920" y="1744"/>
                  </a:moveTo>
                  <a:lnTo>
                    <a:pt x="920" y="1744"/>
                  </a:lnTo>
                  <a:lnTo>
                    <a:pt x="924" y="1748"/>
                  </a:lnTo>
                  <a:lnTo>
                    <a:pt x="920" y="1744"/>
                  </a:lnTo>
                  <a:close/>
                  <a:moveTo>
                    <a:pt x="1084" y="900"/>
                  </a:moveTo>
                  <a:lnTo>
                    <a:pt x="1084" y="900"/>
                  </a:lnTo>
                  <a:lnTo>
                    <a:pt x="1084" y="890"/>
                  </a:lnTo>
                  <a:lnTo>
                    <a:pt x="1090" y="890"/>
                  </a:lnTo>
                  <a:lnTo>
                    <a:pt x="1092" y="900"/>
                  </a:lnTo>
                  <a:lnTo>
                    <a:pt x="1084" y="900"/>
                  </a:lnTo>
                  <a:close/>
                  <a:moveTo>
                    <a:pt x="1058" y="1558"/>
                  </a:moveTo>
                  <a:lnTo>
                    <a:pt x="1058" y="1558"/>
                  </a:lnTo>
                  <a:lnTo>
                    <a:pt x="1060" y="1558"/>
                  </a:lnTo>
                  <a:lnTo>
                    <a:pt x="1056" y="1562"/>
                  </a:lnTo>
                  <a:lnTo>
                    <a:pt x="1058" y="1558"/>
                  </a:lnTo>
                  <a:close/>
                  <a:moveTo>
                    <a:pt x="988" y="2678"/>
                  </a:moveTo>
                  <a:lnTo>
                    <a:pt x="988" y="2678"/>
                  </a:lnTo>
                  <a:lnTo>
                    <a:pt x="990" y="2666"/>
                  </a:lnTo>
                  <a:lnTo>
                    <a:pt x="994" y="2670"/>
                  </a:lnTo>
                  <a:lnTo>
                    <a:pt x="994" y="2672"/>
                  </a:lnTo>
                  <a:lnTo>
                    <a:pt x="992" y="2674"/>
                  </a:lnTo>
                  <a:lnTo>
                    <a:pt x="988" y="2678"/>
                  </a:lnTo>
                  <a:close/>
                  <a:moveTo>
                    <a:pt x="1010" y="1552"/>
                  </a:moveTo>
                  <a:lnTo>
                    <a:pt x="1010" y="1552"/>
                  </a:lnTo>
                  <a:lnTo>
                    <a:pt x="1008" y="1548"/>
                  </a:lnTo>
                  <a:lnTo>
                    <a:pt x="1010" y="1550"/>
                  </a:lnTo>
                  <a:lnTo>
                    <a:pt x="1010" y="1552"/>
                  </a:lnTo>
                  <a:close/>
                  <a:moveTo>
                    <a:pt x="1018" y="2536"/>
                  </a:moveTo>
                  <a:lnTo>
                    <a:pt x="1018" y="2536"/>
                  </a:lnTo>
                  <a:lnTo>
                    <a:pt x="1026" y="2538"/>
                  </a:lnTo>
                  <a:lnTo>
                    <a:pt x="1022" y="2538"/>
                  </a:lnTo>
                  <a:lnTo>
                    <a:pt x="1018" y="2536"/>
                  </a:lnTo>
                  <a:close/>
                  <a:moveTo>
                    <a:pt x="1022" y="2682"/>
                  </a:moveTo>
                  <a:lnTo>
                    <a:pt x="1022" y="2682"/>
                  </a:lnTo>
                  <a:lnTo>
                    <a:pt x="1024" y="2670"/>
                  </a:lnTo>
                  <a:lnTo>
                    <a:pt x="1032" y="2676"/>
                  </a:lnTo>
                  <a:lnTo>
                    <a:pt x="1032" y="2682"/>
                  </a:lnTo>
                  <a:lnTo>
                    <a:pt x="1026" y="2686"/>
                  </a:lnTo>
                  <a:lnTo>
                    <a:pt x="1022" y="2682"/>
                  </a:lnTo>
                  <a:close/>
                  <a:moveTo>
                    <a:pt x="1028" y="2992"/>
                  </a:moveTo>
                  <a:lnTo>
                    <a:pt x="1028" y="2992"/>
                  </a:lnTo>
                  <a:lnTo>
                    <a:pt x="1036" y="2994"/>
                  </a:lnTo>
                  <a:lnTo>
                    <a:pt x="1038" y="2998"/>
                  </a:lnTo>
                  <a:lnTo>
                    <a:pt x="1030" y="2996"/>
                  </a:lnTo>
                  <a:lnTo>
                    <a:pt x="1028" y="2992"/>
                  </a:lnTo>
                  <a:close/>
                  <a:moveTo>
                    <a:pt x="1040" y="1560"/>
                  </a:moveTo>
                  <a:lnTo>
                    <a:pt x="1040" y="1560"/>
                  </a:lnTo>
                  <a:lnTo>
                    <a:pt x="1046" y="1562"/>
                  </a:lnTo>
                  <a:lnTo>
                    <a:pt x="1040" y="1566"/>
                  </a:lnTo>
                  <a:lnTo>
                    <a:pt x="1040" y="1560"/>
                  </a:lnTo>
                  <a:close/>
                  <a:moveTo>
                    <a:pt x="1046" y="1790"/>
                  </a:moveTo>
                  <a:lnTo>
                    <a:pt x="1046" y="1790"/>
                  </a:lnTo>
                  <a:lnTo>
                    <a:pt x="1042" y="1790"/>
                  </a:lnTo>
                  <a:lnTo>
                    <a:pt x="1044" y="1782"/>
                  </a:lnTo>
                  <a:lnTo>
                    <a:pt x="1058" y="1782"/>
                  </a:lnTo>
                  <a:lnTo>
                    <a:pt x="1062" y="1784"/>
                  </a:lnTo>
                  <a:lnTo>
                    <a:pt x="1062" y="1786"/>
                  </a:lnTo>
                  <a:lnTo>
                    <a:pt x="1058" y="1790"/>
                  </a:lnTo>
                  <a:lnTo>
                    <a:pt x="1056" y="1792"/>
                  </a:lnTo>
                  <a:lnTo>
                    <a:pt x="1052" y="1792"/>
                  </a:lnTo>
                  <a:lnTo>
                    <a:pt x="1046" y="1790"/>
                  </a:lnTo>
                  <a:close/>
                  <a:moveTo>
                    <a:pt x="1058" y="2498"/>
                  </a:moveTo>
                  <a:lnTo>
                    <a:pt x="1058" y="2498"/>
                  </a:lnTo>
                  <a:lnTo>
                    <a:pt x="1062" y="2502"/>
                  </a:lnTo>
                  <a:lnTo>
                    <a:pt x="1058" y="2498"/>
                  </a:lnTo>
                  <a:close/>
                  <a:moveTo>
                    <a:pt x="1058" y="2054"/>
                  </a:moveTo>
                  <a:lnTo>
                    <a:pt x="1058" y="2054"/>
                  </a:lnTo>
                  <a:lnTo>
                    <a:pt x="1056" y="2044"/>
                  </a:lnTo>
                  <a:lnTo>
                    <a:pt x="1062" y="2046"/>
                  </a:lnTo>
                  <a:lnTo>
                    <a:pt x="1064" y="2052"/>
                  </a:lnTo>
                  <a:lnTo>
                    <a:pt x="1058" y="2054"/>
                  </a:lnTo>
                  <a:close/>
                  <a:moveTo>
                    <a:pt x="1074" y="1844"/>
                  </a:moveTo>
                  <a:lnTo>
                    <a:pt x="1074" y="1844"/>
                  </a:lnTo>
                  <a:lnTo>
                    <a:pt x="1074" y="1850"/>
                  </a:lnTo>
                  <a:lnTo>
                    <a:pt x="1070" y="1848"/>
                  </a:lnTo>
                  <a:lnTo>
                    <a:pt x="1074" y="1838"/>
                  </a:lnTo>
                  <a:lnTo>
                    <a:pt x="1080" y="1842"/>
                  </a:lnTo>
                  <a:lnTo>
                    <a:pt x="1074" y="1844"/>
                  </a:lnTo>
                  <a:close/>
                  <a:moveTo>
                    <a:pt x="1076" y="1776"/>
                  </a:moveTo>
                  <a:lnTo>
                    <a:pt x="1076" y="1776"/>
                  </a:lnTo>
                  <a:lnTo>
                    <a:pt x="1078" y="1772"/>
                  </a:lnTo>
                  <a:lnTo>
                    <a:pt x="1078" y="1774"/>
                  </a:lnTo>
                  <a:lnTo>
                    <a:pt x="1076" y="1776"/>
                  </a:lnTo>
                  <a:close/>
                  <a:moveTo>
                    <a:pt x="1074" y="1760"/>
                  </a:moveTo>
                  <a:lnTo>
                    <a:pt x="1074" y="1760"/>
                  </a:lnTo>
                  <a:lnTo>
                    <a:pt x="1080" y="1760"/>
                  </a:lnTo>
                  <a:lnTo>
                    <a:pt x="1076" y="1762"/>
                  </a:lnTo>
                  <a:lnTo>
                    <a:pt x="1074" y="1760"/>
                  </a:lnTo>
                  <a:close/>
                  <a:moveTo>
                    <a:pt x="1094" y="1650"/>
                  </a:moveTo>
                  <a:lnTo>
                    <a:pt x="1094" y="1650"/>
                  </a:lnTo>
                  <a:lnTo>
                    <a:pt x="1090" y="1654"/>
                  </a:lnTo>
                  <a:lnTo>
                    <a:pt x="1088" y="1652"/>
                  </a:lnTo>
                  <a:lnTo>
                    <a:pt x="1090" y="1648"/>
                  </a:lnTo>
                  <a:lnTo>
                    <a:pt x="1094" y="1648"/>
                  </a:lnTo>
                  <a:lnTo>
                    <a:pt x="1094" y="1650"/>
                  </a:lnTo>
                  <a:close/>
                  <a:moveTo>
                    <a:pt x="1090" y="1562"/>
                  </a:moveTo>
                  <a:lnTo>
                    <a:pt x="1090" y="1562"/>
                  </a:lnTo>
                  <a:lnTo>
                    <a:pt x="1088" y="1558"/>
                  </a:lnTo>
                  <a:lnTo>
                    <a:pt x="1088" y="1556"/>
                  </a:lnTo>
                  <a:lnTo>
                    <a:pt x="1094" y="1560"/>
                  </a:lnTo>
                  <a:lnTo>
                    <a:pt x="1090" y="1562"/>
                  </a:lnTo>
                  <a:close/>
                  <a:moveTo>
                    <a:pt x="1100" y="1372"/>
                  </a:moveTo>
                  <a:lnTo>
                    <a:pt x="1100" y="1372"/>
                  </a:lnTo>
                  <a:lnTo>
                    <a:pt x="1106" y="1376"/>
                  </a:lnTo>
                  <a:lnTo>
                    <a:pt x="1102" y="1376"/>
                  </a:lnTo>
                  <a:lnTo>
                    <a:pt x="1100" y="1372"/>
                  </a:lnTo>
                  <a:close/>
                  <a:moveTo>
                    <a:pt x="1176" y="2874"/>
                  </a:moveTo>
                  <a:lnTo>
                    <a:pt x="1176" y="2874"/>
                  </a:lnTo>
                  <a:lnTo>
                    <a:pt x="1174" y="2870"/>
                  </a:lnTo>
                  <a:lnTo>
                    <a:pt x="1178" y="2870"/>
                  </a:lnTo>
                  <a:lnTo>
                    <a:pt x="1176" y="2874"/>
                  </a:lnTo>
                  <a:close/>
                  <a:moveTo>
                    <a:pt x="1190" y="912"/>
                  </a:moveTo>
                  <a:lnTo>
                    <a:pt x="1190" y="912"/>
                  </a:lnTo>
                  <a:lnTo>
                    <a:pt x="1192" y="914"/>
                  </a:lnTo>
                  <a:lnTo>
                    <a:pt x="1188" y="914"/>
                  </a:lnTo>
                  <a:lnTo>
                    <a:pt x="1190" y="912"/>
                  </a:lnTo>
                  <a:close/>
                  <a:moveTo>
                    <a:pt x="1192" y="2464"/>
                  </a:moveTo>
                  <a:lnTo>
                    <a:pt x="1192" y="2464"/>
                  </a:lnTo>
                  <a:lnTo>
                    <a:pt x="1194" y="2466"/>
                  </a:lnTo>
                  <a:lnTo>
                    <a:pt x="1190" y="2468"/>
                  </a:lnTo>
                  <a:lnTo>
                    <a:pt x="1192" y="2464"/>
                  </a:lnTo>
                  <a:close/>
                  <a:moveTo>
                    <a:pt x="1192" y="2776"/>
                  </a:moveTo>
                  <a:lnTo>
                    <a:pt x="1192" y="2776"/>
                  </a:lnTo>
                  <a:lnTo>
                    <a:pt x="1194" y="2770"/>
                  </a:lnTo>
                  <a:lnTo>
                    <a:pt x="1196" y="2772"/>
                  </a:lnTo>
                  <a:lnTo>
                    <a:pt x="1192" y="2776"/>
                  </a:lnTo>
                  <a:close/>
                  <a:moveTo>
                    <a:pt x="1210" y="3120"/>
                  </a:moveTo>
                  <a:lnTo>
                    <a:pt x="1210" y="3120"/>
                  </a:lnTo>
                  <a:lnTo>
                    <a:pt x="1202" y="3120"/>
                  </a:lnTo>
                  <a:lnTo>
                    <a:pt x="1202" y="3104"/>
                  </a:lnTo>
                  <a:lnTo>
                    <a:pt x="1208" y="3106"/>
                  </a:lnTo>
                  <a:lnTo>
                    <a:pt x="1212" y="3110"/>
                  </a:lnTo>
                  <a:lnTo>
                    <a:pt x="1214" y="3116"/>
                  </a:lnTo>
                  <a:lnTo>
                    <a:pt x="1210" y="3120"/>
                  </a:lnTo>
                  <a:close/>
                  <a:moveTo>
                    <a:pt x="1224" y="1036"/>
                  </a:moveTo>
                  <a:lnTo>
                    <a:pt x="1224" y="1036"/>
                  </a:lnTo>
                  <a:lnTo>
                    <a:pt x="1222" y="1034"/>
                  </a:lnTo>
                  <a:lnTo>
                    <a:pt x="1226" y="1026"/>
                  </a:lnTo>
                  <a:lnTo>
                    <a:pt x="1228" y="1034"/>
                  </a:lnTo>
                  <a:lnTo>
                    <a:pt x="1224" y="1036"/>
                  </a:lnTo>
                  <a:close/>
                  <a:moveTo>
                    <a:pt x="1232" y="2428"/>
                  </a:moveTo>
                  <a:lnTo>
                    <a:pt x="1232" y="2428"/>
                  </a:lnTo>
                  <a:lnTo>
                    <a:pt x="1234" y="2422"/>
                  </a:lnTo>
                  <a:lnTo>
                    <a:pt x="1236" y="2426"/>
                  </a:lnTo>
                  <a:lnTo>
                    <a:pt x="1232" y="2428"/>
                  </a:lnTo>
                  <a:close/>
                  <a:moveTo>
                    <a:pt x="1250" y="1778"/>
                  </a:moveTo>
                  <a:lnTo>
                    <a:pt x="1250" y="1778"/>
                  </a:lnTo>
                  <a:lnTo>
                    <a:pt x="1248" y="1774"/>
                  </a:lnTo>
                  <a:lnTo>
                    <a:pt x="1254" y="1776"/>
                  </a:lnTo>
                  <a:lnTo>
                    <a:pt x="1250" y="1778"/>
                  </a:lnTo>
                  <a:close/>
                  <a:moveTo>
                    <a:pt x="1266" y="2426"/>
                  </a:moveTo>
                  <a:lnTo>
                    <a:pt x="1266" y="2426"/>
                  </a:lnTo>
                  <a:lnTo>
                    <a:pt x="1270" y="2430"/>
                  </a:lnTo>
                  <a:lnTo>
                    <a:pt x="1266" y="2426"/>
                  </a:lnTo>
                  <a:close/>
                  <a:moveTo>
                    <a:pt x="1266" y="1678"/>
                  </a:moveTo>
                  <a:lnTo>
                    <a:pt x="1266" y="1678"/>
                  </a:lnTo>
                  <a:lnTo>
                    <a:pt x="1270" y="1680"/>
                  </a:lnTo>
                  <a:lnTo>
                    <a:pt x="1266" y="1678"/>
                  </a:lnTo>
                  <a:close/>
                  <a:moveTo>
                    <a:pt x="1352" y="484"/>
                  </a:moveTo>
                  <a:lnTo>
                    <a:pt x="1352" y="484"/>
                  </a:lnTo>
                  <a:lnTo>
                    <a:pt x="1350" y="480"/>
                  </a:lnTo>
                  <a:lnTo>
                    <a:pt x="1352" y="484"/>
                  </a:lnTo>
                  <a:close/>
                  <a:moveTo>
                    <a:pt x="1354" y="2078"/>
                  </a:moveTo>
                  <a:lnTo>
                    <a:pt x="1354" y="2078"/>
                  </a:lnTo>
                  <a:lnTo>
                    <a:pt x="1352" y="2082"/>
                  </a:lnTo>
                  <a:lnTo>
                    <a:pt x="1350" y="2078"/>
                  </a:lnTo>
                  <a:lnTo>
                    <a:pt x="1354" y="2078"/>
                  </a:lnTo>
                  <a:close/>
                  <a:moveTo>
                    <a:pt x="1318" y="2144"/>
                  </a:moveTo>
                  <a:lnTo>
                    <a:pt x="1318" y="2144"/>
                  </a:lnTo>
                  <a:lnTo>
                    <a:pt x="1314" y="2146"/>
                  </a:lnTo>
                  <a:lnTo>
                    <a:pt x="1312" y="2144"/>
                  </a:lnTo>
                  <a:lnTo>
                    <a:pt x="1318" y="2144"/>
                  </a:lnTo>
                  <a:close/>
                  <a:moveTo>
                    <a:pt x="1296" y="1832"/>
                  </a:moveTo>
                  <a:lnTo>
                    <a:pt x="1296" y="1832"/>
                  </a:lnTo>
                  <a:lnTo>
                    <a:pt x="1300" y="1836"/>
                  </a:lnTo>
                  <a:lnTo>
                    <a:pt x="1296" y="1832"/>
                  </a:lnTo>
                  <a:close/>
                  <a:moveTo>
                    <a:pt x="1308" y="1272"/>
                  </a:moveTo>
                  <a:lnTo>
                    <a:pt x="1308" y="1272"/>
                  </a:lnTo>
                  <a:lnTo>
                    <a:pt x="1302" y="1268"/>
                  </a:lnTo>
                  <a:lnTo>
                    <a:pt x="1306" y="1270"/>
                  </a:lnTo>
                  <a:lnTo>
                    <a:pt x="1308" y="1272"/>
                  </a:lnTo>
                  <a:close/>
                  <a:moveTo>
                    <a:pt x="1316" y="2494"/>
                  </a:moveTo>
                  <a:lnTo>
                    <a:pt x="1316" y="2494"/>
                  </a:lnTo>
                  <a:lnTo>
                    <a:pt x="1318" y="2496"/>
                  </a:lnTo>
                  <a:lnTo>
                    <a:pt x="1320" y="2498"/>
                  </a:lnTo>
                  <a:lnTo>
                    <a:pt x="1316" y="2494"/>
                  </a:lnTo>
                  <a:close/>
                  <a:moveTo>
                    <a:pt x="1316" y="2304"/>
                  </a:moveTo>
                  <a:lnTo>
                    <a:pt x="1316" y="2304"/>
                  </a:lnTo>
                  <a:lnTo>
                    <a:pt x="1312" y="2302"/>
                  </a:lnTo>
                  <a:lnTo>
                    <a:pt x="1308" y="2298"/>
                  </a:lnTo>
                  <a:lnTo>
                    <a:pt x="1318" y="2300"/>
                  </a:lnTo>
                  <a:lnTo>
                    <a:pt x="1320" y="2304"/>
                  </a:lnTo>
                  <a:lnTo>
                    <a:pt x="1316" y="2304"/>
                  </a:lnTo>
                  <a:close/>
                  <a:moveTo>
                    <a:pt x="1318" y="2194"/>
                  </a:moveTo>
                  <a:lnTo>
                    <a:pt x="1318" y="2194"/>
                  </a:lnTo>
                  <a:lnTo>
                    <a:pt x="1316" y="2190"/>
                  </a:lnTo>
                  <a:lnTo>
                    <a:pt x="1320" y="2190"/>
                  </a:lnTo>
                  <a:lnTo>
                    <a:pt x="1318" y="2194"/>
                  </a:lnTo>
                  <a:close/>
                  <a:moveTo>
                    <a:pt x="1324" y="2138"/>
                  </a:moveTo>
                  <a:lnTo>
                    <a:pt x="1324" y="2138"/>
                  </a:lnTo>
                  <a:lnTo>
                    <a:pt x="1322" y="2138"/>
                  </a:lnTo>
                  <a:lnTo>
                    <a:pt x="1320" y="2138"/>
                  </a:lnTo>
                  <a:lnTo>
                    <a:pt x="1320" y="2130"/>
                  </a:lnTo>
                  <a:lnTo>
                    <a:pt x="1326" y="2132"/>
                  </a:lnTo>
                  <a:lnTo>
                    <a:pt x="1324" y="2138"/>
                  </a:lnTo>
                  <a:close/>
                  <a:moveTo>
                    <a:pt x="1334" y="2688"/>
                  </a:moveTo>
                  <a:lnTo>
                    <a:pt x="1334" y="2688"/>
                  </a:lnTo>
                  <a:lnTo>
                    <a:pt x="1334" y="2690"/>
                  </a:lnTo>
                  <a:lnTo>
                    <a:pt x="1330" y="2692"/>
                  </a:lnTo>
                  <a:lnTo>
                    <a:pt x="1328" y="2690"/>
                  </a:lnTo>
                  <a:lnTo>
                    <a:pt x="1328" y="2684"/>
                  </a:lnTo>
                  <a:lnTo>
                    <a:pt x="1334" y="2686"/>
                  </a:lnTo>
                  <a:lnTo>
                    <a:pt x="1334" y="2688"/>
                  </a:lnTo>
                  <a:close/>
                  <a:moveTo>
                    <a:pt x="1334" y="2494"/>
                  </a:moveTo>
                  <a:lnTo>
                    <a:pt x="1334" y="2494"/>
                  </a:lnTo>
                  <a:lnTo>
                    <a:pt x="1338" y="2494"/>
                  </a:lnTo>
                  <a:lnTo>
                    <a:pt x="1336" y="2496"/>
                  </a:lnTo>
                  <a:lnTo>
                    <a:pt x="1334" y="2494"/>
                  </a:lnTo>
                  <a:close/>
                  <a:moveTo>
                    <a:pt x="1338" y="2718"/>
                  </a:moveTo>
                  <a:lnTo>
                    <a:pt x="1338" y="2718"/>
                  </a:lnTo>
                  <a:lnTo>
                    <a:pt x="1344" y="2718"/>
                  </a:lnTo>
                  <a:lnTo>
                    <a:pt x="1342" y="2720"/>
                  </a:lnTo>
                  <a:lnTo>
                    <a:pt x="1338" y="2718"/>
                  </a:lnTo>
                  <a:close/>
                  <a:moveTo>
                    <a:pt x="1348" y="2078"/>
                  </a:moveTo>
                  <a:lnTo>
                    <a:pt x="1348" y="2078"/>
                  </a:lnTo>
                  <a:lnTo>
                    <a:pt x="1344" y="2074"/>
                  </a:lnTo>
                  <a:lnTo>
                    <a:pt x="1348" y="2078"/>
                  </a:lnTo>
                  <a:close/>
                  <a:moveTo>
                    <a:pt x="1356" y="2136"/>
                  </a:moveTo>
                  <a:lnTo>
                    <a:pt x="1356" y="2136"/>
                  </a:lnTo>
                  <a:lnTo>
                    <a:pt x="1350" y="2132"/>
                  </a:lnTo>
                  <a:lnTo>
                    <a:pt x="1348" y="2124"/>
                  </a:lnTo>
                  <a:lnTo>
                    <a:pt x="1358" y="2126"/>
                  </a:lnTo>
                  <a:lnTo>
                    <a:pt x="1356" y="2136"/>
                  </a:lnTo>
                  <a:close/>
                  <a:moveTo>
                    <a:pt x="1356" y="2052"/>
                  </a:moveTo>
                  <a:lnTo>
                    <a:pt x="1356" y="2052"/>
                  </a:lnTo>
                  <a:lnTo>
                    <a:pt x="1356" y="2046"/>
                  </a:lnTo>
                  <a:lnTo>
                    <a:pt x="1360" y="2048"/>
                  </a:lnTo>
                  <a:lnTo>
                    <a:pt x="1362" y="2054"/>
                  </a:lnTo>
                  <a:lnTo>
                    <a:pt x="1356" y="2052"/>
                  </a:lnTo>
                  <a:close/>
                  <a:moveTo>
                    <a:pt x="1352" y="1698"/>
                  </a:moveTo>
                  <a:lnTo>
                    <a:pt x="1352" y="1698"/>
                  </a:lnTo>
                  <a:lnTo>
                    <a:pt x="1352" y="1688"/>
                  </a:lnTo>
                  <a:lnTo>
                    <a:pt x="1362" y="1698"/>
                  </a:lnTo>
                  <a:lnTo>
                    <a:pt x="1352" y="1698"/>
                  </a:lnTo>
                  <a:close/>
                  <a:moveTo>
                    <a:pt x="1366" y="2044"/>
                  </a:moveTo>
                  <a:lnTo>
                    <a:pt x="1366" y="2044"/>
                  </a:lnTo>
                  <a:lnTo>
                    <a:pt x="1368" y="2040"/>
                  </a:lnTo>
                  <a:lnTo>
                    <a:pt x="1368" y="2042"/>
                  </a:lnTo>
                  <a:lnTo>
                    <a:pt x="1366" y="2044"/>
                  </a:lnTo>
                  <a:close/>
                  <a:moveTo>
                    <a:pt x="1372" y="2752"/>
                  </a:moveTo>
                  <a:lnTo>
                    <a:pt x="1372" y="2752"/>
                  </a:lnTo>
                  <a:lnTo>
                    <a:pt x="1376" y="2754"/>
                  </a:lnTo>
                  <a:lnTo>
                    <a:pt x="1374" y="2756"/>
                  </a:lnTo>
                  <a:lnTo>
                    <a:pt x="1372" y="2752"/>
                  </a:lnTo>
                  <a:close/>
                  <a:moveTo>
                    <a:pt x="1374" y="2360"/>
                  </a:moveTo>
                  <a:lnTo>
                    <a:pt x="1374" y="2360"/>
                  </a:lnTo>
                  <a:lnTo>
                    <a:pt x="1376" y="2354"/>
                  </a:lnTo>
                  <a:lnTo>
                    <a:pt x="1376" y="2358"/>
                  </a:lnTo>
                  <a:lnTo>
                    <a:pt x="1374" y="2360"/>
                  </a:lnTo>
                  <a:close/>
                  <a:moveTo>
                    <a:pt x="1374" y="2050"/>
                  </a:moveTo>
                  <a:lnTo>
                    <a:pt x="1374" y="2050"/>
                  </a:lnTo>
                  <a:lnTo>
                    <a:pt x="1376" y="2048"/>
                  </a:lnTo>
                  <a:lnTo>
                    <a:pt x="1378" y="2048"/>
                  </a:lnTo>
                  <a:lnTo>
                    <a:pt x="1378" y="2054"/>
                  </a:lnTo>
                  <a:lnTo>
                    <a:pt x="1376" y="2054"/>
                  </a:lnTo>
                  <a:lnTo>
                    <a:pt x="1374" y="2050"/>
                  </a:lnTo>
                  <a:close/>
                  <a:moveTo>
                    <a:pt x="1378" y="2474"/>
                  </a:moveTo>
                  <a:lnTo>
                    <a:pt x="1378" y="2474"/>
                  </a:lnTo>
                  <a:lnTo>
                    <a:pt x="1378" y="2466"/>
                  </a:lnTo>
                  <a:lnTo>
                    <a:pt x="1380" y="2474"/>
                  </a:lnTo>
                  <a:lnTo>
                    <a:pt x="1378" y="2474"/>
                  </a:lnTo>
                  <a:close/>
                  <a:moveTo>
                    <a:pt x="1384" y="2406"/>
                  </a:moveTo>
                  <a:lnTo>
                    <a:pt x="1384" y="2406"/>
                  </a:lnTo>
                  <a:lnTo>
                    <a:pt x="1380" y="2410"/>
                  </a:lnTo>
                  <a:lnTo>
                    <a:pt x="1378" y="2408"/>
                  </a:lnTo>
                  <a:lnTo>
                    <a:pt x="1380" y="2404"/>
                  </a:lnTo>
                  <a:lnTo>
                    <a:pt x="1384" y="2404"/>
                  </a:lnTo>
                  <a:lnTo>
                    <a:pt x="1384" y="2406"/>
                  </a:lnTo>
                  <a:close/>
                  <a:moveTo>
                    <a:pt x="1394" y="2150"/>
                  </a:moveTo>
                  <a:lnTo>
                    <a:pt x="1394" y="2150"/>
                  </a:lnTo>
                  <a:lnTo>
                    <a:pt x="1390" y="2154"/>
                  </a:lnTo>
                  <a:lnTo>
                    <a:pt x="1388" y="2148"/>
                  </a:lnTo>
                  <a:lnTo>
                    <a:pt x="1394" y="2150"/>
                  </a:lnTo>
                  <a:close/>
                  <a:moveTo>
                    <a:pt x="1396" y="2438"/>
                  </a:moveTo>
                  <a:lnTo>
                    <a:pt x="1396" y="2438"/>
                  </a:lnTo>
                  <a:lnTo>
                    <a:pt x="1392" y="2438"/>
                  </a:lnTo>
                  <a:lnTo>
                    <a:pt x="1390" y="2436"/>
                  </a:lnTo>
                  <a:lnTo>
                    <a:pt x="1396" y="2436"/>
                  </a:lnTo>
                  <a:lnTo>
                    <a:pt x="1396" y="2438"/>
                  </a:lnTo>
                  <a:close/>
                  <a:moveTo>
                    <a:pt x="1396" y="1974"/>
                  </a:moveTo>
                  <a:lnTo>
                    <a:pt x="1396" y="1974"/>
                  </a:lnTo>
                  <a:lnTo>
                    <a:pt x="1396" y="1970"/>
                  </a:lnTo>
                  <a:lnTo>
                    <a:pt x="1398" y="1972"/>
                  </a:lnTo>
                  <a:lnTo>
                    <a:pt x="1396" y="1974"/>
                  </a:lnTo>
                  <a:close/>
                  <a:moveTo>
                    <a:pt x="1404" y="1780"/>
                  </a:moveTo>
                  <a:lnTo>
                    <a:pt x="1404" y="1780"/>
                  </a:lnTo>
                  <a:lnTo>
                    <a:pt x="1396" y="1780"/>
                  </a:lnTo>
                  <a:lnTo>
                    <a:pt x="1400" y="1770"/>
                  </a:lnTo>
                  <a:lnTo>
                    <a:pt x="1406" y="1774"/>
                  </a:lnTo>
                  <a:lnTo>
                    <a:pt x="1410" y="1778"/>
                  </a:lnTo>
                  <a:lnTo>
                    <a:pt x="1404" y="1780"/>
                  </a:lnTo>
                  <a:close/>
                  <a:moveTo>
                    <a:pt x="1606" y="2450"/>
                  </a:moveTo>
                  <a:lnTo>
                    <a:pt x="1606" y="2450"/>
                  </a:lnTo>
                  <a:lnTo>
                    <a:pt x="1598" y="2454"/>
                  </a:lnTo>
                  <a:lnTo>
                    <a:pt x="1592" y="2452"/>
                  </a:lnTo>
                  <a:lnTo>
                    <a:pt x="1596" y="2446"/>
                  </a:lnTo>
                  <a:lnTo>
                    <a:pt x="1602" y="2446"/>
                  </a:lnTo>
                  <a:lnTo>
                    <a:pt x="1606" y="2450"/>
                  </a:lnTo>
                  <a:close/>
                  <a:moveTo>
                    <a:pt x="1592" y="2378"/>
                  </a:moveTo>
                  <a:lnTo>
                    <a:pt x="1592" y="2378"/>
                  </a:lnTo>
                  <a:lnTo>
                    <a:pt x="1596" y="2382"/>
                  </a:lnTo>
                  <a:lnTo>
                    <a:pt x="1592" y="2378"/>
                  </a:lnTo>
                  <a:close/>
                  <a:moveTo>
                    <a:pt x="1592" y="1286"/>
                  </a:moveTo>
                  <a:lnTo>
                    <a:pt x="1592" y="1286"/>
                  </a:lnTo>
                  <a:lnTo>
                    <a:pt x="1596" y="1288"/>
                  </a:lnTo>
                  <a:lnTo>
                    <a:pt x="1598" y="1292"/>
                  </a:lnTo>
                  <a:lnTo>
                    <a:pt x="1596" y="1296"/>
                  </a:lnTo>
                  <a:lnTo>
                    <a:pt x="1592" y="1296"/>
                  </a:lnTo>
                  <a:lnTo>
                    <a:pt x="1588" y="1292"/>
                  </a:lnTo>
                  <a:lnTo>
                    <a:pt x="1592" y="1286"/>
                  </a:lnTo>
                  <a:close/>
                  <a:moveTo>
                    <a:pt x="1562" y="942"/>
                  </a:moveTo>
                  <a:lnTo>
                    <a:pt x="1562" y="942"/>
                  </a:lnTo>
                  <a:lnTo>
                    <a:pt x="1560" y="938"/>
                  </a:lnTo>
                  <a:lnTo>
                    <a:pt x="1562" y="940"/>
                  </a:lnTo>
                  <a:lnTo>
                    <a:pt x="1562" y="942"/>
                  </a:lnTo>
                  <a:close/>
                  <a:moveTo>
                    <a:pt x="1496" y="752"/>
                  </a:moveTo>
                  <a:lnTo>
                    <a:pt x="1496" y="752"/>
                  </a:lnTo>
                  <a:lnTo>
                    <a:pt x="1494" y="748"/>
                  </a:lnTo>
                  <a:lnTo>
                    <a:pt x="1496" y="750"/>
                  </a:lnTo>
                  <a:lnTo>
                    <a:pt x="1496" y="752"/>
                  </a:lnTo>
                  <a:close/>
                  <a:moveTo>
                    <a:pt x="1492" y="2370"/>
                  </a:moveTo>
                  <a:lnTo>
                    <a:pt x="1492" y="2370"/>
                  </a:lnTo>
                  <a:lnTo>
                    <a:pt x="1490" y="2374"/>
                  </a:lnTo>
                  <a:lnTo>
                    <a:pt x="1488" y="2370"/>
                  </a:lnTo>
                  <a:lnTo>
                    <a:pt x="1492" y="2370"/>
                  </a:lnTo>
                  <a:close/>
                  <a:moveTo>
                    <a:pt x="1488" y="2484"/>
                  </a:moveTo>
                  <a:lnTo>
                    <a:pt x="1488" y="2484"/>
                  </a:lnTo>
                  <a:lnTo>
                    <a:pt x="1484" y="2482"/>
                  </a:lnTo>
                  <a:lnTo>
                    <a:pt x="1482" y="2480"/>
                  </a:lnTo>
                  <a:lnTo>
                    <a:pt x="1486" y="2482"/>
                  </a:lnTo>
                  <a:lnTo>
                    <a:pt x="1488" y="2484"/>
                  </a:lnTo>
                  <a:close/>
                  <a:moveTo>
                    <a:pt x="1474" y="1736"/>
                  </a:moveTo>
                  <a:lnTo>
                    <a:pt x="1474" y="1736"/>
                  </a:lnTo>
                  <a:lnTo>
                    <a:pt x="1472" y="1732"/>
                  </a:lnTo>
                  <a:lnTo>
                    <a:pt x="1474" y="1736"/>
                  </a:lnTo>
                  <a:close/>
                  <a:moveTo>
                    <a:pt x="1484" y="1748"/>
                  </a:moveTo>
                  <a:lnTo>
                    <a:pt x="1484" y="1748"/>
                  </a:lnTo>
                  <a:lnTo>
                    <a:pt x="1486" y="1752"/>
                  </a:lnTo>
                  <a:lnTo>
                    <a:pt x="1478" y="1752"/>
                  </a:lnTo>
                  <a:lnTo>
                    <a:pt x="1476" y="1752"/>
                  </a:lnTo>
                  <a:lnTo>
                    <a:pt x="1472" y="1748"/>
                  </a:lnTo>
                  <a:lnTo>
                    <a:pt x="1484" y="1748"/>
                  </a:lnTo>
                  <a:close/>
                  <a:moveTo>
                    <a:pt x="1474" y="1760"/>
                  </a:moveTo>
                  <a:lnTo>
                    <a:pt x="1474" y="1760"/>
                  </a:lnTo>
                  <a:lnTo>
                    <a:pt x="1472" y="1756"/>
                  </a:lnTo>
                  <a:lnTo>
                    <a:pt x="1474" y="1758"/>
                  </a:lnTo>
                  <a:lnTo>
                    <a:pt x="1474" y="1760"/>
                  </a:lnTo>
                  <a:close/>
                  <a:moveTo>
                    <a:pt x="1472" y="2046"/>
                  </a:moveTo>
                  <a:lnTo>
                    <a:pt x="1472" y="2046"/>
                  </a:lnTo>
                  <a:lnTo>
                    <a:pt x="1476" y="2046"/>
                  </a:lnTo>
                  <a:lnTo>
                    <a:pt x="1476" y="2052"/>
                  </a:lnTo>
                  <a:lnTo>
                    <a:pt x="1474" y="2052"/>
                  </a:lnTo>
                  <a:lnTo>
                    <a:pt x="1472" y="2048"/>
                  </a:lnTo>
                  <a:lnTo>
                    <a:pt x="1472" y="2046"/>
                  </a:lnTo>
                  <a:close/>
                  <a:moveTo>
                    <a:pt x="1452" y="2266"/>
                  </a:moveTo>
                  <a:lnTo>
                    <a:pt x="1452" y="2266"/>
                  </a:lnTo>
                  <a:lnTo>
                    <a:pt x="1446" y="2266"/>
                  </a:lnTo>
                  <a:lnTo>
                    <a:pt x="1448" y="2260"/>
                  </a:lnTo>
                  <a:lnTo>
                    <a:pt x="1452" y="2266"/>
                  </a:lnTo>
                  <a:close/>
                  <a:moveTo>
                    <a:pt x="1440" y="2058"/>
                  </a:moveTo>
                  <a:lnTo>
                    <a:pt x="1440" y="2058"/>
                  </a:lnTo>
                  <a:lnTo>
                    <a:pt x="1446" y="2062"/>
                  </a:lnTo>
                  <a:lnTo>
                    <a:pt x="1432" y="2072"/>
                  </a:lnTo>
                  <a:lnTo>
                    <a:pt x="1436" y="2064"/>
                  </a:lnTo>
                  <a:lnTo>
                    <a:pt x="1440" y="2058"/>
                  </a:lnTo>
                  <a:close/>
                  <a:moveTo>
                    <a:pt x="1424" y="1744"/>
                  </a:moveTo>
                  <a:lnTo>
                    <a:pt x="1424" y="1744"/>
                  </a:lnTo>
                  <a:lnTo>
                    <a:pt x="1422" y="1740"/>
                  </a:lnTo>
                  <a:lnTo>
                    <a:pt x="1424" y="1744"/>
                  </a:lnTo>
                  <a:close/>
                  <a:moveTo>
                    <a:pt x="1420" y="2200"/>
                  </a:moveTo>
                  <a:lnTo>
                    <a:pt x="1420" y="2200"/>
                  </a:lnTo>
                  <a:lnTo>
                    <a:pt x="1418" y="2196"/>
                  </a:lnTo>
                  <a:lnTo>
                    <a:pt x="1422" y="2196"/>
                  </a:lnTo>
                  <a:lnTo>
                    <a:pt x="1420" y="2200"/>
                  </a:lnTo>
                  <a:close/>
                  <a:moveTo>
                    <a:pt x="1418" y="2096"/>
                  </a:moveTo>
                  <a:lnTo>
                    <a:pt x="1418" y="2096"/>
                  </a:lnTo>
                  <a:lnTo>
                    <a:pt x="1420" y="2092"/>
                  </a:lnTo>
                  <a:lnTo>
                    <a:pt x="1426" y="2092"/>
                  </a:lnTo>
                  <a:lnTo>
                    <a:pt x="1428" y="2096"/>
                  </a:lnTo>
                  <a:lnTo>
                    <a:pt x="1422" y="2100"/>
                  </a:lnTo>
                  <a:lnTo>
                    <a:pt x="1418" y="2096"/>
                  </a:lnTo>
                  <a:close/>
                  <a:moveTo>
                    <a:pt x="1424" y="2176"/>
                  </a:moveTo>
                  <a:lnTo>
                    <a:pt x="1424" y="2176"/>
                  </a:lnTo>
                  <a:lnTo>
                    <a:pt x="1424" y="2172"/>
                  </a:lnTo>
                  <a:lnTo>
                    <a:pt x="1426" y="2172"/>
                  </a:lnTo>
                  <a:lnTo>
                    <a:pt x="1424" y="2176"/>
                  </a:lnTo>
                  <a:close/>
                  <a:moveTo>
                    <a:pt x="1430" y="2386"/>
                  </a:moveTo>
                  <a:lnTo>
                    <a:pt x="1430" y="2386"/>
                  </a:lnTo>
                  <a:lnTo>
                    <a:pt x="1434" y="2390"/>
                  </a:lnTo>
                  <a:lnTo>
                    <a:pt x="1428" y="2390"/>
                  </a:lnTo>
                  <a:lnTo>
                    <a:pt x="1430" y="2386"/>
                  </a:lnTo>
                  <a:close/>
                  <a:moveTo>
                    <a:pt x="1434" y="2578"/>
                  </a:moveTo>
                  <a:lnTo>
                    <a:pt x="1434" y="2578"/>
                  </a:lnTo>
                  <a:lnTo>
                    <a:pt x="1432" y="2574"/>
                  </a:lnTo>
                  <a:lnTo>
                    <a:pt x="1436" y="2574"/>
                  </a:lnTo>
                  <a:lnTo>
                    <a:pt x="1434" y="2578"/>
                  </a:lnTo>
                  <a:close/>
                  <a:moveTo>
                    <a:pt x="1442" y="2136"/>
                  </a:moveTo>
                  <a:lnTo>
                    <a:pt x="1442" y="2136"/>
                  </a:lnTo>
                  <a:lnTo>
                    <a:pt x="1446" y="2136"/>
                  </a:lnTo>
                  <a:lnTo>
                    <a:pt x="1444" y="2140"/>
                  </a:lnTo>
                  <a:lnTo>
                    <a:pt x="1440" y="2142"/>
                  </a:lnTo>
                  <a:lnTo>
                    <a:pt x="1442" y="2136"/>
                  </a:lnTo>
                  <a:close/>
                  <a:moveTo>
                    <a:pt x="1442" y="2746"/>
                  </a:moveTo>
                  <a:lnTo>
                    <a:pt x="1442" y="2746"/>
                  </a:lnTo>
                  <a:lnTo>
                    <a:pt x="1442" y="2744"/>
                  </a:lnTo>
                  <a:lnTo>
                    <a:pt x="1444" y="2740"/>
                  </a:lnTo>
                  <a:lnTo>
                    <a:pt x="1448" y="2746"/>
                  </a:lnTo>
                  <a:lnTo>
                    <a:pt x="1442" y="2746"/>
                  </a:lnTo>
                  <a:close/>
                  <a:moveTo>
                    <a:pt x="1446" y="2518"/>
                  </a:moveTo>
                  <a:lnTo>
                    <a:pt x="1446" y="2518"/>
                  </a:lnTo>
                  <a:lnTo>
                    <a:pt x="1452" y="2516"/>
                  </a:lnTo>
                  <a:lnTo>
                    <a:pt x="1456" y="2524"/>
                  </a:lnTo>
                  <a:lnTo>
                    <a:pt x="1456" y="2526"/>
                  </a:lnTo>
                  <a:lnTo>
                    <a:pt x="1452" y="2528"/>
                  </a:lnTo>
                  <a:lnTo>
                    <a:pt x="1448" y="2524"/>
                  </a:lnTo>
                  <a:lnTo>
                    <a:pt x="1446" y="2518"/>
                  </a:lnTo>
                  <a:close/>
                  <a:moveTo>
                    <a:pt x="1456" y="2572"/>
                  </a:moveTo>
                  <a:lnTo>
                    <a:pt x="1456" y="2572"/>
                  </a:lnTo>
                  <a:lnTo>
                    <a:pt x="1456" y="2566"/>
                  </a:lnTo>
                  <a:lnTo>
                    <a:pt x="1460" y="2572"/>
                  </a:lnTo>
                  <a:lnTo>
                    <a:pt x="1456" y="2572"/>
                  </a:lnTo>
                  <a:close/>
                  <a:moveTo>
                    <a:pt x="1456" y="2514"/>
                  </a:moveTo>
                  <a:lnTo>
                    <a:pt x="1456" y="2514"/>
                  </a:lnTo>
                  <a:lnTo>
                    <a:pt x="1458" y="2510"/>
                  </a:lnTo>
                  <a:lnTo>
                    <a:pt x="1460" y="2510"/>
                  </a:lnTo>
                  <a:lnTo>
                    <a:pt x="1456" y="2514"/>
                  </a:lnTo>
                  <a:close/>
                  <a:moveTo>
                    <a:pt x="1458" y="2398"/>
                  </a:moveTo>
                  <a:lnTo>
                    <a:pt x="1458" y="2398"/>
                  </a:lnTo>
                  <a:lnTo>
                    <a:pt x="1458" y="2392"/>
                  </a:lnTo>
                  <a:lnTo>
                    <a:pt x="1462" y="2394"/>
                  </a:lnTo>
                  <a:lnTo>
                    <a:pt x="1458" y="2398"/>
                  </a:lnTo>
                  <a:close/>
                  <a:moveTo>
                    <a:pt x="1456" y="1796"/>
                  </a:moveTo>
                  <a:lnTo>
                    <a:pt x="1456" y="1796"/>
                  </a:lnTo>
                  <a:lnTo>
                    <a:pt x="1456" y="1790"/>
                  </a:lnTo>
                  <a:lnTo>
                    <a:pt x="1458" y="1786"/>
                  </a:lnTo>
                  <a:lnTo>
                    <a:pt x="1462" y="1790"/>
                  </a:lnTo>
                  <a:lnTo>
                    <a:pt x="1456" y="1796"/>
                  </a:lnTo>
                  <a:close/>
                  <a:moveTo>
                    <a:pt x="1472" y="2318"/>
                  </a:moveTo>
                  <a:lnTo>
                    <a:pt x="1472" y="2318"/>
                  </a:lnTo>
                  <a:lnTo>
                    <a:pt x="1466" y="2316"/>
                  </a:lnTo>
                  <a:lnTo>
                    <a:pt x="1468" y="2312"/>
                  </a:lnTo>
                  <a:lnTo>
                    <a:pt x="1472" y="2316"/>
                  </a:lnTo>
                  <a:lnTo>
                    <a:pt x="1472" y="2318"/>
                  </a:lnTo>
                  <a:close/>
                  <a:moveTo>
                    <a:pt x="1480" y="3094"/>
                  </a:moveTo>
                  <a:lnTo>
                    <a:pt x="1480" y="3094"/>
                  </a:lnTo>
                  <a:lnTo>
                    <a:pt x="1476" y="3096"/>
                  </a:lnTo>
                  <a:lnTo>
                    <a:pt x="1474" y="3096"/>
                  </a:lnTo>
                  <a:lnTo>
                    <a:pt x="1476" y="3086"/>
                  </a:lnTo>
                  <a:lnTo>
                    <a:pt x="1482" y="3088"/>
                  </a:lnTo>
                  <a:lnTo>
                    <a:pt x="1480" y="3094"/>
                  </a:lnTo>
                  <a:close/>
                  <a:moveTo>
                    <a:pt x="1484" y="2520"/>
                  </a:moveTo>
                  <a:lnTo>
                    <a:pt x="1484" y="2520"/>
                  </a:lnTo>
                  <a:lnTo>
                    <a:pt x="1474" y="2520"/>
                  </a:lnTo>
                  <a:lnTo>
                    <a:pt x="1478" y="2514"/>
                  </a:lnTo>
                  <a:lnTo>
                    <a:pt x="1484" y="2518"/>
                  </a:lnTo>
                  <a:lnTo>
                    <a:pt x="1484" y="2520"/>
                  </a:lnTo>
                  <a:close/>
                  <a:moveTo>
                    <a:pt x="1490" y="2838"/>
                  </a:moveTo>
                  <a:lnTo>
                    <a:pt x="1490" y="2838"/>
                  </a:lnTo>
                  <a:lnTo>
                    <a:pt x="1488" y="2834"/>
                  </a:lnTo>
                  <a:lnTo>
                    <a:pt x="1490" y="2838"/>
                  </a:lnTo>
                  <a:close/>
                  <a:moveTo>
                    <a:pt x="1492" y="2424"/>
                  </a:moveTo>
                  <a:lnTo>
                    <a:pt x="1492" y="2424"/>
                  </a:lnTo>
                  <a:lnTo>
                    <a:pt x="1498" y="2424"/>
                  </a:lnTo>
                  <a:lnTo>
                    <a:pt x="1494" y="2426"/>
                  </a:lnTo>
                  <a:lnTo>
                    <a:pt x="1492" y="2424"/>
                  </a:lnTo>
                  <a:close/>
                  <a:moveTo>
                    <a:pt x="1500" y="1848"/>
                  </a:moveTo>
                  <a:lnTo>
                    <a:pt x="1500" y="1848"/>
                  </a:lnTo>
                  <a:lnTo>
                    <a:pt x="1498" y="1844"/>
                  </a:lnTo>
                  <a:lnTo>
                    <a:pt x="1500" y="1846"/>
                  </a:lnTo>
                  <a:lnTo>
                    <a:pt x="1500" y="1848"/>
                  </a:lnTo>
                  <a:close/>
                  <a:moveTo>
                    <a:pt x="1504" y="2016"/>
                  </a:moveTo>
                  <a:lnTo>
                    <a:pt x="1504" y="2016"/>
                  </a:lnTo>
                  <a:lnTo>
                    <a:pt x="1504" y="2010"/>
                  </a:lnTo>
                  <a:lnTo>
                    <a:pt x="1510" y="2016"/>
                  </a:lnTo>
                  <a:lnTo>
                    <a:pt x="1504" y="2016"/>
                  </a:lnTo>
                  <a:close/>
                  <a:moveTo>
                    <a:pt x="1512" y="1624"/>
                  </a:moveTo>
                  <a:lnTo>
                    <a:pt x="1512" y="1624"/>
                  </a:lnTo>
                  <a:lnTo>
                    <a:pt x="1510" y="1620"/>
                  </a:lnTo>
                  <a:lnTo>
                    <a:pt x="1512" y="1622"/>
                  </a:lnTo>
                  <a:lnTo>
                    <a:pt x="1512" y="1624"/>
                  </a:lnTo>
                  <a:close/>
                  <a:moveTo>
                    <a:pt x="1522" y="718"/>
                  </a:moveTo>
                  <a:lnTo>
                    <a:pt x="1522" y="718"/>
                  </a:lnTo>
                  <a:lnTo>
                    <a:pt x="1524" y="714"/>
                  </a:lnTo>
                  <a:lnTo>
                    <a:pt x="1524" y="716"/>
                  </a:lnTo>
                  <a:lnTo>
                    <a:pt x="1522" y="718"/>
                  </a:lnTo>
                  <a:close/>
                  <a:moveTo>
                    <a:pt x="1532" y="2504"/>
                  </a:moveTo>
                  <a:lnTo>
                    <a:pt x="1532" y="2504"/>
                  </a:lnTo>
                  <a:lnTo>
                    <a:pt x="1530" y="2504"/>
                  </a:lnTo>
                  <a:lnTo>
                    <a:pt x="1530" y="2496"/>
                  </a:lnTo>
                  <a:lnTo>
                    <a:pt x="1536" y="2500"/>
                  </a:lnTo>
                  <a:lnTo>
                    <a:pt x="1532" y="2504"/>
                  </a:lnTo>
                  <a:close/>
                  <a:moveTo>
                    <a:pt x="1532" y="2364"/>
                  </a:moveTo>
                  <a:lnTo>
                    <a:pt x="1532" y="2364"/>
                  </a:lnTo>
                  <a:lnTo>
                    <a:pt x="1538" y="2368"/>
                  </a:lnTo>
                  <a:lnTo>
                    <a:pt x="1534" y="2366"/>
                  </a:lnTo>
                  <a:lnTo>
                    <a:pt x="1532" y="2364"/>
                  </a:lnTo>
                  <a:close/>
                  <a:moveTo>
                    <a:pt x="1542" y="1918"/>
                  </a:moveTo>
                  <a:lnTo>
                    <a:pt x="1542" y="1918"/>
                  </a:lnTo>
                  <a:lnTo>
                    <a:pt x="1562" y="1922"/>
                  </a:lnTo>
                  <a:lnTo>
                    <a:pt x="1540" y="1924"/>
                  </a:lnTo>
                  <a:lnTo>
                    <a:pt x="1542" y="1918"/>
                  </a:lnTo>
                  <a:close/>
                  <a:moveTo>
                    <a:pt x="1542" y="2014"/>
                  </a:moveTo>
                  <a:lnTo>
                    <a:pt x="1542" y="2014"/>
                  </a:lnTo>
                  <a:lnTo>
                    <a:pt x="1544" y="2010"/>
                  </a:lnTo>
                  <a:lnTo>
                    <a:pt x="1544" y="2012"/>
                  </a:lnTo>
                  <a:lnTo>
                    <a:pt x="1542" y="2014"/>
                  </a:lnTo>
                  <a:close/>
                  <a:moveTo>
                    <a:pt x="1552" y="2180"/>
                  </a:moveTo>
                  <a:lnTo>
                    <a:pt x="1552" y="2180"/>
                  </a:lnTo>
                  <a:lnTo>
                    <a:pt x="1550" y="2176"/>
                  </a:lnTo>
                  <a:lnTo>
                    <a:pt x="1552" y="2174"/>
                  </a:lnTo>
                  <a:lnTo>
                    <a:pt x="1556" y="2176"/>
                  </a:lnTo>
                  <a:lnTo>
                    <a:pt x="1552" y="2180"/>
                  </a:lnTo>
                  <a:close/>
                  <a:moveTo>
                    <a:pt x="1550" y="2076"/>
                  </a:moveTo>
                  <a:lnTo>
                    <a:pt x="1550" y="2076"/>
                  </a:lnTo>
                  <a:lnTo>
                    <a:pt x="1556" y="2078"/>
                  </a:lnTo>
                  <a:lnTo>
                    <a:pt x="1560" y="2080"/>
                  </a:lnTo>
                  <a:lnTo>
                    <a:pt x="1564" y="2080"/>
                  </a:lnTo>
                  <a:lnTo>
                    <a:pt x="1558" y="2082"/>
                  </a:lnTo>
                  <a:lnTo>
                    <a:pt x="1556" y="2082"/>
                  </a:lnTo>
                  <a:lnTo>
                    <a:pt x="1550" y="2076"/>
                  </a:lnTo>
                  <a:close/>
                  <a:moveTo>
                    <a:pt x="1572" y="1866"/>
                  </a:moveTo>
                  <a:lnTo>
                    <a:pt x="1572" y="1866"/>
                  </a:lnTo>
                  <a:lnTo>
                    <a:pt x="1570" y="1862"/>
                  </a:lnTo>
                  <a:lnTo>
                    <a:pt x="1572" y="1864"/>
                  </a:lnTo>
                  <a:lnTo>
                    <a:pt x="1572" y="1866"/>
                  </a:lnTo>
                  <a:close/>
                  <a:moveTo>
                    <a:pt x="1576" y="2338"/>
                  </a:moveTo>
                  <a:lnTo>
                    <a:pt x="1576" y="2338"/>
                  </a:lnTo>
                  <a:lnTo>
                    <a:pt x="1578" y="2334"/>
                  </a:lnTo>
                  <a:lnTo>
                    <a:pt x="1578" y="2336"/>
                  </a:lnTo>
                  <a:lnTo>
                    <a:pt x="1576" y="2338"/>
                  </a:lnTo>
                  <a:close/>
                  <a:moveTo>
                    <a:pt x="1582" y="1700"/>
                  </a:moveTo>
                  <a:lnTo>
                    <a:pt x="1582" y="1700"/>
                  </a:lnTo>
                  <a:lnTo>
                    <a:pt x="1586" y="1696"/>
                  </a:lnTo>
                  <a:lnTo>
                    <a:pt x="1590" y="1700"/>
                  </a:lnTo>
                  <a:lnTo>
                    <a:pt x="1594" y="1706"/>
                  </a:lnTo>
                  <a:lnTo>
                    <a:pt x="1594" y="1708"/>
                  </a:lnTo>
                  <a:lnTo>
                    <a:pt x="1590" y="1710"/>
                  </a:lnTo>
                  <a:lnTo>
                    <a:pt x="1582" y="1706"/>
                  </a:lnTo>
                  <a:lnTo>
                    <a:pt x="1582" y="1700"/>
                  </a:lnTo>
                  <a:close/>
                  <a:moveTo>
                    <a:pt x="1592" y="2338"/>
                  </a:moveTo>
                  <a:lnTo>
                    <a:pt x="1592" y="2338"/>
                  </a:lnTo>
                  <a:lnTo>
                    <a:pt x="1588" y="2346"/>
                  </a:lnTo>
                  <a:lnTo>
                    <a:pt x="1584" y="2338"/>
                  </a:lnTo>
                  <a:lnTo>
                    <a:pt x="1592" y="2338"/>
                  </a:lnTo>
                  <a:close/>
                  <a:moveTo>
                    <a:pt x="1590" y="2410"/>
                  </a:moveTo>
                  <a:lnTo>
                    <a:pt x="1590" y="2410"/>
                  </a:lnTo>
                  <a:lnTo>
                    <a:pt x="1588" y="2414"/>
                  </a:lnTo>
                  <a:lnTo>
                    <a:pt x="1586" y="2410"/>
                  </a:lnTo>
                  <a:lnTo>
                    <a:pt x="1590" y="2410"/>
                  </a:lnTo>
                  <a:close/>
                  <a:moveTo>
                    <a:pt x="1586" y="2466"/>
                  </a:moveTo>
                  <a:lnTo>
                    <a:pt x="1586" y="2466"/>
                  </a:lnTo>
                  <a:lnTo>
                    <a:pt x="1602" y="2468"/>
                  </a:lnTo>
                  <a:lnTo>
                    <a:pt x="1604" y="2472"/>
                  </a:lnTo>
                  <a:lnTo>
                    <a:pt x="1604" y="2474"/>
                  </a:lnTo>
                  <a:lnTo>
                    <a:pt x="1600" y="2476"/>
                  </a:lnTo>
                  <a:lnTo>
                    <a:pt x="1592" y="2472"/>
                  </a:lnTo>
                  <a:lnTo>
                    <a:pt x="1586" y="2466"/>
                  </a:lnTo>
                  <a:close/>
                  <a:moveTo>
                    <a:pt x="1604" y="2558"/>
                  </a:moveTo>
                  <a:lnTo>
                    <a:pt x="1604" y="2558"/>
                  </a:lnTo>
                  <a:lnTo>
                    <a:pt x="1604" y="2562"/>
                  </a:lnTo>
                  <a:lnTo>
                    <a:pt x="1600" y="2562"/>
                  </a:lnTo>
                  <a:lnTo>
                    <a:pt x="1598" y="2566"/>
                  </a:lnTo>
                  <a:lnTo>
                    <a:pt x="1594" y="2558"/>
                  </a:lnTo>
                  <a:lnTo>
                    <a:pt x="1604" y="2558"/>
                  </a:lnTo>
                  <a:close/>
                  <a:moveTo>
                    <a:pt x="1596" y="2760"/>
                  </a:moveTo>
                  <a:lnTo>
                    <a:pt x="1596" y="2760"/>
                  </a:lnTo>
                  <a:lnTo>
                    <a:pt x="1600" y="2764"/>
                  </a:lnTo>
                  <a:lnTo>
                    <a:pt x="1596" y="2760"/>
                  </a:lnTo>
                  <a:close/>
                  <a:moveTo>
                    <a:pt x="1600" y="2712"/>
                  </a:moveTo>
                  <a:lnTo>
                    <a:pt x="1600" y="2712"/>
                  </a:lnTo>
                  <a:lnTo>
                    <a:pt x="1604" y="2714"/>
                  </a:lnTo>
                  <a:lnTo>
                    <a:pt x="1606" y="2716"/>
                  </a:lnTo>
                  <a:lnTo>
                    <a:pt x="1602" y="2714"/>
                  </a:lnTo>
                  <a:lnTo>
                    <a:pt x="1600" y="2712"/>
                  </a:lnTo>
                  <a:close/>
                  <a:moveTo>
                    <a:pt x="1606" y="2754"/>
                  </a:moveTo>
                  <a:lnTo>
                    <a:pt x="1606" y="2754"/>
                  </a:lnTo>
                  <a:lnTo>
                    <a:pt x="1606" y="2750"/>
                  </a:lnTo>
                  <a:lnTo>
                    <a:pt x="1606" y="2752"/>
                  </a:lnTo>
                  <a:lnTo>
                    <a:pt x="1606" y="2754"/>
                  </a:lnTo>
                  <a:close/>
                  <a:moveTo>
                    <a:pt x="1636" y="790"/>
                  </a:moveTo>
                  <a:lnTo>
                    <a:pt x="1636" y="790"/>
                  </a:lnTo>
                  <a:lnTo>
                    <a:pt x="1638" y="786"/>
                  </a:lnTo>
                  <a:lnTo>
                    <a:pt x="1642" y="792"/>
                  </a:lnTo>
                  <a:lnTo>
                    <a:pt x="1636" y="792"/>
                  </a:lnTo>
                  <a:lnTo>
                    <a:pt x="1636" y="790"/>
                  </a:lnTo>
                  <a:close/>
                  <a:moveTo>
                    <a:pt x="1646" y="1054"/>
                  </a:moveTo>
                  <a:lnTo>
                    <a:pt x="1646" y="1054"/>
                  </a:lnTo>
                  <a:lnTo>
                    <a:pt x="1640" y="1056"/>
                  </a:lnTo>
                  <a:lnTo>
                    <a:pt x="1638" y="1050"/>
                  </a:lnTo>
                  <a:lnTo>
                    <a:pt x="1646" y="1050"/>
                  </a:lnTo>
                  <a:lnTo>
                    <a:pt x="1646" y="1054"/>
                  </a:lnTo>
                  <a:close/>
                  <a:moveTo>
                    <a:pt x="1670" y="1814"/>
                  </a:moveTo>
                  <a:lnTo>
                    <a:pt x="1670" y="1814"/>
                  </a:lnTo>
                  <a:lnTo>
                    <a:pt x="1674" y="1822"/>
                  </a:lnTo>
                  <a:lnTo>
                    <a:pt x="1670" y="1822"/>
                  </a:lnTo>
                  <a:lnTo>
                    <a:pt x="1670" y="1814"/>
                  </a:lnTo>
                  <a:close/>
                  <a:moveTo>
                    <a:pt x="1680" y="1900"/>
                  </a:moveTo>
                  <a:lnTo>
                    <a:pt x="1680" y="1900"/>
                  </a:lnTo>
                  <a:lnTo>
                    <a:pt x="1672" y="1906"/>
                  </a:lnTo>
                  <a:lnTo>
                    <a:pt x="1672" y="1898"/>
                  </a:lnTo>
                  <a:lnTo>
                    <a:pt x="1680" y="1900"/>
                  </a:lnTo>
                  <a:close/>
                  <a:moveTo>
                    <a:pt x="1680" y="2414"/>
                  </a:moveTo>
                  <a:lnTo>
                    <a:pt x="1680" y="2414"/>
                  </a:lnTo>
                  <a:lnTo>
                    <a:pt x="1674" y="2418"/>
                  </a:lnTo>
                  <a:lnTo>
                    <a:pt x="1672" y="2400"/>
                  </a:lnTo>
                  <a:lnTo>
                    <a:pt x="1678" y="2402"/>
                  </a:lnTo>
                  <a:lnTo>
                    <a:pt x="1680" y="2404"/>
                  </a:lnTo>
                  <a:lnTo>
                    <a:pt x="1680" y="2414"/>
                  </a:lnTo>
                  <a:close/>
                  <a:moveTo>
                    <a:pt x="1694" y="1894"/>
                  </a:moveTo>
                  <a:lnTo>
                    <a:pt x="1694" y="1894"/>
                  </a:lnTo>
                  <a:lnTo>
                    <a:pt x="1696" y="1890"/>
                  </a:lnTo>
                  <a:lnTo>
                    <a:pt x="1696" y="1892"/>
                  </a:lnTo>
                  <a:lnTo>
                    <a:pt x="1694" y="1894"/>
                  </a:lnTo>
                  <a:close/>
                  <a:moveTo>
                    <a:pt x="1710" y="2458"/>
                  </a:moveTo>
                  <a:lnTo>
                    <a:pt x="1710" y="2458"/>
                  </a:lnTo>
                  <a:lnTo>
                    <a:pt x="1712" y="2464"/>
                  </a:lnTo>
                  <a:lnTo>
                    <a:pt x="1710" y="2462"/>
                  </a:lnTo>
                  <a:lnTo>
                    <a:pt x="1710" y="2458"/>
                  </a:lnTo>
                  <a:close/>
                  <a:moveTo>
                    <a:pt x="1726" y="906"/>
                  </a:moveTo>
                  <a:lnTo>
                    <a:pt x="1726" y="906"/>
                  </a:lnTo>
                  <a:lnTo>
                    <a:pt x="1728" y="900"/>
                  </a:lnTo>
                  <a:lnTo>
                    <a:pt x="1732" y="900"/>
                  </a:lnTo>
                  <a:lnTo>
                    <a:pt x="1730" y="904"/>
                  </a:lnTo>
                  <a:lnTo>
                    <a:pt x="1726" y="906"/>
                  </a:lnTo>
                  <a:close/>
                  <a:moveTo>
                    <a:pt x="1742" y="1492"/>
                  </a:moveTo>
                  <a:lnTo>
                    <a:pt x="1742" y="1492"/>
                  </a:lnTo>
                  <a:lnTo>
                    <a:pt x="1736" y="1488"/>
                  </a:lnTo>
                  <a:lnTo>
                    <a:pt x="1740" y="1490"/>
                  </a:lnTo>
                  <a:lnTo>
                    <a:pt x="1742" y="1492"/>
                  </a:lnTo>
                  <a:close/>
                  <a:moveTo>
                    <a:pt x="1738" y="1558"/>
                  </a:moveTo>
                  <a:lnTo>
                    <a:pt x="1738" y="1558"/>
                  </a:lnTo>
                  <a:lnTo>
                    <a:pt x="1746" y="1558"/>
                  </a:lnTo>
                  <a:lnTo>
                    <a:pt x="1742" y="1562"/>
                  </a:lnTo>
                  <a:lnTo>
                    <a:pt x="1738" y="1558"/>
                  </a:lnTo>
                  <a:close/>
                  <a:moveTo>
                    <a:pt x="1742" y="2152"/>
                  </a:moveTo>
                  <a:lnTo>
                    <a:pt x="1742" y="2152"/>
                  </a:lnTo>
                  <a:lnTo>
                    <a:pt x="1746" y="2154"/>
                  </a:lnTo>
                  <a:lnTo>
                    <a:pt x="1742" y="2158"/>
                  </a:lnTo>
                  <a:lnTo>
                    <a:pt x="1742" y="2152"/>
                  </a:lnTo>
                  <a:close/>
                  <a:moveTo>
                    <a:pt x="1746" y="2790"/>
                  </a:moveTo>
                  <a:lnTo>
                    <a:pt x="1746" y="2790"/>
                  </a:lnTo>
                  <a:lnTo>
                    <a:pt x="1746" y="2784"/>
                  </a:lnTo>
                  <a:lnTo>
                    <a:pt x="1748" y="2786"/>
                  </a:lnTo>
                  <a:lnTo>
                    <a:pt x="1750" y="2790"/>
                  </a:lnTo>
                  <a:lnTo>
                    <a:pt x="1746" y="2790"/>
                  </a:lnTo>
                  <a:close/>
                  <a:moveTo>
                    <a:pt x="1754" y="1998"/>
                  </a:moveTo>
                  <a:lnTo>
                    <a:pt x="1754" y="1998"/>
                  </a:lnTo>
                  <a:lnTo>
                    <a:pt x="1758" y="2000"/>
                  </a:lnTo>
                  <a:lnTo>
                    <a:pt x="1760" y="2002"/>
                  </a:lnTo>
                  <a:lnTo>
                    <a:pt x="1756" y="2000"/>
                  </a:lnTo>
                  <a:lnTo>
                    <a:pt x="1754" y="1998"/>
                  </a:lnTo>
                  <a:close/>
                  <a:moveTo>
                    <a:pt x="1762" y="2096"/>
                  </a:moveTo>
                  <a:lnTo>
                    <a:pt x="1762" y="2096"/>
                  </a:lnTo>
                  <a:lnTo>
                    <a:pt x="1760" y="2096"/>
                  </a:lnTo>
                  <a:lnTo>
                    <a:pt x="1756" y="2092"/>
                  </a:lnTo>
                  <a:lnTo>
                    <a:pt x="1758" y="2090"/>
                  </a:lnTo>
                  <a:lnTo>
                    <a:pt x="1764" y="2092"/>
                  </a:lnTo>
                  <a:lnTo>
                    <a:pt x="1762" y="2096"/>
                  </a:lnTo>
                  <a:close/>
                  <a:moveTo>
                    <a:pt x="1800" y="1754"/>
                  </a:moveTo>
                  <a:lnTo>
                    <a:pt x="1800" y="1754"/>
                  </a:lnTo>
                  <a:lnTo>
                    <a:pt x="1798" y="1750"/>
                  </a:lnTo>
                  <a:lnTo>
                    <a:pt x="1800" y="1752"/>
                  </a:lnTo>
                  <a:lnTo>
                    <a:pt x="1800" y="1754"/>
                  </a:lnTo>
                  <a:close/>
                  <a:moveTo>
                    <a:pt x="1806" y="1824"/>
                  </a:moveTo>
                  <a:lnTo>
                    <a:pt x="1806" y="1824"/>
                  </a:lnTo>
                  <a:lnTo>
                    <a:pt x="1808" y="1826"/>
                  </a:lnTo>
                  <a:lnTo>
                    <a:pt x="1806" y="1824"/>
                  </a:lnTo>
                  <a:close/>
                  <a:moveTo>
                    <a:pt x="1810" y="2870"/>
                  </a:moveTo>
                  <a:lnTo>
                    <a:pt x="1810" y="2870"/>
                  </a:lnTo>
                  <a:lnTo>
                    <a:pt x="1812" y="2866"/>
                  </a:lnTo>
                  <a:lnTo>
                    <a:pt x="1812" y="2868"/>
                  </a:lnTo>
                  <a:lnTo>
                    <a:pt x="1810" y="2870"/>
                  </a:lnTo>
                  <a:close/>
                  <a:moveTo>
                    <a:pt x="1834" y="2100"/>
                  </a:moveTo>
                  <a:lnTo>
                    <a:pt x="1834" y="2100"/>
                  </a:lnTo>
                  <a:lnTo>
                    <a:pt x="1832" y="2100"/>
                  </a:lnTo>
                  <a:lnTo>
                    <a:pt x="1828" y="2094"/>
                  </a:lnTo>
                  <a:lnTo>
                    <a:pt x="1834" y="2098"/>
                  </a:lnTo>
                  <a:lnTo>
                    <a:pt x="1834" y="2100"/>
                  </a:lnTo>
                  <a:close/>
                  <a:moveTo>
                    <a:pt x="1840" y="2102"/>
                  </a:moveTo>
                  <a:lnTo>
                    <a:pt x="1840" y="2102"/>
                  </a:lnTo>
                  <a:lnTo>
                    <a:pt x="1840" y="2096"/>
                  </a:lnTo>
                  <a:lnTo>
                    <a:pt x="1844" y="2102"/>
                  </a:lnTo>
                  <a:lnTo>
                    <a:pt x="1840" y="2102"/>
                  </a:lnTo>
                  <a:close/>
                  <a:moveTo>
                    <a:pt x="1838" y="2024"/>
                  </a:moveTo>
                  <a:lnTo>
                    <a:pt x="1838" y="2024"/>
                  </a:lnTo>
                  <a:lnTo>
                    <a:pt x="1842" y="2022"/>
                  </a:lnTo>
                  <a:lnTo>
                    <a:pt x="1846" y="2030"/>
                  </a:lnTo>
                  <a:lnTo>
                    <a:pt x="1838" y="2024"/>
                  </a:lnTo>
                  <a:close/>
                  <a:moveTo>
                    <a:pt x="1872" y="2328"/>
                  </a:moveTo>
                  <a:lnTo>
                    <a:pt x="1872" y="2328"/>
                  </a:lnTo>
                  <a:lnTo>
                    <a:pt x="1864" y="2326"/>
                  </a:lnTo>
                  <a:lnTo>
                    <a:pt x="1866" y="2322"/>
                  </a:lnTo>
                  <a:lnTo>
                    <a:pt x="1872" y="2322"/>
                  </a:lnTo>
                  <a:lnTo>
                    <a:pt x="1872" y="2328"/>
                  </a:lnTo>
                  <a:close/>
                  <a:moveTo>
                    <a:pt x="1872" y="2036"/>
                  </a:moveTo>
                  <a:lnTo>
                    <a:pt x="1872" y="2036"/>
                  </a:lnTo>
                  <a:lnTo>
                    <a:pt x="1874" y="2028"/>
                  </a:lnTo>
                  <a:lnTo>
                    <a:pt x="1878" y="2028"/>
                  </a:lnTo>
                  <a:lnTo>
                    <a:pt x="1874" y="2036"/>
                  </a:lnTo>
                  <a:lnTo>
                    <a:pt x="1872" y="2036"/>
                  </a:lnTo>
                  <a:close/>
                  <a:moveTo>
                    <a:pt x="1876" y="2148"/>
                  </a:moveTo>
                  <a:lnTo>
                    <a:pt x="1876" y="2148"/>
                  </a:lnTo>
                  <a:lnTo>
                    <a:pt x="1878" y="2150"/>
                  </a:lnTo>
                  <a:lnTo>
                    <a:pt x="1880" y="2154"/>
                  </a:lnTo>
                  <a:lnTo>
                    <a:pt x="1876" y="2148"/>
                  </a:lnTo>
                  <a:close/>
                  <a:moveTo>
                    <a:pt x="1880" y="1922"/>
                  </a:moveTo>
                  <a:lnTo>
                    <a:pt x="1880" y="1922"/>
                  </a:lnTo>
                  <a:lnTo>
                    <a:pt x="1878" y="1920"/>
                  </a:lnTo>
                  <a:lnTo>
                    <a:pt x="1882" y="1920"/>
                  </a:lnTo>
                  <a:lnTo>
                    <a:pt x="1880" y="1922"/>
                  </a:lnTo>
                  <a:close/>
                  <a:moveTo>
                    <a:pt x="1878" y="282"/>
                  </a:moveTo>
                  <a:lnTo>
                    <a:pt x="1878" y="282"/>
                  </a:lnTo>
                  <a:lnTo>
                    <a:pt x="1872" y="270"/>
                  </a:lnTo>
                  <a:lnTo>
                    <a:pt x="1886" y="270"/>
                  </a:lnTo>
                  <a:lnTo>
                    <a:pt x="1878" y="282"/>
                  </a:lnTo>
                  <a:close/>
                  <a:moveTo>
                    <a:pt x="1888" y="2050"/>
                  </a:moveTo>
                  <a:lnTo>
                    <a:pt x="1888" y="2050"/>
                  </a:lnTo>
                  <a:lnTo>
                    <a:pt x="1888" y="2036"/>
                  </a:lnTo>
                  <a:lnTo>
                    <a:pt x="1892" y="2048"/>
                  </a:lnTo>
                  <a:lnTo>
                    <a:pt x="1888" y="2050"/>
                  </a:lnTo>
                  <a:close/>
                  <a:moveTo>
                    <a:pt x="1894" y="2496"/>
                  </a:moveTo>
                  <a:lnTo>
                    <a:pt x="1894" y="2496"/>
                  </a:lnTo>
                  <a:lnTo>
                    <a:pt x="1896" y="2494"/>
                  </a:lnTo>
                  <a:lnTo>
                    <a:pt x="1894" y="2496"/>
                  </a:lnTo>
                  <a:close/>
                  <a:moveTo>
                    <a:pt x="2128" y="1092"/>
                  </a:moveTo>
                  <a:lnTo>
                    <a:pt x="2128" y="1092"/>
                  </a:lnTo>
                  <a:lnTo>
                    <a:pt x="2134" y="1092"/>
                  </a:lnTo>
                  <a:lnTo>
                    <a:pt x="2138" y="1098"/>
                  </a:lnTo>
                  <a:lnTo>
                    <a:pt x="2138" y="1100"/>
                  </a:lnTo>
                  <a:lnTo>
                    <a:pt x="2126" y="1100"/>
                  </a:lnTo>
                  <a:lnTo>
                    <a:pt x="2128" y="1092"/>
                  </a:lnTo>
                  <a:close/>
                  <a:moveTo>
                    <a:pt x="2038" y="2028"/>
                  </a:moveTo>
                  <a:lnTo>
                    <a:pt x="2038" y="2028"/>
                  </a:lnTo>
                  <a:lnTo>
                    <a:pt x="2042" y="2036"/>
                  </a:lnTo>
                  <a:lnTo>
                    <a:pt x="2036" y="2036"/>
                  </a:lnTo>
                  <a:lnTo>
                    <a:pt x="2038" y="2028"/>
                  </a:lnTo>
                  <a:close/>
                  <a:moveTo>
                    <a:pt x="2016" y="472"/>
                  </a:moveTo>
                  <a:lnTo>
                    <a:pt x="2016" y="472"/>
                  </a:lnTo>
                  <a:lnTo>
                    <a:pt x="2026" y="472"/>
                  </a:lnTo>
                  <a:lnTo>
                    <a:pt x="2026" y="478"/>
                  </a:lnTo>
                  <a:lnTo>
                    <a:pt x="2016" y="478"/>
                  </a:lnTo>
                  <a:lnTo>
                    <a:pt x="2016" y="472"/>
                  </a:lnTo>
                  <a:close/>
                  <a:moveTo>
                    <a:pt x="2032" y="2020"/>
                  </a:moveTo>
                  <a:lnTo>
                    <a:pt x="2032" y="2020"/>
                  </a:lnTo>
                  <a:lnTo>
                    <a:pt x="2030" y="2026"/>
                  </a:lnTo>
                  <a:lnTo>
                    <a:pt x="2026" y="2020"/>
                  </a:lnTo>
                  <a:lnTo>
                    <a:pt x="2032" y="2020"/>
                  </a:lnTo>
                  <a:close/>
                  <a:moveTo>
                    <a:pt x="2010" y="2140"/>
                  </a:moveTo>
                  <a:lnTo>
                    <a:pt x="2010" y="2140"/>
                  </a:lnTo>
                  <a:lnTo>
                    <a:pt x="2014" y="2144"/>
                  </a:lnTo>
                  <a:lnTo>
                    <a:pt x="2010" y="2148"/>
                  </a:lnTo>
                  <a:lnTo>
                    <a:pt x="2008" y="2144"/>
                  </a:lnTo>
                  <a:lnTo>
                    <a:pt x="2010" y="2140"/>
                  </a:lnTo>
                  <a:close/>
                  <a:moveTo>
                    <a:pt x="1990" y="2128"/>
                  </a:moveTo>
                  <a:lnTo>
                    <a:pt x="1990" y="2128"/>
                  </a:lnTo>
                  <a:lnTo>
                    <a:pt x="1994" y="2128"/>
                  </a:lnTo>
                  <a:lnTo>
                    <a:pt x="1988" y="2130"/>
                  </a:lnTo>
                  <a:lnTo>
                    <a:pt x="1984" y="2126"/>
                  </a:lnTo>
                  <a:lnTo>
                    <a:pt x="1990" y="2128"/>
                  </a:lnTo>
                  <a:close/>
                  <a:moveTo>
                    <a:pt x="1986" y="2206"/>
                  </a:moveTo>
                  <a:lnTo>
                    <a:pt x="1986" y="2206"/>
                  </a:lnTo>
                  <a:lnTo>
                    <a:pt x="1988" y="2202"/>
                  </a:lnTo>
                  <a:lnTo>
                    <a:pt x="1988" y="2204"/>
                  </a:lnTo>
                  <a:lnTo>
                    <a:pt x="1986" y="2206"/>
                  </a:lnTo>
                  <a:close/>
                  <a:moveTo>
                    <a:pt x="1978" y="322"/>
                  </a:moveTo>
                  <a:lnTo>
                    <a:pt x="1978" y="322"/>
                  </a:lnTo>
                  <a:lnTo>
                    <a:pt x="1982" y="324"/>
                  </a:lnTo>
                  <a:lnTo>
                    <a:pt x="1978" y="328"/>
                  </a:lnTo>
                  <a:lnTo>
                    <a:pt x="1978" y="322"/>
                  </a:lnTo>
                  <a:close/>
                  <a:moveTo>
                    <a:pt x="1984" y="2190"/>
                  </a:moveTo>
                  <a:lnTo>
                    <a:pt x="1984" y="2190"/>
                  </a:lnTo>
                  <a:lnTo>
                    <a:pt x="1980" y="2188"/>
                  </a:lnTo>
                  <a:lnTo>
                    <a:pt x="1978" y="2186"/>
                  </a:lnTo>
                  <a:lnTo>
                    <a:pt x="1984" y="2190"/>
                  </a:lnTo>
                  <a:close/>
                  <a:moveTo>
                    <a:pt x="1976" y="2040"/>
                  </a:moveTo>
                  <a:lnTo>
                    <a:pt x="1976" y="2040"/>
                  </a:lnTo>
                  <a:lnTo>
                    <a:pt x="1972" y="2038"/>
                  </a:lnTo>
                  <a:lnTo>
                    <a:pt x="1970" y="2032"/>
                  </a:lnTo>
                  <a:lnTo>
                    <a:pt x="1976" y="2040"/>
                  </a:lnTo>
                  <a:close/>
                  <a:moveTo>
                    <a:pt x="1960" y="1960"/>
                  </a:moveTo>
                  <a:lnTo>
                    <a:pt x="1960" y="1960"/>
                  </a:lnTo>
                  <a:lnTo>
                    <a:pt x="1954" y="1956"/>
                  </a:lnTo>
                  <a:lnTo>
                    <a:pt x="1958" y="1956"/>
                  </a:lnTo>
                  <a:lnTo>
                    <a:pt x="1960" y="1960"/>
                  </a:lnTo>
                  <a:close/>
                  <a:moveTo>
                    <a:pt x="1902" y="946"/>
                  </a:moveTo>
                  <a:lnTo>
                    <a:pt x="1902" y="946"/>
                  </a:lnTo>
                  <a:lnTo>
                    <a:pt x="1904" y="948"/>
                  </a:lnTo>
                  <a:lnTo>
                    <a:pt x="1904" y="952"/>
                  </a:lnTo>
                  <a:lnTo>
                    <a:pt x="1902" y="952"/>
                  </a:lnTo>
                  <a:lnTo>
                    <a:pt x="1902" y="946"/>
                  </a:lnTo>
                  <a:close/>
                  <a:moveTo>
                    <a:pt x="1904" y="2098"/>
                  </a:moveTo>
                  <a:lnTo>
                    <a:pt x="1904" y="2098"/>
                  </a:lnTo>
                  <a:lnTo>
                    <a:pt x="1904" y="2092"/>
                  </a:lnTo>
                  <a:lnTo>
                    <a:pt x="1906" y="2096"/>
                  </a:lnTo>
                  <a:lnTo>
                    <a:pt x="1904" y="2098"/>
                  </a:lnTo>
                  <a:close/>
                  <a:moveTo>
                    <a:pt x="1910" y="2116"/>
                  </a:moveTo>
                  <a:lnTo>
                    <a:pt x="1910" y="2116"/>
                  </a:lnTo>
                  <a:lnTo>
                    <a:pt x="1914" y="2120"/>
                  </a:lnTo>
                  <a:lnTo>
                    <a:pt x="1914" y="2124"/>
                  </a:lnTo>
                  <a:lnTo>
                    <a:pt x="1910" y="2116"/>
                  </a:lnTo>
                  <a:close/>
                  <a:moveTo>
                    <a:pt x="1910" y="1990"/>
                  </a:moveTo>
                  <a:lnTo>
                    <a:pt x="1910" y="1990"/>
                  </a:lnTo>
                  <a:lnTo>
                    <a:pt x="1906" y="1990"/>
                  </a:lnTo>
                  <a:lnTo>
                    <a:pt x="1912" y="1988"/>
                  </a:lnTo>
                  <a:lnTo>
                    <a:pt x="1916" y="1986"/>
                  </a:lnTo>
                  <a:lnTo>
                    <a:pt x="1920" y="1988"/>
                  </a:lnTo>
                  <a:lnTo>
                    <a:pt x="1922" y="1992"/>
                  </a:lnTo>
                  <a:lnTo>
                    <a:pt x="1918" y="1996"/>
                  </a:lnTo>
                  <a:lnTo>
                    <a:pt x="1916" y="1994"/>
                  </a:lnTo>
                  <a:lnTo>
                    <a:pt x="1910" y="1990"/>
                  </a:lnTo>
                  <a:close/>
                  <a:moveTo>
                    <a:pt x="1924" y="2214"/>
                  </a:moveTo>
                  <a:lnTo>
                    <a:pt x="1924" y="2214"/>
                  </a:lnTo>
                  <a:lnTo>
                    <a:pt x="1918" y="2206"/>
                  </a:lnTo>
                  <a:lnTo>
                    <a:pt x="1928" y="2208"/>
                  </a:lnTo>
                  <a:lnTo>
                    <a:pt x="1926" y="2212"/>
                  </a:lnTo>
                  <a:lnTo>
                    <a:pt x="1924" y="2214"/>
                  </a:lnTo>
                  <a:close/>
                  <a:moveTo>
                    <a:pt x="1936" y="2260"/>
                  </a:moveTo>
                  <a:lnTo>
                    <a:pt x="1936" y="2260"/>
                  </a:lnTo>
                  <a:lnTo>
                    <a:pt x="1946" y="2268"/>
                  </a:lnTo>
                  <a:lnTo>
                    <a:pt x="1944" y="2270"/>
                  </a:lnTo>
                  <a:lnTo>
                    <a:pt x="1946" y="2272"/>
                  </a:lnTo>
                  <a:lnTo>
                    <a:pt x="1940" y="2274"/>
                  </a:lnTo>
                  <a:lnTo>
                    <a:pt x="1938" y="2274"/>
                  </a:lnTo>
                  <a:lnTo>
                    <a:pt x="1936" y="2268"/>
                  </a:lnTo>
                  <a:lnTo>
                    <a:pt x="1936" y="2260"/>
                  </a:lnTo>
                  <a:close/>
                  <a:moveTo>
                    <a:pt x="1946" y="2298"/>
                  </a:moveTo>
                  <a:lnTo>
                    <a:pt x="1946" y="2298"/>
                  </a:lnTo>
                  <a:lnTo>
                    <a:pt x="1938" y="2296"/>
                  </a:lnTo>
                  <a:lnTo>
                    <a:pt x="1938" y="2286"/>
                  </a:lnTo>
                  <a:lnTo>
                    <a:pt x="1946" y="2286"/>
                  </a:lnTo>
                  <a:lnTo>
                    <a:pt x="1948" y="2296"/>
                  </a:lnTo>
                  <a:lnTo>
                    <a:pt x="1946" y="2298"/>
                  </a:lnTo>
                  <a:close/>
                  <a:moveTo>
                    <a:pt x="1960" y="2304"/>
                  </a:moveTo>
                  <a:lnTo>
                    <a:pt x="1960" y="2304"/>
                  </a:lnTo>
                  <a:lnTo>
                    <a:pt x="1952" y="2304"/>
                  </a:lnTo>
                  <a:lnTo>
                    <a:pt x="1952" y="2302"/>
                  </a:lnTo>
                  <a:lnTo>
                    <a:pt x="1954" y="2300"/>
                  </a:lnTo>
                  <a:lnTo>
                    <a:pt x="1960" y="2302"/>
                  </a:lnTo>
                  <a:lnTo>
                    <a:pt x="1960" y="2304"/>
                  </a:lnTo>
                  <a:close/>
                  <a:moveTo>
                    <a:pt x="1962" y="2230"/>
                  </a:moveTo>
                  <a:lnTo>
                    <a:pt x="1962" y="2230"/>
                  </a:lnTo>
                  <a:lnTo>
                    <a:pt x="1954" y="2230"/>
                  </a:lnTo>
                  <a:lnTo>
                    <a:pt x="1952" y="2220"/>
                  </a:lnTo>
                  <a:lnTo>
                    <a:pt x="1962" y="2226"/>
                  </a:lnTo>
                  <a:lnTo>
                    <a:pt x="1962" y="2230"/>
                  </a:lnTo>
                  <a:close/>
                  <a:moveTo>
                    <a:pt x="1960" y="2182"/>
                  </a:moveTo>
                  <a:lnTo>
                    <a:pt x="1960" y="2182"/>
                  </a:lnTo>
                  <a:lnTo>
                    <a:pt x="1964" y="2186"/>
                  </a:lnTo>
                  <a:lnTo>
                    <a:pt x="1960" y="2182"/>
                  </a:lnTo>
                  <a:close/>
                  <a:moveTo>
                    <a:pt x="1962" y="1984"/>
                  </a:moveTo>
                  <a:lnTo>
                    <a:pt x="1962" y="1984"/>
                  </a:lnTo>
                  <a:lnTo>
                    <a:pt x="1960" y="1980"/>
                  </a:lnTo>
                  <a:lnTo>
                    <a:pt x="1964" y="1980"/>
                  </a:lnTo>
                  <a:lnTo>
                    <a:pt x="1962" y="1984"/>
                  </a:lnTo>
                  <a:close/>
                  <a:moveTo>
                    <a:pt x="1966" y="2252"/>
                  </a:moveTo>
                  <a:lnTo>
                    <a:pt x="1966" y="2252"/>
                  </a:lnTo>
                  <a:lnTo>
                    <a:pt x="1970" y="2256"/>
                  </a:lnTo>
                  <a:lnTo>
                    <a:pt x="1966" y="2252"/>
                  </a:lnTo>
                  <a:close/>
                  <a:moveTo>
                    <a:pt x="1970" y="2220"/>
                  </a:moveTo>
                  <a:lnTo>
                    <a:pt x="1970" y="2220"/>
                  </a:lnTo>
                  <a:lnTo>
                    <a:pt x="1972" y="2214"/>
                  </a:lnTo>
                  <a:lnTo>
                    <a:pt x="1976" y="2208"/>
                  </a:lnTo>
                  <a:lnTo>
                    <a:pt x="1986" y="2208"/>
                  </a:lnTo>
                  <a:lnTo>
                    <a:pt x="1988" y="2218"/>
                  </a:lnTo>
                  <a:lnTo>
                    <a:pt x="1988" y="2226"/>
                  </a:lnTo>
                  <a:lnTo>
                    <a:pt x="1984" y="2224"/>
                  </a:lnTo>
                  <a:lnTo>
                    <a:pt x="1982" y="2218"/>
                  </a:lnTo>
                  <a:lnTo>
                    <a:pt x="1976" y="2216"/>
                  </a:lnTo>
                  <a:lnTo>
                    <a:pt x="1972" y="2220"/>
                  </a:lnTo>
                  <a:lnTo>
                    <a:pt x="1970" y="2220"/>
                  </a:lnTo>
                  <a:close/>
                  <a:moveTo>
                    <a:pt x="1990" y="2244"/>
                  </a:moveTo>
                  <a:lnTo>
                    <a:pt x="1990" y="2244"/>
                  </a:lnTo>
                  <a:lnTo>
                    <a:pt x="1986" y="2246"/>
                  </a:lnTo>
                  <a:lnTo>
                    <a:pt x="1986" y="2236"/>
                  </a:lnTo>
                  <a:lnTo>
                    <a:pt x="1974" y="2236"/>
                  </a:lnTo>
                  <a:lnTo>
                    <a:pt x="1974" y="2234"/>
                  </a:lnTo>
                  <a:lnTo>
                    <a:pt x="1978" y="2232"/>
                  </a:lnTo>
                  <a:lnTo>
                    <a:pt x="1980" y="2228"/>
                  </a:lnTo>
                  <a:lnTo>
                    <a:pt x="1986" y="2234"/>
                  </a:lnTo>
                  <a:lnTo>
                    <a:pt x="1990" y="2242"/>
                  </a:lnTo>
                  <a:lnTo>
                    <a:pt x="1990" y="2244"/>
                  </a:lnTo>
                  <a:close/>
                  <a:moveTo>
                    <a:pt x="1996" y="2192"/>
                  </a:moveTo>
                  <a:lnTo>
                    <a:pt x="1996" y="2192"/>
                  </a:lnTo>
                  <a:lnTo>
                    <a:pt x="1996" y="2200"/>
                  </a:lnTo>
                  <a:lnTo>
                    <a:pt x="1992" y="2200"/>
                  </a:lnTo>
                  <a:lnTo>
                    <a:pt x="1990" y="2188"/>
                  </a:lnTo>
                  <a:lnTo>
                    <a:pt x="1996" y="2192"/>
                  </a:lnTo>
                  <a:close/>
                  <a:moveTo>
                    <a:pt x="1998" y="2232"/>
                  </a:moveTo>
                  <a:lnTo>
                    <a:pt x="1998" y="2232"/>
                  </a:lnTo>
                  <a:lnTo>
                    <a:pt x="1994" y="2230"/>
                  </a:lnTo>
                  <a:lnTo>
                    <a:pt x="1992" y="2228"/>
                  </a:lnTo>
                  <a:lnTo>
                    <a:pt x="1996" y="2226"/>
                  </a:lnTo>
                  <a:lnTo>
                    <a:pt x="1998" y="2232"/>
                  </a:lnTo>
                  <a:close/>
                  <a:moveTo>
                    <a:pt x="2000" y="2242"/>
                  </a:moveTo>
                  <a:lnTo>
                    <a:pt x="2000" y="2242"/>
                  </a:lnTo>
                  <a:lnTo>
                    <a:pt x="1994" y="2246"/>
                  </a:lnTo>
                  <a:lnTo>
                    <a:pt x="1992" y="2236"/>
                  </a:lnTo>
                  <a:lnTo>
                    <a:pt x="2000" y="2238"/>
                  </a:lnTo>
                  <a:lnTo>
                    <a:pt x="2000" y="2242"/>
                  </a:lnTo>
                  <a:close/>
                  <a:moveTo>
                    <a:pt x="2006" y="2232"/>
                  </a:moveTo>
                  <a:lnTo>
                    <a:pt x="2006" y="2232"/>
                  </a:lnTo>
                  <a:lnTo>
                    <a:pt x="2008" y="2228"/>
                  </a:lnTo>
                  <a:lnTo>
                    <a:pt x="2014" y="2228"/>
                  </a:lnTo>
                  <a:lnTo>
                    <a:pt x="2018" y="2232"/>
                  </a:lnTo>
                  <a:lnTo>
                    <a:pt x="2006" y="2232"/>
                  </a:lnTo>
                  <a:close/>
                  <a:moveTo>
                    <a:pt x="2030" y="2138"/>
                  </a:moveTo>
                  <a:lnTo>
                    <a:pt x="2030" y="2138"/>
                  </a:lnTo>
                  <a:lnTo>
                    <a:pt x="2036" y="2140"/>
                  </a:lnTo>
                  <a:lnTo>
                    <a:pt x="2032" y="2144"/>
                  </a:lnTo>
                  <a:lnTo>
                    <a:pt x="2026" y="2142"/>
                  </a:lnTo>
                  <a:lnTo>
                    <a:pt x="2030" y="2138"/>
                  </a:lnTo>
                  <a:close/>
                  <a:moveTo>
                    <a:pt x="2046" y="2290"/>
                  </a:moveTo>
                  <a:lnTo>
                    <a:pt x="2046" y="2290"/>
                  </a:lnTo>
                  <a:lnTo>
                    <a:pt x="2034" y="2288"/>
                  </a:lnTo>
                  <a:lnTo>
                    <a:pt x="2032" y="2282"/>
                  </a:lnTo>
                  <a:lnTo>
                    <a:pt x="2044" y="2282"/>
                  </a:lnTo>
                  <a:lnTo>
                    <a:pt x="2046" y="2288"/>
                  </a:lnTo>
                  <a:lnTo>
                    <a:pt x="2046" y="2290"/>
                  </a:lnTo>
                  <a:close/>
                  <a:moveTo>
                    <a:pt x="2056" y="976"/>
                  </a:moveTo>
                  <a:lnTo>
                    <a:pt x="2056" y="976"/>
                  </a:lnTo>
                  <a:lnTo>
                    <a:pt x="2056" y="970"/>
                  </a:lnTo>
                  <a:lnTo>
                    <a:pt x="2060" y="974"/>
                  </a:lnTo>
                  <a:lnTo>
                    <a:pt x="2056" y="976"/>
                  </a:lnTo>
                  <a:close/>
                  <a:moveTo>
                    <a:pt x="2088" y="1982"/>
                  </a:moveTo>
                  <a:lnTo>
                    <a:pt x="2088" y="1982"/>
                  </a:lnTo>
                  <a:lnTo>
                    <a:pt x="2082" y="1978"/>
                  </a:lnTo>
                  <a:lnTo>
                    <a:pt x="2086" y="1980"/>
                  </a:lnTo>
                  <a:lnTo>
                    <a:pt x="2088" y="1982"/>
                  </a:lnTo>
                  <a:close/>
                  <a:moveTo>
                    <a:pt x="2090" y="1984"/>
                  </a:moveTo>
                  <a:lnTo>
                    <a:pt x="2090" y="1984"/>
                  </a:lnTo>
                  <a:lnTo>
                    <a:pt x="2094" y="1986"/>
                  </a:lnTo>
                  <a:lnTo>
                    <a:pt x="2094" y="1988"/>
                  </a:lnTo>
                  <a:lnTo>
                    <a:pt x="2090" y="1990"/>
                  </a:lnTo>
                  <a:lnTo>
                    <a:pt x="2088" y="1986"/>
                  </a:lnTo>
                  <a:lnTo>
                    <a:pt x="2090" y="1984"/>
                  </a:lnTo>
                  <a:close/>
                  <a:moveTo>
                    <a:pt x="2096" y="2128"/>
                  </a:moveTo>
                  <a:lnTo>
                    <a:pt x="2096" y="2128"/>
                  </a:lnTo>
                  <a:lnTo>
                    <a:pt x="2094" y="2132"/>
                  </a:lnTo>
                  <a:lnTo>
                    <a:pt x="2092" y="2128"/>
                  </a:lnTo>
                  <a:lnTo>
                    <a:pt x="2096" y="2128"/>
                  </a:lnTo>
                  <a:close/>
                  <a:moveTo>
                    <a:pt x="2094" y="2238"/>
                  </a:moveTo>
                  <a:lnTo>
                    <a:pt x="2094" y="2238"/>
                  </a:lnTo>
                  <a:lnTo>
                    <a:pt x="2094" y="2232"/>
                  </a:lnTo>
                  <a:lnTo>
                    <a:pt x="2096" y="2234"/>
                  </a:lnTo>
                  <a:lnTo>
                    <a:pt x="2096" y="2238"/>
                  </a:lnTo>
                  <a:lnTo>
                    <a:pt x="2094" y="2238"/>
                  </a:lnTo>
                  <a:close/>
                  <a:moveTo>
                    <a:pt x="2090" y="2212"/>
                  </a:moveTo>
                  <a:lnTo>
                    <a:pt x="2090" y="2212"/>
                  </a:lnTo>
                  <a:lnTo>
                    <a:pt x="2092" y="2204"/>
                  </a:lnTo>
                  <a:lnTo>
                    <a:pt x="2098" y="2206"/>
                  </a:lnTo>
                  <a:lnTo>
                    <a:pt x="2098" y="2212"/>
                  </a:lnTo>
                  <a:lnTo>
                    <a:pt x="2090" y="2212"/>
                  </a:lnTo>
                  <a:close/>
                  <a:moveTo>
                    <a:pt x="2096" y="2094"/>
                  </a:moveTo>
                  <a:lnTo>
                    <a:pt x="2096" y="2094"/>
                  </a:lnTo>
                  <a:lnTo>
                    <a:pt x="2100" y="2082"/>
                  </a:lnTo>
                  <a:lnTo>
                    <a:pt x="2106" y="2088"/>
                  </a:lnTo>
                  <a:lnTo>
                    <a:pt x="2096" y="2094"/>
                  </a:lnTo>
                  <a:close/>
                  <a:moveTo>
                    <a:pt x="2118" y="2006"/>
                  </a:moveTo>
                  <a:lnTo>
                    <a:pt x="2118" y="2006"/>
                  </a:lnTo>
                  <a:lnTo>
                    <a:pt x="2118" y="2000"/>
                  </a:lnTo>
                  <a:lnTo>
                    <a:pt x="2126" y="2002"/>
                  </a:lnTo>
                  <a:lnTo>
                    <a:pt x="2132" y="2006"/>
                  </a:lnTo>
                  <a:lnTo>
                    <a:pt x="2124" y="2008"/>
                  </a:lnTo>
                  <a:lnTo>
                    <a:pt x="2116" y="2016"/>
                  </a:lnTo>
                  <a:lnTo>
                    <a:pt x="2106" y="2004"/>
                  </a:lnTo>
                  <a:lnTo>
                    <a:pt x="2118" y="2006"/>
                  </a:lnTo>
                  <a:close/>
                  <a:moveTo>
                    <a:pt x="2116" y="2140"/>
                  </a:moveTo>
                  <a:lnTo>
                    <a:pt x="2116" y="2140"/>
                  </a:lnTo>
                  <a:lnTo>
                    <a:pt x="2114" y="2136"/>
                  </a:lnTo>
                  <a:lnTo>
                    <a:pt x="2118" y="2136"/>
                  </a:lnTo>
                  <a:lnTo>
                    <a:pt x="2116" y="2140"/>
                  </a:lnTo>
                  <a:close/>
                  <a:moveTo>
                    <a:pt x="2126" y="2148"/>
                  </a:moveTo>
                  <a:lnTo>
                    <a:pt x="2126" y="2148"/>
                  </a:lnTo>
                  <a:lnTo>
                    <a:pt x="2126" y="2142"/>
                  </a:lnTo>
                  <a:lnTo>
                    <a:pt x="2132" y="2144"/>
                  </a:lnTo>
                  <a:lnTo>
                    <a:pt x="2126" y="2148"/>
                  </a:lnTo>
                  <a:close/>
                  <a:moveTo>
                    <a:pt x="2132" y="2030"/>
                  </a:moveTo>
                  <a:lnTo>
                    <a:pt x="2132" y="2030"/>
                  </a:lnTo>
                  <a:lnTo>
                    <a:pt x="2132" y="2020"/>
                  </a:lnTo>
                  <a:lnTo>
                    <a:pt x="2136" y="2024"/>
                  </a:lnTo>
                  <a:lnTo>
                    <a:pt x="2132" y="2030"/>
                  </a:lnTo>
                  <a:close/>
                  <a:moveTo>
                    <a:pt x="2142" y="2016"/>
                  </a:moveTo>
                  <a:lnTo>
                    <a:pt x="2142" y="2016"/>
                  </a:lnTo>
                  <a:lnTo>
                    <a:pt x="2136" y="2016"/>
                  </a:lnTo>
                  <a:lnTo>
                    <a:pt x="2140" y="2006"/>
                  </a:lnTo>
                  <a:lnTo>
                    <a:pt x="2144" y="2010"/>
                  </a:lnTo>
                  <a:lnTo>
                    <a:pt x="2142" y="2016"/>
                  </a:lnTo>
                  <a:close/>
                  <a:moveTo>
                    <a:pt x="2144" y="1140"/>
                  </a:moveTo>
                  <a:lnTo>
                    <a:pt x="2144" y="1140"/>
                  </a:lnTo>
                  <a:lnTo>
                    <a:pt x="2144" y="1134"/>
                  </a:lnTo>
                  <a:lnTo>
                    <a:pt x="2146" y="1136"/>
                  </a:lnTo>
                  <a:lnTo>
                    <a:pt x="2146" y="1140"/>
                  </a:lnTo>
                  <a:lnTo>
                    <a:pt x="2144" y="1140"/>
                  </a:lnTo>
                  <a:close/>
                  <a:moveTo>
                    <a:pt x="2148" y="2002"/>
                  </a:moveTo>
                  <a:lnTo>
                    <a:pt x="2148" y="2002"/>
                  </a:lnTo>
                  <a:lnTo>
                    <a:pt x="2156" y="2002"/>
                  </a:lnTo>
                  <a:lnTo>
                    <a:pt x="2160" y="2010"/>
                  </a:lnTo>
                  <a:lnTo>
                    <a:pt x="2152" y="2008"/>
                  </a:lnTo>
                  <a:lnTo>
                    <a:pt x="2148" y="2002"/>
                  </a:lnTo>
                  <a:close/>
                  <a:moveTo>
                    <a:pt x="2172" y="2256"/>
                  </a:moveTo>
                  <a:lnTo>
                    <a:pt x="2172" y="2256"/>
                  </a:lnTo>
                  <a:lnTo>
                    <a:pt x="2172" y="2252"/>
                  </a:lnTo>
                  <a:lnTo>
                    <a:pt x="2176" y="2256"/>
                  </a:lnTo>
                  <a:lnTo>
                    <a:pt x="2172" y="2256"/>
                  </a:lnTo>
                  <a:close/>
                  <a:moveTo>
                    <a:pt x="2206" y="768"/>
                  </a:moveTo>
                  <a:lnTo>
                    <a:pt x="2206" y="768"/>
                  </a:lnTo>
                  <a:lnTo>
                    <a:pt x="2202" y="770"/>
                  </a:lnTo>
                  <a:lnTo>
                    <a:pt x="2200" y="768"/>
                  </a:lnTo>
                  <a:lnTo>
                    <a:pt x="2202" y="766"/>
                  </a:lnTo>
                  <a:lnTo>
                    <a:pt x="2206" y="768"/>
                  </a:lnTo>
                  <a:close/>
                  <a:moveTo>
                    <a:pt x="2210" y="2158"/>
                  </a:moveTo>
                  <a:lnTo>
                    <a:pt x="2210" y="2158"/>
                  </a:lnTo>
                  <a:lnTo>
                    <a:pt x="2210" y="2152"/>
                  </a:lnTo>
                  <a:lnTo>
                    <a:pt x="2214" y="2156"/>
                  </a:lnTo>
                  <a:lnTo>
                    <a:pt x="2210" y="2158"/>
                  </a:lnTo>
                  <a:close/>
                  <a:moveTo>
                    <a:pt x="2242" y="946"/>
                  </a:moveTo>
                  <a:lnTo>
                    <a:pt x="2242" y="946"/>
                  </a:lnTo>
                  <a:lnTo>
                    <a:pt x="2240" y="946"/>
                  </a:lnTo>
                  <a:lnTo>
                    <a:pt x="2240" y="938"/>
                  </a:lnTo>
                  <a:lnTo>
                    <a:pt x="2246" y="942"/>
                  </a:lnTo>
                  <a:lnTo>
                    <a:pt x="2242" y="946"/>
                  </a:lnTo>
                  <a:close/>
                  <a:moveTo>
                    <a:pt x="2286" y="2442"/>
                  </a:moveTo>
                  <a:lnTo>
                    <a:pt x="2286" y="2442"/>
                  </a:lnTo>
                  <a:lnTo>
                    <a:pt x="2288" y="2438"/>
                  </a:lnTo>
                  <a:lnTo>
                    <a:pt x="2288" y="2440"/>
                  </a:lnTo>
                  <a:lnTo>
                    <a:pt x="2286" y="2442"/>
                  </a:lnTo>
                  <a:close/>
                  <a:moveTo>
                    <a:pt x="2296" y="2446"/>
                  </a:moveTo>
                  <a:lnTo>
                    <a:pt x="2296" y="2446"/>
                  </a:lnTo>
                  <a:lnTo>
                    <a:pt x="2294" y="2442"/>
                  </a:lnTo>
                  <a:lnTo>
                    <a:pt x="2296" y="2444"/>
                  </a:lnTo>
                  <a:lnTo>
                    <a:pt x="2296" y="2446"/>
                  </a:lnTo>
                  <a:close/>
                  <a:moveTo>
                    <a:pt x="2296" y="1174"/>
                  </a:moveTo>
                  <a:lnTo>
                    <a:pt x="2296" y="1174"/>
                  </a:lnTo>
                  <a:lnTo>
                    <a:pt x="2296" y="1170"/>
                  </a:lnTo>
                  <a:lnTo>
                    <a:pt x="2298" y="1172"/>
                  </a:lnTo>
                  <a:lnTo>
                    <a:pt x="2296" y="1174"/>
                  </a:lnTo>
                  <a:close/>
                  <a:moveTo>
                    <a:pt x="2410" y="798"/>
                  </a:moveTo>
                  <a:lnTo>
                    <a:pt x="2410" y="798"/>
                  </a:lnTo>
                  <a:lnTo>
                    <a:pt x="2414" y="792"/>
                  </a:lnTo>
                  <a:lnTo>
                    <a:pt x="2418" y="796"/>
                  </a:lnTo>
                  <a:lnTo>
                    <a:pt x="2410" y="800"/>
                  </a:lnTo>
                  <a:lnTo>
                    <a:pt x="2410" y="798"/>
                  </a:lnTo>
                  <a:close/>
                  <a:moveTo>
                    <a:pt x="2392" y="744"/>
                  </a:moveTo>
                  <a:lnTo>
                    <a:pt x="2392" y="744"/>
                  </a:lnTo>
                  <a:lnTo>
                    <a:pt x="2396" y="748"/>
                  </a:lnTo>
                  <a:lnTo>
                    <a:pt x="2392" y="752"/>
                  </a:lnTo>
                  <a:lnTo>
                    <a:pt x="2390" y="752"/>
                  </a:lnTo>
                  <a:lnTo>
                    <a:pt x="2392" y="744"/>
                  </a:lnTo>
                  <a:close/>
                  <a:moveTo>
                    <a:pt x="2390" y="1920"/>
                  </a:moveTo>
                  <a:lnTo>
                    <a:pt x="2390" y="1920"/>
                  </a:lnTo>
                  <a:lnTo>
                    <a:pt x="2392" y="1930"/>
                  </a:lnTo>
                  <a:lnTo>
                    <a:pt x="2390" y="1930"/>
                  </a:lnTo>
                  <a:lnTo>
                    <a:pt x="2386" y="1928"/>
                  </a:lnTo>
                  <a:lnTo>
                    <a:pt x="2390" y="1920"/>
                  </a:lnTo>
                  <a:close/>
                  <a:moveTo>
                    <a:pt x="2384" y="2116"/>
                  </a:moveTo>
                  <a:lnTo>
                    <a:pt x="2384" y="2116"/>
                  </a:lnTo>
                  <a:lnTo>
                    <a:pt x="2386" y="2118"/>
                  </a:lnTo>
                  <a:lnTo>
                    <a:pt x="2386" y="2122"/>
                  </a:lnTo>
                  <a:lnTo>
                    <a:pt x="2384" y="2122"/>
                  </a:lnTo>
                  <a:lnTo>
                    <a:pt x="2384" y="2116"/>
                  </a:lnTo>
                  <a:close/>
                  <a:moveTo>
                    <a:pt x="2384" y="2092"/>
                  </a:moveTo>
                  <a:lnTo>
                    <a:pt x="2384" y="2092"/>
                  </a:lnTo>
                  <a:lnTo>
                    <a:pt x="2384" y="2084"/>
                  </a:lnTo>
                  <a:lnTo>
                    <a:pt x="2388" y="2088"/>
                  </a:lnTo>
                  <a:lnTo>
                    <a:pt x="2384" y="2092"/>
                  </a:lnTo>
                  <a:close/>
                  <a:moveTo>
                    <a:pt x="2312" y="1178"/>
                  </a:moveTo>
                  <a:lnTo>
                    <a:pt x="2312" y="1178"/>
                  </a:lnTo>
                  <a:lnTo>
                    <a:pt x="2316" y="1172"/>
                  </a:lnTo>
                  <a:lnTo>
                    <a:pt x="2320" y="1182"/>
                  </a:lnTo>
                  <a:lnTo>
                    <a:pt x="2312" y="1178"/>
                  </a:lnTo>
                  <a:close/>
                  <a:moveTo>
                    <a:pt x="2324" y="2686"/>
                  </a:moveTo>
                  <a:lnTo>
                    <a:pt x="2324" y="2686"/>
                  </a:lnTo>
                  <a:lnTo>
                    <a:pt x="2330" y="2686"/>
                  </a:lnTo>
                  <a:lnTo>
                    <a:pt x="2334" y="2688"/>
                  </a:lnTo>
                  <a:lnTo>
                    <a:pt x="2328" y="2688"/>
                  </a:lnTo>
                  <a:lnTo>
                    <a:pt x="2324" y="2686"/>
                  </a:lnTo>
                  <a:close/>
                  <a:moveTo>
                    <a:pt x="2340" y="1186"/>
                  </a:moveTo>
                  <a:lnTo>
                    <a:pt x="2340" y="1186"/>
                  </a:lnTo>
                  <a:lnTo>
                    <a:pt x="2338" y="1186"/>
                  </a:lnTo>
                  <a:lnTo>
                    <a:pt x="2336" y="1180"/>
                  </a:lnTo>
                  <a:lnTo>
                    <a:pt x="2340" y="1184"/>
                  </a:lnTo>
                  <a:lnTo>
                    <a:pt x="2340" y="1186"/>
                  </a:lnTo>
                  <a:close/>
                  <a:moveTo>
                    <a:pt x="2358" y="1680"/>
                  </a:moveTo>
                  <a:lnTo>
                    <a:pt x="2358" y="1680"/>
                  </a:lnTo>
                  <a:lnTo>
                    <a:pt x="2358" y="1672"/>
                  </a:lnTo>
                  <a:lnTo>
                    <a:pt x="2364" y="1678"/>
                  </a:lnTo>
                  <a:lnTo>
                    <a:pt x="2358" y="1680"/>
                  </a:lnTo>
                  <a:close/>
                  <a:moveTo>
                    <a:pt x="2372" y="2798"/>
                  </a:moveTo>
                  <a:lnTo>
                    <a:pt x="2372" y="2798"/>
                  </a:lnTo>
                  <a:lnTo>
                    <a:pt x="2372" y="2794"/>
                  </a:lnTo>
                  <a:lnTo>
                    <a:pt x="2372" y="2796"/>
                  </a:lnTo>
                  <a:lnTo>
                    <a:pt x="2372" y="2798"/>
                  </a:lnTo>
                  <a:close/>
                  <a:moveTo>
                    <a:pt x="2384" y="2308"/>
                  </a:moveTo>
                  <a:lnTo>
                    <a:pt x="2384" y="2308"/>
                  </a:lnTo>
                  <a:lnTo>
                    <a:pt x="2382" y="2308"/>
                  </a:lnTo>
                  <a:lnTo>
                    <a:pt x="2380" y="2300"/>
                  </a:lnTo>
                  <a:lnTo>
                    <a:pt x="2380" y="2288"/>
                  </a:lnTo>
                  <a:lnTo>
                    <a:pt x="2382" y="2292"/>
                  </a:lnTo>
                  <a:lnTo>
                    <a:pt x="2382" y="2296"/>
                  </a:lnTo>
                  <a:lnTo>
                    <a:pt x="2384" y="2308"/>
                  </a:lnTo>
                  <a:close/>
                  <a:moveTo>
                    <a:pt x="2384" y="2264"/>
                  </a:moveTo>
                  <a:lnTo>
                    <a:pt x="2384" y="2264"/>
                  </a:lnTo>
                  <a:lnTo>
                    <a:pt x="2380" y="2262"/>
                  </a:lnTo>
                  <a:lnTo>
                    <a:pt x="2380" y="2256"/>
                  </a:lnTo>
                  <a:lnTo>
                    <a:pt x="2384" y="2258"/>
                  </a:lnTo>
                  <a:lnTo>
                    <a:pt x="2384" y="2264"/>
                  </a:lnTo>
                  <a:close/>
                  <a:moveTo>
                    <a:pt x="2386" y="2224"/>
                  </a:moveTo>
                  <a:lnTo>
                    <a:pt x="2386" y="2224"/>
                  </a:lnTo>
                  <a:lnTo>
                    <a:pt x="2382" y="2220"/>
                  </a:lnTo>
                  <a:lnTo>
                    <a:pt x="2380" y="2216"/>
                  </a:lnTo>
                  <a:lnTo>
                    <a:pt x="2384" y="2206"/>
                  </a:lnTo>
                  <a:lnTo>
                    <a:pt x="2386" y="2208"/>
                  </a:lnTo>
                  <a:lnTo>
                    <a:pt x="2388" y="2210"/>
                  </a:lnTo>
                  <a:lnTo>
                    <a:pt x="2384" y="2216"/>
                  </a:lnTo>
                  <a:lnTo>
                    <a:pt x="2386" y="2224"/>
                  </a:lnTo>
                  <a:close/>
                  <a:moveTo>
                    <a:pt x="2384" y="2170"/>
                  </a:moveTo>
                  <a:lnTo>
                    <a:pt x="2384" y="2170"/>
                  </a:lnTo>
                  <a:lnTo>
                    <a:pt x="2384" y="2162"/>
                  </a:lnTo>
                  <a:lnTo>
                    <a:pt x="2388" y="2162"/>
                  </a:lnTo>
                  <a:lnTo>
                    <a:pt x="2384" y="2170"/>
                  </a:lnTo>
                  <a:close/>
                  <a:moveTo>
                    <a:pt x="2386" y="2104"/>
                  </a:moveTo>
                  <a:lnTo>
                    <a:pt x="2386" y="2104"/>
                  </a:lnTo>
                  <a:lnTo>
                    <a:pt x="2386" y="2098"/>
                  </a:lnTo>
                  <a:lnTo>
                    <a:pt x="2390" y="2100"/>
                  </a:lnTo>
                  <a:lnTo>
                    <a:pt x="2390" y="2104"/>
                  </a:lnTo>
                  <a:lnTo>
                    <a:pt x="2386" y="2104"/>
                  </a:lnTo>
                  <a:close/>
                  <a:moveTo>
                    <a:pt x="2386" y="2064"/>
                  </a:moveTo>
                  <a:lnTo>
                    <a:pt x="2386" y="2064"/>
                  </a:lnTo>
                  <a:lnTo>
                    <a:pt x="2384" y="2054"/>
                  </a:lnTo>
                  <a:lnTo>
                    <a:pt x="2390" y="2060"/>
                  </a:lnTo>
                  <a:lnTo>
                    <a:pt x="2386" y="2064"/>
                  </a:lnTo>
                  <a:close/>
                  <a:moveTo>
                    <a:pt x="2392" y="2012"/>
                  </a:moveTo>
                  <a:lnTo>
                    <a:pt x="2392" y="2012"/>
                  </a:lnTo>
                  <a:lnTo>
                    <a:pt x="2390" y="2014"/>
                  </a:lnTo>
                  <a:lnTo>
                    <a:pt x="2386" y="2016"/>
                  </a:lnTo>
                  <a:lnTo>
                    <a:pt x="2384" y="2016"/>
                  </a:lnTo>
                  <a:lnTo>
                    <a:pt x="2386" y="2006"/>
                  </a:lnTo>
                  <a:lnTo>
                    <a:pt x="2386" y="2000"/>
                  </a:lnTo>
                  <a:lnTo>
                    <a:pt x="2386" y="1980"/>
                  </a:lnTo>
                  <a:lnTo>
                    <a:pt x="2390" y="1986"/>
                  </a:lnTo>
                  <a:lnTo>
                    <a:pt x="2394" y="1994"/>
                  </a:lnTo>
                  <a:lnTo>
                    <a:pt x="2394" y="2004"/>
                  </a:lnTo>
                  <a:lnTo>
                    <a:pt x="2392" y="2012"/>
                  </a:lnTo>
                  <a:close/>
                  <a:moveTo>
                    <a:pt x="2386" y="1970"/>
                  </a:moveTo>
                  <a:lnTo>
                    <a:pt x="2386" y="1970"/>
                  </a:lnTo>
                  <a:lnTo>
                    <a:pt x="2388" y="1962"/>
                  </a:lnTo>
                  <a:lnTo>
                    <a:pt x="2392" y="1966"/>
                  </a:lnTo>
                  <a:lnTo>
                    <a:pt x="2390" y="1968"/>
                  </a:lnTo>
                  <a:lnTo>
                    <a:pt x="2386" y="1970"/>
                  </a:lnTo>
                  <a:close/>
                  <a:moveTo>
                    <a:pt x="2390" y="1942"/>
                  </a:moveTo>
                  <a:lnTo>
                    <a:pt x="2390" y="1942"/>
                  </a:lnTo>
                  <a:lnTo>
                    <a:pt x="2386" y="1938"/>
                  </a:lnTo>
                  <a:lnTo>
                    <a:pt x="2388" y="1936"/>
                  </a:lnTo>
                  <a:lnTo>
                    <a:pt x="2394" y="1940"/>
                  </a:lnTo>
                  <a:lnTo>
                    <a:pt x="2390" y="1942"/>
                  </a:lnTo>
                  <a:close/>
                  <a:moveTo>
                    <a:pt x="2396" y="1160"/>
                  </a:moveTo>
                  <a:lnTo>
                    <a:pt x="2396" y="1160"/>
                  </a:lnTo>
                  <a:lnTo>
                    <a:pt x="2398" y="1156"/>
                  </a:lnTo>
                  <a:lnTo>
                    <a:pt x="2402" y="1160"/>
                  </a:lnTo>
                  <a:lnTo>
                    <a:pt x="2396" y="1160"/>
                  </a:lnTo>
                  <a:close/>
                  <a:moveTo>
                    <a:pt x="2400" y="1126"/>
                  </a:moveTo>
                  <a:lnTo>
                    <a:pt x="2400" y="1126"/>
                  </a:lnTo>
                  <a:lnTo>
                    <a:pt x="2402" y="1120"/>
                  </a:lnTo>
                  <a:lnTo>
                    <a:pt x="2402" y="1124"/>
                  </a:lnTo>
                  <a:lnTo>
                    <a:pt x="2400" y="1126"/>
                  </a:lnTo>
                  <a:close/>
                  <a:moveTo>
                    <a:pt x="2404" y="2660"/>
                  </a:moveTo>
                  <a:lnTo>
                    <a:pt x="2404" y="2660"/>
                  </a:lnTo>
                  <a:lnTo>
                    <a:pt x="2406" y="2652"/>
                  </a:lnTo>
                  <a:lnTo>
                    <a:pt x="2412" y="2656"/>
                  </a:lnTo>
                  <a:lnTo>
                    <a:pt x="2404" y="2660"/>
                  </a:lnTo>
                  <a:close/>
                  <a:moveTo>
                    <a:pt x="2410" y="2200"/>
                  </a:moveTo>
                  <a:lnTo>
                    <a:pt x="2410" y="2200"/>
                  </a:lnTo>
                  <a:lnTo>
                    <a:pt x="2414" y="2204"/>
                  </a:lnTo>
                  <a:lnTo>
                    <a:pt x="2410" y="2200"/>
                  </a:lnTo>
                  <a:close/>
                  <a:moveTo>
                    <a:pt x="2410" y="1654"/>
                  </a:moveTo>
                  <a:lnTo>
                    <a:pt x="2410" y="1654"/>
                  </a:lnTo>
                  <a:lnTo>
                    <a:pt x="2416" y="1654"/>
                  </a:lnTo>
                  <a:lnTo>
                    <a:pt x="2414" y="1660"/>
                  </a:lnTo>
                  <a:lnTo>
                    <a:pt x="2410" y="1654"/>
                  </a:lnTo>
                  <a:close/>
                  <a:moveTo>
                    <a:pt x="2416" y="1678"/>
                  </a:moveTo>
                  <a:lnTo>
                    <a:pt x="2416" y="1678"/>
                  </a:lnTo>
                  <a:lnTo>
                    <a:pt x="2418" y="1672"/>
                  </a:lnTo>
                  <a:lnTo>
                    <a:pt x="2418" y="1674"/>
                  </a:lnTo>
                  <a:lnTo>
                    <a:pt x="2416" y="1678"/>
                  </a:lnTo>
                  <a:close/>
                  <a:moveTo>
                    <a:pt x="2418" y="1662"/>
                  </a:moveTo>
                  <a:lnTo>
                    <a:pt x="2418" y="1662"/>
                  </a:lnTo>
                  <a:lnTo>
                    <a:pt x="2424" y="1662"/>
                  </a:lnTo>
                  <a:lnTo>
                    <a:pt x="2420" y="1664"/>
                  </a:lnTo>
                  <a:lnTo>
                    <a:pt x="2418" y="1662"/>
                  </a:lnTo>
                  <a:close/>
                  <a:moveTo>
                    <a:pt x="2426" y="1098"/>
                  </a:moveTo>
                  <a:lnTo>
                    <a:pt x="2426" y="1098"/>
                  </a:lnTo>
                  <a:lnTo>
                    <a:pt x="2432" y="1096"/>
                  </a:lnTo>
                  <a:lnTo>
                    <a:pt x="2432" y="1100"/>
                  </a:lnTo>
                  <a:lnTo>
                    <a:pt x="2426" y="1102"/>
                  </a:lnTo>
                  <a:lnTo>
                    <a:pt x="2426" y="1098"/>
                  </a:lnTo>
                  <a:close/>
                  <a:moveTo>
                    <a:pt x="2460" y="1692"/>
                  </a:moveTo>
                  <a:lnTo>
                    <a:pt x="2460" y="1692"/>
                  </a:lnTo>
                  <a:lnTo>
                    <a:pt x="2444" y="1690"/>
                  </a:lnTo>
                  <a:lnTo>
                    <a:pt x="2438" y="1690"/>
                  </a:lnTo>
                  <a:lnTo>
                    <a:pt x="2432" y="1692"/>
                  </a:lnTo>
                  <a:lnTo>
                    <a:pt x="2430" y="1690"/>
                  </a:lnTo>
                  <a:lnTo>
                    <a:pt x="2428" y="1680"/>
                  </a:lnTo>
                  <a:lnTo>
                    <a:pt x="2440" y="1682"/>
                  </a:lnTo>
                  <a:lnTo>
                    <a:pt x="2434" y="1674"/>
                  </a:lnTo>
                  <a:lnTo>
                    <a:pt x="2428" y="1666"/>
                  </a:lnTo>
                  <a:lnTo>
                    <a:pt x="2432" y="1656"/>
                  </a:lnTo>
                  <a:lnTo>
                    <a:pt x="2444" y="1666"/>
                  </a:lnTo>
                  <a:lnTo>
                    <a:pt x="2452" y="1670"/>
                  </a:lnTo>
                  <a:lnTo>
                    <a:pt x="2460" y="1674"/>
                  </a:lnTo>
                  <a:lnTo>
                    <a:pt x="2464" y="1684"/>
                  </a:lnTo>
                  <a:lnTo>
                    <a:pt x="2460" y="1692"/>
                  </a:lnTo>
                  <a:close/>
                  <a:moveTo>
                    <a:pt x="2468" y="2834"/>
                  </a:moveTo>
                  <a:lnTo>
                    <a:pt x="2468" y="2834"/>
                  </a:lnTo>
                  <a:lnTo>
                    <a:pt x="2474" y="2834"/>
                  </a:lnTo>
                  <a:lnTo>
                    <a:pt x="2470" y="2836"/>
                  </a:lnTo>
                  <a:lnTo>
                    <a:pt x="2468" y="2834"/>
                  </a:lnTo>
                  <a:close/>
                  <a:moveTo>
                    <a:pt x="2486" y="2076"/>
                  </a:moveTo>
                  <a:lnTo>
                    <a:pt x="2486" y="2076"/>
                  </a:lnTo>
                  <a:lnTo>
                    <a:pt x="2476" y="2080"/>
                  </a:lnTo>
                  <a:lnTo>
                    <a:pt x="2474" y="2074"/>
                  </a:lnTo>
                  <a:lnTo>
                    <a:pt x="2474" y="2066"/>
                  </a:lnTo>
                  <a:lnTo>
                    <a:pt x="2484" y="2066"/>
                  </a:lnTo>
                  <a:lnTo>
                    <a:pt x="2486" y="2074"/>
                  </a:lnTo>
                  <a:lnTo>
                    <a:pt x="2486" y="2076"/>
                  </a:lnTo>
                  <a:close/>
                  <a:moveTo>
                    <a:pt x="2488" y="1954"/>
                  </a:moveTo>
                  <a:lnTo>
                    <a:pt x="2488" y="1954"/>
                  </a:lnTo>
                  <a:lnTo>
                    <a:pt x="2496" y="1958"/>
                  </a:lnTo>
                  <a:lnTo>
                    <a:pt x="2492" y="1958"/>
                  </a:lnTo>
                  <a:lnTo>
                    <a:pt x="2488" y="1954"/>
                  </a:lnTo>
                  <a:close/>
                  <a:moveTo>
                    <a:pt x="2494" y="1296"/>
                  </a:moveTo>
                  <a:lnTo>
                    <a:pt x="2494" y="1296"/>
                  </a:lnTo>
                  <a:lnTo>
                    <a:pt x="2492" y="1292"/>
                  </a:lnTo>
                  <a:lnTo>
                    <a:pt x="2496" y="1292"/>
                  </a:lnTo>
                  <a:lnTo>
                    <a:pt x="2494" y="1296"/>
                  </a:lnTo>
                  <a:close/>
                  <a:moveTo>
                    <a:pt x="2528" y="1144"/>
                  </a:moveTo>
                  <a:lnTo>
                    <a:pt x="2528" y="1144"/>
                  </a:lnTo>
                  <a:lnTo>
                    <a:pt x="2524" y="1144"/>
                  </a:lnTo>
                  <a:lnTo>
                    <a:pt x="2524" y="1142"/>
                  </a:lnTo>
                  <a:lnTo>
                    <a:pt x="2528" y="1136"/>
                  </a:lnTo>
                  <a:lnTo>
                    <a:pt x="2532" y="1140"/>
                  </a:lnTo>
                  <a:lnTo>
                    <a:pt x="2528" y="1144"/>
                  </a:lnTo>
                  <a:close/>
                  <a:moveTo>
                    <a:pt x="2534" y="884"/>
                  </a:moveTo>
                  <a:lnTo>
                    <a:pt x="2534" y="884"/>
                  </a:lnTo>
                  <a:lnTo>
                    <a:pt x="2536" y="880"/>
                  </a:lnTo>
                  <a:lnTo>
                    <a:pt x="2538" y="884"/>
                  </a:lnTo>
                  <a:lnTo>
                    <a:pt x="2534" y="884"/>
                  </a:lnTo>
                  <a:close/>
                  <a:moveTo>
                    <a:pt x="2548" y="2684"/>
                  </a:moveTo>
                  <a:lnTo>
                    <a:pt x="2548" y="2684"/>
                  </a:lnTo>
                  <a:lnTo>
                    <a:pt x="2544" y="2682"/>
                  </a:lnTo>
                  <a:lnTo>
                    <a:pt x="2546" y="2678"/>
                  </a:lnTo>
                  <a:lnTo>
                    <a:pt x="2552" y="2680"/>
                  </a:lnTo>
                  <a:lnTo>
                    <a:pt x="2548" y="2684"/>
                  </a:lnTo>
                  <a:close/>
                  <a:moveTo>
                    <a:pt x="2556" y="1884"/>
                  </a:moveTo>
                  <a:lnTo>
                    <a:pt x="2556" y="1884"/>
                  </a:lnTo>
                  <a:lnTo>
                    <a:pt x="2562" y="1882"/>
                  </a:lnTo>
                  <a:lnTo>
                    <a:pt x="2566" y="1888"/>
                  </a:lnTo>
                  <a:lnTo>
                    <a:pt x="2556" y="1884"/>
                  </a:lnTo>
                  <a:close/>
                  <a:moveTo>
                    <a:pt x="2572" y="1340"/>
                  </a:moveTo>
                  <a:lnTo>
                    <a:pt x="2572" y="1340"/>
                  </a:lnTo>
                  <a:lnTo>
                    <a:pt x="2574" y="1336"/>
                  </a:lnTo>
                  <a:lnTo>
                    <a:pt x="2576" y="1340"/>
                  </a:lnTo>
                  <a:lnTo>
                    <a:pt x="2572" y="1340"/>
                  </a:lnTo>
                  <a:close/>
                  <a:moveTo>
                    <a:pt x="2590" y="1872"/>
                  </a:moveTo>
                  <a:lnTo>
                    <a:pt x="2590" y="1872"/>
                  </a:lnTo>
                  <a:lnTo>
                    <a:pt x="2588" y="1868"/>
                  </a:lnTo>
                  <a:lnTo>
                    <a:pt x="2594" y="1870"/>
                  </a:lnTo>
                  <a:lnTo>
                    <a:pt x="2590" y="1872"/>
                  </a:lnTo>
                  <a:close/>
                  <a:moveTo>
                    <a:pt x="2656" y="1850"/>
                  </a:moveTo>
                  <a:lnTo>
                    <a:pt x="2656" y="1850"/>
                  </a:lnTo>
                  <a:lnTo>
                    <a:pt x="2658" y="1850"/>
                  </a:lnTo>
                  <a:lnTo>
                    <a:pt x="2654" y="1854"/>
                  </a:lnTo>
                  <a:lnTo>
                    <a:pt x="2656" y="1850"/>
                  </a:lnTo>
                  <a:close/>
                  <a:moveTo>
                    <a:pt x="2628" y="1864"/>
                  </a:moveTo>
                  <a:lnTo>
                    <a:pt x="2628" y="1864"/>
                  </a:lnTo>
                  <a:lnTo>
                    <a:pt x="2630" y="1860"/>
                  </a:lnTo>
                  <a:lnTo>
                    <a:pt x="2632" y="1862"/>
                  </a:lnTo>
                  <a:lnTo>
                    <a:pt x="2628" y="1864"/>
                  </a:lnTo>
                  <a:close/>
                  <a:moveTo>
                    <a:pt x="2612" y="626"/>
                  </a:moveTo>
                  <a:lnTo>
                    <a:pt x="2612" y="626"/>
                  </a:lnTo>
                  <a:lnTo>
                    <a:pt x="2610" y="624"/>
                  </a:lnTo>
                  <a:lnTo>
                    <a:pt x="2612" y="626"/>
                  </a:lnTo>
                  <a:close/>
                  <a:moveTo>
                    <a:pt x="2602" y="638"/>
                  </a:moveTo>
                  <a:lnTo>
                    <a:pt x="2602" y="638"/>
                  </a:lnTo>
                  <a:lnTo>
                    <a:pt x="2610" y="634"/>
                  </a:lnTo>
                  <a:lnTo>
                    <a:pt x="2614" y="634"/>
                  </a:lnTo>
                  <a:lnTo>
                    <a:pt x="2610" y="642"/>
                  </a:lnTo>
                  <a:lnTo>
                    <a:pt x="2602" y="642"/>
                  </a:lnTo>
                  <a:lnTo>
                    <a:pt x="2602" y="638"/>
                  </a:lnTo>
                  <a:close/>
                  <a:moveTo>
                    <a:pt x="2604" y="1074"/>
                  </a:moveTo>
                  <a:lnTo>
                    <a:pt x="2604" y="1074"/>
                  </a:lnTo>
                  <a:lnTo>
                    <a:pt x="2602" y="1068"/>
                  </a:lnTo>
                  <a:lnTo>
                    <a:pt x="2606" y="1066"/>
                  </a:lnTo>
                  <a:lnTo>
                    <a:pt x="2606" y="1070"/>
                  </a:lnTo>
                  <a:lnTo>
                    <a:pt x="2604" y="1074"/>
                  </a:lnTo>
                  <a:close/>
                  <a:moveTo>
                    <a:pt x="2612" y="1928"/>
                  </a:moveTo>
                  <a:lnTo>
                    <a:pt x="2612" y="1928"/>
                  </a:lnTo>
                  <a:lnTo>
                    <a:pt x="2610" y="1924"/>
                  </a:lnTo>
                  <a:lnTo>
                    <a:pt x="2614" y="1924"/>
                  </a:lnTo>
                  <a:lnTo>
                    <a:pt x="2612" y="1928"/>
                  </a:lnTo>
                  <a:close/>
                  <a:moveTo>
                    <a:pt x="2610" y="1028"/>
                  </a:moveTo>
                  <a:lnTo>
                    <a:pt x="2610" y="1028"/>
                  </a:lnTo>
                  <a:lnTo>
                    <a:pt x="2608" y="1022"/>
                  </a:lnTo>
                  <a:lnTo>
                    <a:pt x="2614" y="1026"/>
                  </a:lnTo>
                  <a:lnTo>
                    <a:pt x="2610" y="1028"/>
                  </a:lnTo>
                  <a:close/>
                  <a:moveTo>
                    <a:pt x="2614" y="656"/>
                  </a:moveTo>
                  <a:lnTo>
                    <a:pt x="2614" y="656"/>
                  </a:lnTo>
                  <a:lnTo>
                    <a:pt x="2622" y="656"/>
                  </a:lnTo>
                  <a:lnTo>
                    <a:pt x="2620" y="670"/>
                  </a:lnTo>
                  <a:lnTo>
                    <a:pt x="2618" y="670"/>
                  </a:lnTo>
                  <a:lnTo>
                    <a:pt x="2614" y="656"/>
                  </a:lnTo>
                  <a:close/>
                  <a:moveTo>
                    <a:pt x="2622" y="1654"/>
                  </a:moveTo>
                  <a:lnTo>
                    <a:pt x="2622" y="1654"/>
                  </a:lnTo>
                  <a:lnTo>
                    <a:pt x="2628" y="1658"/>
                  </a:lnTo>
                  <a:lnTo>
                    <a:pt x="2628" y="1660"/>
                  </a:lnTo>
                  <a:lnTo>
                    <a:pt x="2620" y="1658"/>
                  </a:lnTo>
                  <a:lnTo>
                    <a:pt x="2622" y="1654"/>
                  </a:lnTo>
                  <a:close/>
                  <a:moveTo>
                    <a:pt x="2632" y="2650"/>
                  </a:moveTo>
                  <a:lnTo>
                    <a:pt x="2632" y="2650"/>
                  </a:lnTo>
                  <a:lnTo>
                    <a:pt x="2630" y="2646"/>
                  </a:lnTo>
                  <a:lnTo>
                    <a:pt x="2632" y="2648"/>
                  </a:lnTo>
                  <a:lnTo>
                    <a:pt x="2632" y="2650"/>
                  </a:lnTo>
                  <a:close/>
                  <a:moveTo>
                    <a:pt x="2624" y="1904"/>
                  </a:moveTo>
                  <a:lnTo>
                    <a:pt x="2624" y="1904"/>
                  </a:lnTo>
                  <a:lnTo>
                    <a:pt x="2626" y="1896"/>
                  </a:lnTo>
                  <a:lnTo>
                    <a:pt x="2630" y="1898"/>
                  </a:lnTo>
                  <a:lnTo>
                    <a:pt x="2632" y="1904"/>
                  </a:lnTo>
                  <a:lnTo>
                    <a:pt x="2624" y="1904"/>
                  </a:lnTo>
                  <a:close/>
                  <a:moveTo>
                    <a:pt x="2632" y="2200"/>
                  </a:moveTo>
                  <a:lnTo>
                    <a:pt x="2632" y="2200"/>
                  </a:lnTo>
                  <a:lnTo>
                    <a:pt x="2630" y="2196"/>
                  </a:lnTo>
                  <a:lnTo>
                    <a:pt x="2632" y="2198"/>
                  </a:lnTo>
                  <a:lnTo>
                    <a:pt x="2632" y="2200"/>
                  </a:lnTo>
                  <a:close/>
                  <a:moveTo>
                    <a:pt x="2630" y="1888"/>
                  </a:moveTo>
                  <a:lnTo>
                    <a:pt x="2630" y="1888"/>
                  </a:lnTo>
                  <a:lnTo>
                    <a:pt x="2624" y="1882"/>
                  </a:lnTo>
                  <a:lnTo>
                    <a:pt x="2636" y="1886"/>
                  </a:lnTo>
                  <a:lnTo>
                    <a:pt x="2630" y="1888"/>
                  </a:lnTo>
                  <a:close/>
                  <a:moveTo>
                    <a:pt x="2646" y="2228"/>
                  </a:moveTo>
                  <a:lnTo>
                    <a:pt x="2646" y="2228"/>
                  </a:lnTo>
                  <a:lnTo>
                    <a:pt x="2644" y="2224"/>
                  </a:lnTo>
                  <a:lnTo>
                    <a:pt x="2648" y="2224"/>
                  </a:lnTo>
                  <a:lnTo>
                    <a:pt x="2646" y="2228"/>
                  </a:lnTo>
                  <a:close/>
                  <a:moveTo>
                    <a:pt x="2648" y="1714"/>
                  </a:moveTo>
                  <a:lnTo>
                    <a:pt x="2648" y="1714"/>
                  </a:lnTo>
                  <a:lnTo>
                    <a:pt x="2652" y="1716"/>
                  </a:lnTo>
                  <a:lnTo>
                    <a:pt x="2648" y="1720"/>
                  </a:lnTo>
                  <a:lnTo>
                    <a:pt x="2648" y="1714"/>
                  </a:lnTo>
                  <a:close/>
                  <a:moveTo>
                    <a:pt x="2650" y="2682"/>
                  </a:moveTo>
                  <a:lnTo>
                    <a:pt x="2650" y="2682"/>
                  </a:lnTo>
                  <a:lnTo>
                    <a:pt x="2654" y="2672"/>
                  </a:lnTo>
                  <a:lnTo>
                    <a:pt x="2656" y="2682"/>
                  </a:lnTo>
                  <a:lnTo>
                    <a:pt x="2650" y="2682"/>
                  </a:lnTo>
                  <a:close/>
                  <a:moveTo>
                    <a:pt x="2658" y="3140"/>
                  </a:moveTo>
                  <a:lnTo>
                    <a:pt x="2658" y="3140"/>
                  </a:lnTo>
                  <a:lnTo>
                    <a:pt x="2660" y="3136"/>
                  </a:lnTo>
                  <a:lnTo>
                    <a:pt x="2660" y="3140"/>
                  </a:lnTo>
                  <a:lnTo>
                    <a:pt x="2658" y="3140"/>
                  </a:lnTo>
                  <a:close/>
                  <a:moveTo>
                    <a:pt x="2658" y="594"/>
                  </a:moveTo>
                  <a:lnTo>
                    <a:pt x="2658" y="594"/>
                  </a:lnTo>
                  <a:lnTo>
                    <a:pt x="2668" y="600"/>
                  </a:lnTo>
                  <a:lnTo>
                    <a:pt x="2668" y="602"/>
                  </a:lnTo>
                  <a:lnTo>
                    <a:pt x="2660" y="600"/>
                  </a:lnTo>
                  <a:lnTo>
                    <a:pt x="2658" y="594"/>
                  </a:lnTo>
                  <a:close/>
                  <a:moveTo>
                    <a:pt x="2668" y="1840"/>
                  </a:moveTo>
                  <a:lnTo>
                    <a:pt x="2668" y="1840"/>
                  </a:lnTo>
                  <a:lnTo>
                    <a:pt x="2664" y="1836"/>
                  </a:lnTo>
                  <a:lnTo>
                    <a:pt x="2668" y="1840"/>
                  </a:lnTo>
                  <a:close/>
                  <a:moveTo>
                    <a:pt x="2668" y="2770"/>
                  </a:moveTo>
                  <a:lnTo>
                    <a:pt x="2668" y="2770"/>
                  </a:lnTo>
                  <a:lnTo>
                    <a:pt x="2668" y="2762"/>
                  </a:lnTo>
                  <a:lnTo>
                    <a:pt x="2672" y="2762"/>
                  </a:lnTo>
                  <a:lnTo>
                    <a:pt x="2668" y="2770"/>
                  </a:lnTo>
                  <a:close/>
                  <a:moveTo>
                    <a:pt x="2672" y="2178"/>
                  </a:moveTo>
                  <a:lnTo>
                    <a:pt x="2672" y="2178"/>
                  </a:lnTo>
                  <a:lnTo>
                    <a:pt x="2672" y="2174"/>
                  </a:lnTo>
                  <a:lnTo>
                    <a:pt x="2674" y="2174"/>
                  </a:lnTo>
                  <a:lnTo>
                    <a:pt x="2672" y="2178"/>
                  </a:lnTo>
                  <a:close/>
                  <a:moveTo>
                    <a:pt x="2672" y="664"/>
                  </a:moveTo>
                  <a:lnTo>
                    <a:pt x="2672" y="664"/>
                  </a:lnTo>
                  <a:lnTo>
                    <a:pt x="2672" y="668"/>
                  </a:lnTo>
                  <a:lnTo>
                    <a:pt x="2672" y="654"/>
                  </a:lnTo>
                  <a:lnTo>
                    <a:pt x="2678" y="654"/>
                  </a:lnTo>
                  <a:lnTo>
                    <a:pt x="2676" y="660"/>
                  </a:lnTo>
                  <a:lnTo>
                    <a:pt x="2672" y="664"/>
                  </a:lnTo>
                  <a:close/>
                  <a:moveTo>
                    <a:pt x="2690" y="2132"/>
                  </a:moveTo>
                  <a:lnTo>
                    <a:pt x="2690" y="2132"/>
                  </a:lnTo>
                  <a:lnTo>
                    <a:pt x="2684" y="2134"/>
                  </a:lnTo>
                  <a:lnTo>
                    <a:pt x="2682" y="2130"/>
                  </a:lnTo>
                  <a:lnTo>
                    <a:pt x="2688" y="2126"/>
                  </a:lnTo>
                  <a:lnTo>
                    <a:pt x="2692" y="2126"/>
                  </a:lnTo>
                  <a:lnTo>
                    <a:pt x="2690" y="2132"/>
                  </a:lnTo>
                  <a:close/>
                  <a:moveTo>
                    <a:pt x="2732" y="2244"/>
                  </a:moveTo>
                  <a:lnTo>
                    <a:pt x="2732" y="2244"/>
                  </a:lnTo>
                  <a:lnTo>
                    <a:pt x="2740" y="2238"/>
                  </a:lnTo>
                  <a:lnTo>
                    <a:pt x="2748" y="2238"/>
                  </a:lnTo>
                  <a:lnTo>
                    <a:pt x="2748" y="2240"/>
                  </a:lnTo>
                  <a:lnTo>
                    <a:pt x="2732" y="2246"/>
                  </a:lnTo>
                  <a:lnTo>
                    <a:pt x="2732" y="2244"/>
                  </a:lnTo>
                  <a:close/>
                  <a:moveTo>
                    <a:pt x="2718" y="1992"/>
                  </a:moveTo>
                  <a:lnTo>
                    <a:pt x="2718" y="1992"/>
                  </a:lnTo>
                  <a:lnTo>
                    <a:pt x="2720" y="1992"/>
                  </a:lnTo>
                  <a:lnTo>
                    <a:pt x="2720" y="1998"/>
                  </a:lnTo>
                  <a:lnTo>
                    <a:pt x="2716" y="1996"/>
                  </a:lnTo>
                  <a:lnTo>
                    <a:pt x="2718" y="1992"/>
                  </a:lnTo>
                  <a:close/>
                  <a:moveTo>
                    <a:pt x="2712" y="2820"/>
                  </a:moveTo>
                  <a:lnTo>
                    <a:pt x="2712" y="2820"/>
                  </a:lnTo>
                  <a:lnTo>
                    <a:pt x="2718" y="2822"/>
                  </a:lnTo>
                  <a:lnTo>
                    <a:pt x="2722" y="2828"/>
                  </a:lnTo>
                  <a:lnTo>
                    <a:pt x="2716" y="2826"/>
                  </a:lnTo>
                  <a:lnTo>
                    <a:pt x="2712" y="2820"/>
                  </a:lnTo>
                  <a:close/>
                  <a:moveTo>
                    <a:pt x="2720" y="2248"/>
                  </a:moveTo>
                  <a:lnTo>
                    <a:pt x="2720" y="2248"/>
                  </a:lnTo>
                  <a:lnTo>
                    <a:pt x="2722" y="2244"/>
                  </a:lnTo>
                  <a:lnTo>
                    <a:pt x="2726" y="2248"/>
                  </a:lnTo>
                  <a:lnTo>
                    <a:pt x="2720" y="2248"/>
                  </a:lnTo>
                  <a:close/>
                  <a:moveTo>
                    <a:pt x="2730" y="2736"/>
                  </a:moveTo>
                  <a:lnTo>
                    <a:pt x="2730" y="2736"/>
                  </a:lnTo>
                  <a:lnTo>
                    <a:pt x="2730" y="2728"/>
                  </a:lnTo>
                  <a:lnTo>
                    <a:pt x="2734" y="2728"/>
                  </a:lnTo>
                  <a:lnTo>
                    <a:pt x="2730" y="2736"/>
                  </a:lnTo>
                  <a:close/>
                  <a:moveTo>
                    <a:pt x="2744" y="3112"/>
                  </a:moveTo>
                  <a:lnTo>
                    <a:pt x="2744" y="3112"/>
                  </a:lnTo>
                  <a:lnTo>
                    <a:pt x="2748" y="3112"/>
                  </a:lnTo>
                  <a:lnTo>
                    <a:pt x="2750" y="3116"/>
                  </a:lnTo>
                  <a:lnTo>
                    <a:pt x="2744" y="3112"/>
                  </a:lnTo>
                  <a:close/>
                  <a:moveTo>
                    <a:pt x="2762" y="3090"/>
                  </a:moveTo>
                  <a:lnTo>
                    <a:pt x="2762" y="3090"/>
                  </a:lnTo>
                  <a:lnTo>
                    <a:pt x="2760" y="3086"/>
                  </a:lnTo>
                  <a:lnTo>
                    <a:pt x="2764" y="3086"/>
                  </a:lnTo>
                  <a:lnTo>
                    <a:pt x="2762" y="3090"/>
                  </a:lnTo>
                  <a:close/>
                  <a:moveTo>
                    <a:pt x="2772" y="2408"/>
                  </a:moveTo>
                  <a:lnTo>
                    <a:pt x="2772" y="2408"/>
                  </a:lnTo>
                  <a:lnTo>
                    <a:pt x="2776" y="2412"/>
                  </a:lnTo>
                  <a:lnTo>
                    <a:pt x="2772" y="2408"/>
                  </a:lnTo>
                  <a:close/>
                  <a:moveTo>
                    <a:pt x="2776" y="1666"/>
                  </a:moveTo>
                  <a:lnTo>
                    <a:pt x="2776" y="1666"/>
                  </a:lnTo>
                  <a:lnTo>
                    <a:pt x="2774" y="1662"/>
                  </a:lnTo>
                  <a:lnTo>
                    <a:pt x="2776" y="1664"/>
                  </a:lnTo>
                  <a:lnTo>
                    <a:pt x="2776" y="1666"/>
                  </a:lnTo>
                  <a:close/>
                  <a:moveTo>
                    <a:pt x="2838" y="1938"/>
                  </a:moveTo>
                  <a:lnTo>
                    <a:pt x="2838" y="1938"/>
                  </a:lnTo>
                  <a:lnTo>
                    <a:pt x="2836" y="1942"/>
                  </a:lnTo>
                  <a:lnTo>
                    <a:pt x="2834" y="1938"/>
                  </a:lnTo>
                  <a:lnTo>
                    <a:pt x="2838" y="1938"/>
                  </a:lnTo>
                  <a:close/>
                  <a:moveTo>
                    <a:pt x="2828" y="1756"/>
                  </a:moveTo>
                  <a:lnTo>
                    <a:pt x="2828" y="1756"/>
                  </a:lnTo>
                  <a:lnTo>
                    <a:pt x="2832" y="1756"/>
                  </a:lnTo>
                  <a:lnTo>
                    <a:pt x="2830" y="1760"/>
                  </a:lnTo>
                  <a:lnTo>
                    <a:pt x="2828" y="1756"/>
                  </a:lnTo>
                  <a:close/>
                  <a:moveTo>
                    <a:pt x="2836" y="1980"/>
                  </a:moveTo>
                  <a:lnTo>
                    <a:pt x="2836" y="1980"/>
                  </a:lnTo>
                  <a:lnTo>
                    <a:pt x="2832" y="1972"/>
                  </a:lnTo>
                  <a:lnTo>
                    <a:pt x="2840" y="1976"/>
                  </a:lnTo>
                  <a:lnTo>
                    <a:pt x="2836" y="1980"/>
                  </a:lnTo>
                  <a:close/>
                  <a:moveTo>
                    <a:pt x="2926" y="1324"/>
                  </a:moveTo>
                  <a:lnTo>
                    <a:pt x="2926" y="1324"/>
                  </a:lnTo>
                  <a:lnTo>
                    <a:pt x="2928" y="1326"/>
                  </a:lnTo>
                  <a:lnTo>
                    <a:pt x="2930" y="1330"/>
                  </a:lnTo>
                  <a:lnTo>
                    <a:pt x="2926" y="1324"/>
                  </a:lnTo>
                  <a:close/>
                  <a:moveTo>
                    <a:pt x="2998" y="2178"/>
                  </a:moveTo>
                  <a:lnTo>
                    <a:pt x="2998" y="2178"/>
                  </a:lnTo>
                  <a:lnTo>
                    <a:pt x="3000" y="2174"/>
                  </a:lnTo>
                  <a:lnTo>
                    <a:pt x="3000" y="2178"/>
                  </a:lnTo>
                  <a:lnTo>
                    <a:pt x="2998" y="2178"/>
                  </a:lnTo>
                  <a:close/>
                  <a:moveTo>
                    <a:pt x="3026" y="2344"/>
                  </a:moveTo>
                  <a:lnTo>
                    <a:pt x="3026" y="2344"/>
                  </a:lnTo>
                  <a:lnTo>
                    <a:pt x="3036" y="2350"/>
                  </a:lnTo>
                  <a:lnTo>
                    <a:pt x="3028" y="2348"/>
                  </a:lnTo>
                  <a:lnTo>
                    <a:pt x="3026" y="2344"/>
                  </a:lnTo>
                  <a:close/>
                  <a:moveTo>
                    <a:pt x="3042" y="2320"/>
                  </a:moveTo>
                  <a:lnTo>
                    <a:pt x="3042" y="2320"/>
                  </a:lnTo>
                  <a:lnTo>
                    <a:pt x="3042" y="2314"/>
                  </a:lnTo>
                  <a:lnTo>
                    <a:pt x="3044" y="2316"/>
                  </a:lnTo>
                  <a:lnTo>
                    <a:pt x="3046" y="2320"/>
                  </a:lnTo>
                  <a:lnTo>
                    <a:pt x="3042" y="2320"/>
                  </a:lnTo>
                  <a:close/>
                  <a:moveTo>
                    <a:pt x="3054" y="1172"/>
                  </a:moveTo>
                  <a:lnTo>
                    <a:pt x="3054" y="1172"/>
                  </a:lnTo>
                  <a:lnTo>
                    <a:pt x="3058" y="1174"/>
                  </a:lnTo>
                  <a:lnTo>
                    <a:pt x="3060" y="1180"/>
                  </a:lnTo>
                  <a:lnTo>
                    <a:pt x="3056" y="1178"/>
                  </a:lnTo>
                  <a:lnTo>
                    <a:pt x="3054" y="1178"/>
                  </a:lnTo>
                  <a:lnTo>
                    <a:pt x="3054" y="1172"/>
                  </a:lnTo>
                  <a:close/>
                  <a:moveTo>
                    <a:pt x="3064" y="2458"/>
                  </a:moveTo>
                  <a:lnTo>
                    <a:pt x="3064" y="2458"/>
                  </a:lnTo>
                  <a:lnTo>
                    <a:pt x="3070" y="2460"/>
                  </a:lnTo>
                  <a:lnTo>
                    <a:pt x="3070" y="2466"/>
                  </a:lnTo>
                  <a:lnTo>
                    <a:pt x="3064" y="2458"/>
                  </a:lnTo>
                  <a:close/>
                  <a:moveTo>
                    <a:pt x="3090" y="1832"/>
                  </a:moveTo>
                  <a:lnTo>
                    <a:pt x="3090" y="1832"/>
                  </a:lnTo>
                  <a:lnTo>
                    <a:pt x="3094" y="1832"/>
                  </a:lnTo>
                  <a:lnTo>
                    <a:pt x="3092" y="1836"/>
                  </a:lnTo>
                  <a:lnTo>
                    <a:pt x="3090" y="1832"/>
                  </a:lnTo>
                  <a:close/>
                  <a:moveTo>
                    <a:pt x="3096" y="2382"/>
                  </a:moveTo>
                  <a:lnTo>
                    <a:pt x="3096" y="2382"/>
                  </a:lnTo>
                  <a:lnTo>
                    <a:pt x="3094" y="2382"/>
                  </a:lnTo>
                  <a:lnTo>
                    <a:pt x="3098" y="2372"/>
                  </a:lnTo>
                  <a:lnTo>
                    <a:pt x="3102" y="2380"/>
                  </a:lnTo>
                  <a:lnTo>
                    <a:pt x="3096" y="2382"/>
                  </a:lnTo>
                  <a:close/>
                  <a:moveTo>
                    <a:pt x="3122" y="2398"/>
                  </a:moveTo>
                  <a:lnTo>
                    <a:pt x="3122" y="2398"/>
                  </a:lnTo>
                  <a:lnTo>
                    <a:pt x="3112" y="2400"/>
                  </a:lnTo>
                  <a:lnTo>
                    <a:pt x="3114" y="2392"/>
                  </a:lnTo>
                  <a:lnTo>
                    <a:pt x="3118" y="2388"/>
                  </a:lnTo>
                  <a:lnTo>
                    <a:pt x="3122" y="2388"/>
                  </a:lnTo>
                  <a:lnTo>
                    <a:pt x="3122" y="2398"/>
                  </a:lnTo>
                  <a:close/>
                  <a:moveTo>
                    <a:pt x="3144" y="1300"/>
                  </a:moveTo>
                  <a:lnTo>
                    <a:pt x="3144" y="1300"/>
                  </a:lnTo>
                  <a:lnTo>
                    <a:pt x="3142" y="1302"/>
                  </a:lnTo>
                  <a:lnTo>
                    <a:pt x="3138" y="1302"/>
                  </a:lnTo>
                  <a:lnTo>
                    <a:pt x="3126" y="1284"/>
                  </a:lnTo>
                  <a:lnTo>
                    <a:pt x="3132" y="1280"/>
                  </a:lnTo>
                  <a:lnTo>
                    <a:pt x="3134" y="1274"/>
                  </a:lnTo>
                  <a:lnTo>
                    <a:pt x="3124" y="1260"/>
                  </a:lnTo>
                  <a:lnTo>
                    <a:pt x="3122" y="1252"/>
                  </a:lnTo>
                  <a:lnTo>
                    <a:pt x="3122" y="1242"/>
                  </a:lnTo>
                  <a:lnTo>
                    <a:pt x="3130" y="1238"/>
                  </a:lnTo>
                  <a:lnTo>
                    <a:pt x="3134" y="1244"/>
                  </a:lnTo>
                  <a:lnTo>
                    <a:pt x="3136" y="1250"/>
                  </a:lnTo>
                  <a:lnTo>
                    <a:pt x="3140" y="1268"/>
                  </a:lnTo>
                  <a:lnTo>
                    <a:pt x="3144" y="1286"/>
                  </a:lnTo>
                  <a:lnTo>
                    <a:pt x="3144" y="1300"/>
                  </a:lnTo>
                  <a:close/>
                  <a:moveTo>
                    <a:pt x="3230" y="1960"/>
                  </a:moveTo>
                  <a:lnTo>
                    <a:pt x="3230" y="1960"/>
                  </a:lnTo>
                  <a:lnTo>
                    <a:pt x="3226" y="1956"/>
                  </a:lnTo>
                  <a:lnTo>
                    <a:pt x="3230" y="1960"/>
                  </a:lnTo>
                  <a:close/>
                  <a:moveTo>
                    <a:pt x="3218" y="1484"/>
                  </a:moveTo>
                  <a:lnTo>
                    <a:pt x="3218" y="1484"/>
                  </a:lnTo>
                  <a:lnTo>
                    <a:pt x="3224" y="1484"/>
                  </a:lnTo>
                  <a:lnTo>
                    <a:pt x="3224" y="1488"/>
                  </a:lnTo>
                  <a:lnTo>
                    <a:pt x="3216" y="1488"/>
                  </a:lnTo>
                  <a:lnTo>
                    <a:pt x="3218" y="1484"/>
                  </a:lnTo>
                  <a:close/>
                  <a:moveTo>
                    <a:pt x="3192" y="2344"/>
                  </a:moveTo>
                  <a:lnTo>
                    <a:pt x="3192" y="2344"/>
                  </a:lnTo>
                  <a:lnTo>
                    <a:pt x="3192" y="2338"/>
                  </a:lnTo>
                  <a:lnTo>
                    <a:pt x="3196" y="2342"/>
                  </a:lnTo>
                  <a:lnTo>
                    <a:pt x="3192" y="2344"/>
                  </a:lnTo>
                  <a:close/>
                  <a:moveTo>
                    <a:pt x="3194" y="2284"/>
                  </a:moveTo>
                  <a:lnTo>
                    <a:pt x="3194" y="2284"/>
                  </a:lnTo>
                  <a:lnTo>
                    <a:pt x="3198" y="2288"/>
                  </a:lnTo>
                  <a:lnTo>
                    <a:pt x="3194" y="2284"/>
                  </a:lnTo>
                  <a:close/>
                  <a:moveTo>
                    <a:pt x="3214" y="2800"/>
                  </a:moveTo>
                  <a:lnTo>
                    <a:pt x="3214" y="2800"/>
                  </a:lnTo>
                  <a:lnTo>
                    <a:pt x="3214" y="2792"/>
                  </a:lnTo>
                  <a:lnTo>
                    <a:pt x="3222" y="2792"/>
                  </a:lnTo>
                  <a:lnTo>
                    <a:pt x="3220" y="2798"/>
                  </a:lnTo>
                  <a:lnTo>
                    <a:pt x="3214" y="2800"/>
                  </a:lnTo>
                  <a:close/>
                  <a:moveTo>
                    <a:pt x="3226" y="2816"/>
                  </a:moveTo>
                  <a:lnTo>
                    <a:pt x="3226" y="2816"/>
                  </a:lnTo>
                  <a:lnTo>
                    <a:pt x="3224" y="2816"/>
                  </a:lnTo>
                  <a:lnTo>
                    <a:pt x="3222" y="2816"/>
                  </a:lnTo>
                  <a:lnTo>
                    <a:pt x="3224" y="2804"/>
                  </a:lnTo>
                  <a:lnTo>
                    <a:pt x="3228" y="2808"/>
                  </a:lnTo>
                  <a:lnTo>
                    <a:pt x="3226" y="2816"/>
                  </a:lnTo>
                  <a:close/>
                  <a:moveTo>
                    <a:pt x="3226" y="2250"/>
                  </a:moveTo>
                  <a:lnTo>
                    <a:pt x="3226" y="2250"/>
                  </a:lnTo>
                  <a:lnTo>
                    <a:pt x="3236" y="2252"/>
                  </a:lnTo>
                  <a:lnTo>
                    <a:pt x="3230" y="2252"/>
                  </a:lnTo>
                  <a:lnTo>
                    <a:pt x="3226" y="2250"/>
                  </a:lnTo>
                  <a:close/>
                  <a:moveTo>
                    <a:pt x="3238" y="2314"/>
                  </a:moveTo>
                  <a:lnTo>
                    <a:pt x="3238" y="2314"/>
                  </a:lnTo>
                  <a:lnTo>
                    <a:pt x="3236" y="2314"/>
                  </a:lnTo>
                  <a:lnTo>
                    <a:pt x="3232" y="2308"/>
                  </a:lnTo>
                  <a:lnTo>
                    <a:pt x="3238" y="2312"/>
                  </a:lnTo>
                  <a:lnTo>
                    <a:pt x="3238" y="2314"/>
                  </a:lnTo>
                  <a:close/>
                  <a:moveTo>
                    <a:pt x="3242" y="1596"/>
                  </a:moveTo>
                  <a:lnTo>
                    <a:pt x="3242" y="1596"/>
                  </a:lnTo>
                  <a:lnTo>
                    <a:pt x="3240" y="1592"/>
                  </a:lnTo>
                  <a:lnTo>
                    <a:pt x="3244" y="1592"/>
                  </a:lnTo>
                  <a:lnTo>
                    <a:pt x="3242" y="1596"/>
                  </a:lnTo>
                  <a:close/>
                  <a:moveTo>
                    <a:pt x="3244" y="1486"/>
                  </a:moveTo>
                  <a:lnTo>
                    <a:pt x="3244" y="1486"/>
                  </a:lnTo>
                  <a:lnTo>
                    <a:pt x="3238" y="1490"/>
                  </a:lnTo>
                  <a:lnTo>
                    <a:pt x="3230" y="1488"/>
                  </a:lnTo>
                  <a:lnTo>
                    <a:pt x="3238" y="1480"/>
                  </a:lnTo>
                  <a:lnTo>
                    <a:pt x="3248" y="1482"/>
                  </a:lnTo>
                  <a:lnTo>
                    <a:pt x="3244" y="1486"/>
                  </a:lnTo>
                  <a:close/>
                  <a:moveTo>
                    <a:pt x="3250" y="1084"/>
                  </a:moveTo>
                  <a:lnTo>
                    <a:pt x="3250" y="1084"/>
                  </a:lnTo>
                  <a:lnTo>
                    <a:pt x="3258" y="1090"/>
                  </a:lnTo>
                  <a:lnTo>
                    <a:pt x="3258" y="1092"/>
                  </a:lnTo>
                  <a:lnTo>
                    <a:pt x="3252" y="1090"/>
                  </a:lnTo>
                  <a:lnTo>
                    <a:pt x="3250" y="1084"/>
                  </a:lnTo>
                  <a:close/>
                  <a:moveTo>
                    <a:pt x="3262" y="1678"/>
                  </a:moveTo>
                  <a:lnTo>
                    <a:pt x="3262" y="1678"/>
                  </a:lnTo>
                  <a:lnTo>
                    <a:pt x="3258" y="1676"/>
                  </a:lnTo>
                  <a:lnTo>
                    <a:pt x="3260" y="1668"/>
                  </a:lnTo>
                  <a:lnTo>
                    <a:pt x="3264" y="1668"/>
                  </a:lnTo>
                  <a:lnTo>
                    <a:pt x="3262" y="1678"/>
                  </a:lnTo>
                  <a:close/>
                  <a:moveTo>
                    <a:pt x="3260" y="1104"/>
                  </a:moveTo>
                  <a:lnTo>
                    <a:pt x="3260" y="1104"/>
                  </a:lnTo>
                  <a:lnTo>
                    <a:pt x="3260" y="1100"/>
                  </a:lnTo>
                  <a:lnTo>
                    <a:pt x="3264" y="1102"/>
                  </a:lnTo>
                  <a:lnTo>
                    <a:pt x="3260" y="1104"/>
                  </a:lnTo>
                  <a:close/>
                  <a:moveTo>
                    <a:pt x="3286" y="2322"/>
                  </a:moveTo>
                  <a:lnTo>
                    <a:pt x="3286" y="2322"/>
                  </a:lnTo>
                  <a:lnTo>
                    <a:pt x="3282" y="2324"/>
                  </a:lnTo>
                  <a:lnTo>
                    <a:pt x="3276" y="2326"/>
                  </a:lnTo>
                  <a:lnTo>
                    <a:pt x="3278" y="2318"/>
                  </a:lnTo>
                  <a:lnTo>
                    <a:pt x="3286" y="2320"/>
                  </a:lnTo>
                  <a:lnTo>
                    <a:pt x="3286" y="2322"/>
                  </a:lnTo>
                  <a:close/>
                  <a:moveTo>
                    <a:pt x="3300" y="1344"/>
                  </a:moveTo>
                  <a:lnTo>
                    <a:pt x="3300" y="1344"/>
                  </a:lnTo>
                  <a:lnTo>
                    <a:pt x="3304" y="1346"/>
                  </a:lnTo>
                  <a:lnTo>
                    <a:pt x="3300" y="1344"/>
                  </a:lnTo>
                  <a:close/>
                  <a:moveTo>
                    <a:pt x="3308" y="1672"/>
                  </a:moveTo>
                  <a:lnTo>
                    <a:pt x="3308" y="1672"/>
                  </a:lnTo>
                  <a:lnTo>
                    <a:pt x="3302" y="1672"/>
                  </a:lnTo>
                  <a:lnTo>
                    <a:pt x="3302" y="1664"/>
                  </a:lnTo>
                  <a:lnTo>
                    <a:pt x="3308" y="1664"/>
                  </a:lnTo>
                  <a:lnTo>
                    <a:pt x="3312" y="1668"/>
                  </a:lnTo>
                  <a:lnTo>
                    <a:pt x="3308" y="1672"/>
                  </a:lnTo>
                  <a:close/>
                  <a:moveTo>
                    <a:pt x="3412" y="2460"/>
                  </a:moveTo>
                  <a:lnTo>
                    <a:pt x="3412" y="2460"/>
                  </a:lnTo>
                  <a:lnTo>
                    <a:pt x="3414" y="2456"/>
                  </a:lnTo>
                  <a:lnTo>
                    <a:pt x="3414" y="2458"/>
                  </a:lnTo>
                  <a:lnTo>
                    <a:pt x="3412" y="2460"/>
                  </a:lnTo>
                  <a:close/>
                  <a:moveTo>
                    <a:pt x="4110" y="2834"/>
                  </a:moveTo>
                  <a:lnTo>
                    <a:pt x="4110" y="2834"/>
                  </a:lnTo>
                  <a:lnTo>
                    <a:pt x="4106" y="2830"/>
                  </a:lnTo>
                  <a:lnTo>
                    <a:pt x="4108" y="2832"/>
                  </a:lnTo>
                  <a:lnTo>
                    <a:pt x="4110" y="2834"/>
                  </a:lnTo>
                  <a:close/>
                  <a:moveTo>
                    <a:pt x="4080" y="2770"/>
                  </a:moveTo>
                  <a:lnTo>
                    <a:pt x="4080" y="2770"/>
                  </a:lnTo>
                  <a:lnTo>
                    <a:pt x="4088" y="2772"/>
                  </a:lnTo>
                  <a:lnTo>
                    <a:pt x="4088" y="2776"/>
                  </a:lnTo>
                  <a:lnTo>
                    <a:pt x="4088" y="2778"/>
                  </a:lnTo>
                  <a:lnTo>
                    <a:pt x="4082" y="2782"/>
                  </a:lnTo>
                  <a:lnTo>
                    <a:pt x="4080" y="2776"/>
                  </a:lnTo>
                  <a:lnTo>
                    <a:pt x="4080" y="2770"/>
                  </a:lnTo>
                  <a:close/>
                  <a:moveTo>
                    <a:pt x="3870" y="2702"/>
                  </a:moveTo>
                  <a:lnTo>
                    <a:pt x="3870" y="2702"/>
                  </a:lnTo>
                  <a:lnTo>
                    <a:pt x="3866" y="2704"/>
                  </a:lnTo>
                  <a:lnTo>
                    <a:pt x="3864" y="2698"/>
                  </a:lnTo>
                  <a:lnTo>
                    <a:pt x="3870" y="2702"/>
                  </a:lnTo>
                  <a:close/>
                  <a:moveTo>
                    <a:pt x="3656" y="1972"/>
                  </a:moveTo>
                  <a:lnTo>
                    <a:pt x="3656" y="1972"/>
                  </a:lnTo>
                  <a:lnTo>
                    <a:pt x="3660" y="1974"/>
                  </a:lnTo>
                  <a:lnTo>
                    <a:pt x="3662" y="1976"/>
                  </a:lnTo>
                  <a:lnTo>
                    <a:pt x="3658" y="1976"/>
                  </a:lnTo>
                  <a:lnTo>
                    <a:pt x="3656" y="1972"/>
                  </a:lnTo>
                  <a:close/>
                  <a:moveTo>
                    <a:pt x="3722" y="2232"/>
                  </a:moveTo>
                  <a:lnTo>
                    <a:pt x="3722" y="2232"/>
                  </a:lnTo>
                  <a:lnTo>
                    <a:pt x="3714" y="2232"/>
                  </a:lnTo>
                  <a:lnTo>
                    <a:pt x="3716" y="2228"/>
                  </a:lnTo>
                  <a:lnTo>
                    <a:pt x="3722" y="2230"/>
                  </a:lnTo>
                  <a:lnTo>
                    <a:pt x="3722" y="2232"/>
                  </a:lnTo>
                  <a:close/>
                  <a:moveTo>
                    <a:pt x="3722" y="2086"/>
                  </a:moveTo>
                  <a:lnTo>
                    <a:pt x="3722" y="2086"/>
                  </a:lnTo>
                  <a:lnTo>
                    <a:pt x="3720" y="2082"/>
                  </a:lnTo>
                  <a:lnTo>
                    <a:pt x="3724" y="2082"/>
                  </a:lnTo>
                  <a:lnTo>
                    <a:pt x="3722" y="2086"/>
                  </a:lnTo>
                  <a:close/>
                  <a:moveTo>
                    <a:pt x="3988" y="2130"/>
                  </a:moveTo>
                  <a:lnTo>
                    <a:pt x="3988" y="2130"/>
                  </a:lnTo>
                  <a:lnTo>
                    <a:pt x="3988" y="2126"/>
                  </a:lnTo>
                  <a:lnTo>
                    <a:pt x="3990" y="2128"/>
                  </a:lnTo>
                  <a:lnTo>
                    <a:pt x="3988" y="2130"/>
                  </a:lnTo>
                  <a:close/>
                  <a:moveTo>
                    <a:pt x="4108" y="1754"/>
                  </a:moveTo>
                  <a:lnTo>
                    <a:pt x="4108" y="1754"/>
                  </a:lnTo>
                  <a:lnTo>
                    <a:pt x="4106" y="1750"/>
                  </a:lnTo>
                  <a:lnTo>
                    <a:pt x="4106" y="1746"/>
                  </a:lnTo>
                  <a:lnTo>
                    <a:pt x="4112" y="1750"/>
                  </a:lnTo>
                  <a:lnTo>
                    <a:pt x="4108" y="1754"/>
                  </a:lnTo>
                  <a:close/>
                  <a:moveTo>
                    <a:pt x="4142" y="2176"/>
                  </a:moveTo>
                  <a:lnTo>
                    <a:pt x="4142" y="2176"/>
                  </a:lnTo>
                  <a:lnTo>
                    <a:pt x="4144" y="2172"/>
                  </a:lnTo>
                  <a:lnTo>
                    <a:pt x="4146" y="2176"/>
                  </a:lnTo>
                  <a:lnTo>
                    <a:pt x="4142" y="2176"/>
                  </a:lnTo>
                  <a:close/>
                  <a:moveTo>
                    <a:pt x="4176" y="1698"/>
                  </a:moveTo>
                  <a:lnTo>
                    <a:pt x="4176" y="1698"/>
                  </a:lnTo>
                  <a:lnTo>
                    <a:pt x="4174" y="1698"/>
                  </a:lnTo>
                  <a:lnTo>
                    <a:pt x="4174" y="1690"/>
                  </a:lnTo>
                  <a:lnTo>
                    <a:pt x="4180" y="1694"/>
                  </a:lnTo>
                  <a:lnTo>
                    <a:pt x="4176" y="16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xmlns="" id="{B29B2E97-0267-46A3-AB86-E819AA035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189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7">
              <a:extLst>
                <a:ext uri="{FF2B5EF4-FFF2-40B4-BE49-F238E27FC236}">
                  <a16:creationId xmlns:a16="http://schemas.microsoft.com/office/drawing/2014/main" xmlns="" id="{21D67F87-31D1-426C-B4D8-03A9DA7B3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211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4 h 6"/>
                <a:gd name="T10" fmla="*/ 2 w 4"/>
                <a:gd name="T11" fmla="*/ 0 h 6"/>
                <a:gd name="T12" fmla="*/ 2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8">
              <a:extLst>
                <a:ext uri="{FF2B5EF4-FFF2-40B4-BE49-F238E27FC236}">
                  <a16:creationId xmlns:a16="http://schemas.microsoft.com/office/drawing/2014/main" xmlns="" id="{94AC73D7-A213-4484-BA85-47C96049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xmlns="" id="{499A6B72-0A44-4FBF-9274-D15BC6619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327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4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2 h 6"/>
                <a:gd name="T20" fmla="*/ 2 w 6"/>
                <a:gd name="T21" fmla="*/ 0 h 6"/>
                <a:gd name="T22" fmla="*/ 2 w 6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xmlns="" id="{524F4259-32D4-4E24-A05D-F8DC37ACA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283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0 h 10"/>
                <a:gd name="T4" fmla="*/ 0 w 20"/>
                <a:gd name="T5" fmla="*/ 10 h 10"/>
                <a:gd name="T6" fmla="*/ 0 w 20"/>
                <a:gd name="T7" fmla="*/ 10 h 10"/>
                <a:gd name="T8" fmla="*/ 12 w 20"/>
                <a:gd name="T9" fmla="*/ 8 h 10"/>
                <a:gd name="T10" fmla="*/ 16 w 20"/>
                <a:gd name="T11" fmla="*/ 6 h 10"/>
                <a:gd name="T12" fmla="*/ 20 w 20"/>
                <a:gd name="T13" fmla="*/ 0 h 10"/>
                <a:gd name="T14" fmla="*/ 20 w 20"/>
                <a:gd name="T15" fmla="*/ 0 h 10"/>
                <a:gd name="T16" fmla="*/ 0 w 20"/>
                <a:gd name="T17" fmla="*/ 0 h 10"/>
                <a:gd name="T18" fmla="*/ 0 w 20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0"/>
                <a:gd name="T32" fmla="*/ 20 w 2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xmlns="" id="{73910DC4-DBCD-4E18-8A6A-879CA0E23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33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2">
              <a:extLst>
                <a:ext uri="{FF2B5EF4-FFF2-40B4-BE49-F238E27FC236}">
                  <a16:creationId xmlns:a16="http://schemas.microsoft.com/office/drawing/2014/main" xmlns="" id="{1BFFA1B9-C3A6-4793-838F-1204614E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365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2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0 h 6"/>
                <a:gd name="T14" fmla="*/ 2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3">
              <a:extLst>
                <a:ext uri="{FF2B5EF4-FFF2-40B4-BE49-F238E27FC236}">
                  <a16:creationId xmlns:a16="http://schemas.microsoft.com/office/drawing/2014/main" xmlns="" id="{968796EC-51D8-4CF5-9823-73FDF5D4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3369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2 w 6"/>
                <a:gd name="T3" fmla="*/ 0 h 10"/>
                <a:gd name="T4" fmla="*/ 0 w 6"/>
                <a:gd name="T5" fmla="*/ 8 h 10"/>
                <a:gd name="T6" fmla="*/ 0 w 6"/>
                <a:gd name="T7" fmla="*/ 8 h 10"/>
                <a:gd name="T8" fmla="*/ 4 w 6"/>
                <a:gd name="T9" fmla="*/ 10 h 10"/>
                <a:gd name="T10" fmla="*/ 4 w 6"/>
                <a:gd name="T11" fmla="*/ 10 h 10"/>
                <a:gd name="T12" fmla="*/ 6 w 6"/>
                <a:gd name="T13" fmla="*/ 10 h 10"/>
                <a:gd name="T14" fmla="*/ 6 w 6"/>
                <a:gd name="T15" fmla="*/ 10 h 10"/>
                <a:gd name="T16" fmla="*/ 6 w 6"/>
                <a:gd name="T17" fmla="*/ 4 h 10"/>
                <a:gd name="T18" fmla="*/ 6 w 6"/>
                <a:gd name="T19" fmla="*/ 4 h 10"/>
                <a:gd name="T20" fmla="*/ 2 w 6"/>
                <a:gd name="T21" fmla="*/ 0 h 10"/>
                <a:gd name="T22" fmla="*/ 2 w 6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0"/>
                <a:gd name="T38" fmla="*/ 6 w 6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0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4">
              <a:extLst>
                <a:ext uri="{FF2B5EF4-FFF2-40B4-BE49-F238E27FC236}">
                  <a16:creationId xmlns:a16="http://schemas.microsoft.com/office/drawing/2014/main" xmlns="" id="{DB1B95FD-0C5E-4F2E-924A-54382465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377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2 w 8"/>
                <a:gd name="T5" fmla="*/ 2 h 2"/>
                <a:gd name="T6" fmla="*/ 8 w 8"/>
                <a:gd name="T7" fmla="*/ 0 h 2"/>
                <a:gd name="T8" fmla="*/ 8 w 8"/>
                <a:gd name="T9" fmla="*/ 0 h 2"/>
                <a:gd name="T10" fmla="*/ 0 w 8"/>
                <a:gd name="T11" fmla="*/ 0 h 2"/>
                <a:gd name="T12" fmla="*/ 0 w 8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"/>
                <a:gd name="T23" fmla="*/ 8 w 8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xmlns="" id="{16D7E0FF-43B0-4B60-9E01-9AF836BE1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387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0 w 6"/>
                <a:gd name="T11" fmla="*/ 0 h 4"/>
                <a:gd name="T12" fmla="*/ 0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xmlns="" id="{BC82AC04-6CD6-4AA7-B7A5-F4FD0279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3501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4 w 10"/>
                <a:gd name="T5" fmla="*/ 8 h 8"/>
                <a:gd name="T6" fmla="*/ 4 w 10"/>
                <a:gd name="T7" fmla="*/ 8 h 8"/>
                <a:gd name="T8" fmla="*/ 6 w 10"/>
                <a:gd name="T9" fmla="*/ 8 h 8"/>
                <a:gd name="T10" fmla="*/ 6 w 10"/>
                <a:gd name="T11" fmla="*/ 8 h 8"/>
                <a:gd name="T12" fmla="*/ 10 w 10"/>
                <a:gd name="T13" fmla="*/ 0 h 8"/>
                <a:gd name="T14" fmla="*/ 10 w 10"/>
                <a:gd name="T15" fmla="*/ 0 h 8"/>
                <a:gd name="T16" fmla="*/ 0 w 10"/>
                <a:gd name="T17" fmla="*/ 0 h 8"/>
                <a:gd name="T18" fmla="*/ 0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8"/>
                <a:gd name="T32" fmla="*/ 10 w 10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xmlns="" id="{AAC53F22-17E3-47DA-A9C3-4F29FE5FD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51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  <a:gd name="T8" fmla="*/ 6 w 6"/>
                <a:gd name="T9" fmla="*/ 0 h 6"/>
                <a:gd name="T10" fmla="*/ 6 w 6"/>
                <a:gd name="T11" fmla="*/ 0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xmlns="" id="{E47EE12E-C80D-4C46-A423-E81789E77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351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  <a:gd name="T8" fmla="*/ 2 w 4"/>
                <a:gd name="T9" fmla="*/ 2 h 4"/>
                <a:gd name="T10" fmla="*/ 0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xmlns="" id="{67395B7E-1318-4D9D-A82F-81540729E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521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xmlns="" id="{EB390183-E7C3-4EFB-A110-6A683285D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531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2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xmlns="" id="{85481776-98C0-4956-92DF-66559CB7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3537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xmlns="" id="{29B740C7-9537-456D-8DC5-49A24363C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55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2 h 4"/>
                <a:gd name="T6" fmla="*/ 8 w 8"/>
                <a:gd name="T7" fmla="*/ 4 h 4"/>
                <a:gd name="T8" fmla="*/ 8 w 8"/>
                <a:gd name="T9" fmla="*/ 4 h 4"/>
                <a:gd name="T10" fmla="*/ 0 w 8"/>
                <a:gd name="T11" fmla="*/ 0 h 4"/>
                <a:gd name="T12" fmla="*/ 0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xmlns="" id="{4DF0A6C9-23D6-4717-BE7B-DB845952F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5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xmlns="" id="{E5C51A1A-516E-4310-B020-4999B982A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3565"/>
              <a:ext cx="8" cy="8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6 w 8"/>
                <a:gd name="T9" fmla="*/ 8 h 8"/>
                <a:gd name="T10" fmla="*/ 6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0 h 8"/>
                <a:gd name="T18" fmla="*/ 8 w 8"/>
                <a:gd name="T19" fmla="*/ 0 h 8"/>
                <a:gd name="T20" fmla="*/ 4 w 8"/>
                <a:gd name="T21" fmla="*/ 0 h 8"/>
                <a:gd name="T22" fmla="*/ 4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5">
              <a:extLst>
                <a:ext uri="{FF2B5EF4-FFF2-40B4-BE49-F238E27FC236}">
                  <a16:creationId xmlns:a16="http://schemas.microsoft.com/office/drawing/2014/main" xmlns="" id="{075CFF21-171D-4375-8CA5-F064FE709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581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2 w 8"/>
                <a:gd name="T9" fmla="*/ 6 h 8"/>
                <a:gd name="T10" fmla="*/ 2 w 8"/>
                <a:gd name="T11" fmla="*/ 6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8 h 8"/>
                <a:gd name="T20" fmla="*/ 6 w 8"/>
                <a:gd name="T21" fmla="*/ 2 h 8"/>
                <a:gd name="T22" fmla="*/ 0 w 8"/>
                <a:gd name="T23" fmla="*/ 0 h 8"/>
                <a:gd name="T24" fmla="*/ 0 w 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6">
              <a:extLst>
                <a:ext uri="{FF2B5EF4-FFF2-40B4-BE49-F238E27FC236}">
                  <a16:creationId xmlns:a16="http://schemas.microsoft.com/office/drawing/2014/main" xmlns="" id="{AE21CD56-9248-498D-B7EA-DC9E9D657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3589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8 h 8"/>
                <a:gd name="T6" fmla="*/ 0 w 6"/>
                <a:gd name="T7" fmla="*/ 8 h 8"/>
                <a:gd name="T8" fmla="*/ 2 w 6"/>
                <a:gd name="T9" fmla="*/ 8 h 8"/>
                <a:gd name="T10" fmla="*/ 2 w 6"/>
                <a:gd name="T11" fmla="*/ 8 h 8"/>
                <a:gd name="T12" fmla="*/ 6 w 6"/>
                <a:gd name="T13" fmla="*/ 4 h 8"/>
                <a:gd name="T14" fmla="*/ 6 w 6"/>
                <a:gd name="T15" fmla="*/ 4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7">
              <a:extLst>
                <a:ext uri="{FF2B5EF4-FFF2-40B4-BE49-F238E27FC236}">
                  <a16:creationId xmlns:a16="http://schemas.microsoft.com/office/drawing/2014/main" xmlns="" id="{2F3F67BB-9A14-4153-A7B8-C10BDFF4D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589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8">
              <a:extLst>
                <a:ext uri="{FF2B5EF4-FFF2-40B4-BE49-F238E27FC236}">
                  <a16:creationId xmlns:a16="http://schemas.microsoft.com/office/drawing/2014/main" xmlns="" id="{D1D5A184-5868-4904-BD3C-FC2F42F81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359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9">
              <a:extLst>
                <a:ext uri="{FF2B5EF4-FFF2-40B4-BE49-F238E27FC236}">
                  <a16:creationId xmlns:a16="http://schemas.microsoft.com/office/drawing/2014/main" xmlns="" id="{A6A27B6B-A9CC-4EAB-A53E-7A32F149F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595"/>
              <a:ext cx="8" cy="6"/>
            </a:xfrm>
            <a:custGeom>
              <a:avLst/>
              <a:gdLst>
                <a:gd name="T0" fmla="*/ 2 w 8"/>
                <a:gd name="T1" fmla="*/ 0 h 6"/>
                <a:gd name="T2" fmla="*/ 2 w 8"/>
                <a:gd name="T3" fmla="*/ 0 h 6"/>
                <a:gd name="T4" fmla="*/ 0 w 8"/>
                <a:gd name="T5" fmla="*/ 2 h 6"/>
                <a:gd name="T6" fmla="*/ 0 w 8"/>
                <a:gd name="T7" fmla="*/ 2 h 6"/>
                <a:gd name="T8" fmla="*/ 8 w 8"/>
                <a:gd name="T9" fmla="*/ 6 h 6"/>
                <a:gd name="T10" fmla="*/ 8 w 8"/>
                <a:gd name="T11" fmla="*/ 6 h 6"/>
                <a:gd name="T12" fmla="*/ 8 w 8"/>
                <a:gd name="T13" fmla="*/ 0 h 6"/>
                <a:gd name="T14" fmla="*/ 8 w 8"/>
                <a:gd name="T15" fmla="*/ 0 h 6"/>
                <a:gd name="T16" fmla="*/ 2 w 8"/>
                <a:gd name="T17" fmla="*/ 0 h 6"/>
                <a:gd name="T18" fmla="*/ 2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xmlns="" id="{0FC21962-7E23-4847-AD6F-BB546F2A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615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8 w 8"/>
                <a:gd name="T9" fmla="*/ 2 h 4"/>
                <a:gd name="T10" fmla="*/ 6 w 8"/>
                <a:gd name="T11" fmla="*/ 0 h 4"/>
                <a:gd name="T12" fmla="*/ 6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xmlns="" id="{3A528C06-E2A4-4E26-8784-AFB08AA0C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3617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2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2">
              <a:extLst>
                <a:ext uri="{FF2B5EF4-FFF2-40B4-BE49-F238E27FC236}">
                  <a16:creationId xmlns:a16="http://schemas.microsoft.com/office/drawing/2014/main" xmlns="" id="{B8CAD925-F96F-4752-9940-03E01F6C4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3647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3">
              <a:extLst>
                <a:ext uri="{FF2B5EF4-FFF2-40B4-BE49-F238E27FC236}">
                  <a16:creationId xmlns:a16="http://schemas.microsoft.com/office/drawing/2014/main" xmlns="" id="{813EEC6F-55C2-4E0C-9989-5E8E92D03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364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xmlns="" id="{3F10940C-F66B-4FB0-9212-3AECABB00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66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0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6"/>
                <a:gd name="T26" fmla="*/ 2 w 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85">
              <a:extLst>
                <a:ext uri="{FF2B5EF4-FFF2-40B4-BE49-F238E27FC236}">
                  <a16:creationId xmlns:a16="http://schemas.microsoft.com/office/drawing/2014/main" xmlns="" id="{64C5B5FA-738F-421E-8903-49BF01F25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693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4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2 h 8"/>
                <a:gd name="T18" fmla="*/ 8 w 8"/>
                <a:gd name="T19" fmla="*/ 2 h 8"/>
                <a:gd name="T20" fmla="*/ 2 w 8"/>
                <a:gd name="T21" fmla="*/ 0 h 8"/>
                <a:gd name="T22" fmla="*/ 2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6">
              <a:extLst>
                <a:ext uri="{FF2B5EF4-FFF2-40B4-BE49-F238E27FC236}">
                  <a16:creationId xmlns:a16="http://schemas.microsoft.com/office/drawing/2014/main" xmlns="" id="{BF28217A-8442-4610-8530-76B709318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795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0 h 10"/>
                <a:gd name="T4" fmla="*/ 0 w 6"/>
                <a:gd name="T5" fmla="*/ 6 h 10"/>
                <a:gd name="T6" fmla="*/ 4 w 6"/>
                <a:gd name="T7" fmla="*/ 10 h 10"/>
                <a:gd name="T8" fmla="*/ 4 w 6"/>
                <a:gd name="T9" fmla="*/ 10 h 10"/>
                <a:gd name="T10" fmla="*/ 6 w 6"/>
                <a:gd name="T11" fmla="*/ 6 h 10"/>
                <a:gd name="T12" fmla="*/ 6 w 6"/>
                <a:gd name="T13" fmla="*/ 6 h 10"/>
                <a:gd name="T14" fmla="*/ 0 w 6"/>
                <a:gd name="T15" fmla="*/ 0 h 10"/>
                <a:gd name="T16" fmla="*/ 0 w 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7">
              <a:extLst>
                <a:ext uri="{FF2B5EF4-FFF2-40B4-BE49-F238E27FC236}">
                  <a16:creationId xmlns:a16="http://schemas.microsoft.com/office/drawing/2014/main" xmlns="" id="{C30D3652-BDAB-4E2A-BB74-BDF0C199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3807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2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0 w 6"/>
                <a:gd name="T11" fmla="*/ 0 h 2"/>
                <a:gd name="T12" fmla="*/ 0 w 6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8">
              <a:extLst>
                <a:ext uri="{FF2B5EF4-FFF2-40B4-BE49-F238E27FC236}">
                  <a16:creationId xmlns:a16="http://schemas.microsoft.com/office/drawing/2014/main" xmlns="" id="{4D564F80-2AE2-4A01-9049-EAA56FAC9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86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 w 6"/>
                <a:gd name="T5" fmla="*/ 6 h 6"/>
                <a:gd name="T6" fmla="*/ 2 w 6"/>
                <a:gd name="T7" fmla="*/ 6 h 6"/>
                <a:gd name="T8" fmla="*/ 6 w 6"/>
                <a:gd name="T9" fmla="*/ 4 h 6"/>
                <a:gd name="T10" fmla="*/ 6 w 6"/>
                <a:gd name="T11" fmla="*/ 4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9">
              <a:extLst>
                <a:ext uri="{FF2B5EF4-FFF2-40B4-BE49-F238E27FC236}">
                  <a16:creationId xmlns:a16="http://schemas.microsoft.com/office/drawing/2014/main" xmlns="" id="{3BF30239-6D62-4E05-88CA-61D002C3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911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8 h 8"/>
                <a:gd name="T6" fmla="*/ 0 w 2"/>
                <a:gd name="T7" fmla="*/ 8 h 8"/>
                <a:gd name="T8" fmla="*/ 2 w 2"/>
                <a:gd name="T9" fmla="*/ 8 h 8"/>
                <a:gd name="T10" fmla="*/ 2 w 2"/>
                <a:gd name="T11" fmla="*/ 8 h 8"/>
                <a:gd name="T12" fmla="*/ 0 w 2"/>
                <a:gd name="T13" fmla="*/ 0 h 8"/>
                <a:gd name="T14" fmla="*/ 0 w 2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8"/>
                <a:gd name="T26" fmla="*/ 2 w 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0">
              <a:extLst>
                <a:ext uri="{FF2B5EF4-FFF2-40B4-BE49-F238E27FC236}">
                  <a16:creationId xmlns:a16="http://schemas.microsoft.com/office/drawing/2014/main" xmlns="" id="{644E5FBA-243C-44A3-8E23-E3159DDD9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925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2 w 8"/>
                <a:gd name="T17" fmla="*/ 0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1">
              <a:extLst>
                <a:ext uri="{FF2B5EF4-FFF2-40B4-BE49-F238E27FC236}">
                  <a16:creationId xmlns:a16="http://schemas.microsoft.com/office/drawing/2014/main" xmlns="" id="{8CED1824-DDFE-4598-9303-F2574641F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983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92">
              <a:extLst>
                <a:ext uri="{FF2B5EF4-FFF2-40B4-BE49-F238E27FC236}">
                  <a16:creationId xmlns:a16="http://schemas.microsoft.com/office/drawing/2014/main" xmlns="" id="{F96877E2-20FB-4FA0-9285-C28CB8D6B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993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0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93">
              <a:extLst>
                <a:ext uri="{FF2B5EF4-FFF2-40B4-BE49-F238E27FC236}">
                  <a16:creationId xmlns:a16="http://schemas.microsoft.com/office/drawing/2014/main" xmlns="" id="{362B0F8C-4655-47A1-ADE5-C307EA072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99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4 w 6"/>
                <a:gd name="T9" fmla="*/ 6 h 6"/>
                <a:gd name="T10" fmla="*/ 6 w 6"/>
                <a:gd name="T11" fmla="*/ 2 h 6"/>
                <a:gd name="T12" fmla="*/ 6 w 6"/>
                <a:gd name="T13" fmla="*/ 2 h 6"/>
                <a:gd name="T14" fmla="*/ 0 w 6"/>
                <a:gd name="T15" fmla="*/ 0 h 6"/>
                <a:gd name="T16" fmla="*/ 0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4">
              <a:extLst>
                <a:ext uri="{FF2B5EF4-FFF2-40B4-BE49-F238E27FC236}">
                  <a16:creationId xmlns:a16="http://schemas.microsoft.com/office/drawing/2014/main" xmlns="" id="{EB288EA5-C743-4811-AC1A-E44F433E4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411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5">
              <a:extLst>
                <a:ext uri="{FF2B5EF4-FFF2-40B4-BE49-F238E27FC236}">
                  <a16:creationId xmlns:a16="http://schemas.microsoft.com/office/drawing/2014/main" xmlns="" id="{AC45F5A9-AF98-4BE0-8D82-DA9F157C3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4169"/>
              <a:ext cx="8" cy="4"/>
            </a:xfrm>
            <a:custGeom>
              <a:avLst/>
              <a:gdLst>
                <a:gd name="T0" fmla="*/ 2 w 8"/>
                <a:gd name="T1" fmla="*/ 0 h 4"/>
                <a:gd name="T2" fmla="*/ 2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4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2 w 8"/>
                <a:gd name="T15" fmla="*/ 0 h 4"/>
                <a:gd name="T16" fmla="*/ 2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6">
              <a:extLst>
                <a:ext uri="{FF2B5EF4-FFF2-40B4-BE49-F238E27FC236}">
                  <a16:creationId xmlns:a16="http://schemas.microsoft.com/office/drawing/2014/main" xmlns="" id="{26FC04B5-8E1C-4DC5-88FF-33140D6A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418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2 h 6"/>
                <a:gd name="T14" fmla="*/ 6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62970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She returns 3 weeks later </a:t>
            </a:r>
          </a:p>
          <a:p>
            <a:pPr>
              <a:buFont typeface="Arial"/>
              <a:buChar char="•"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She has lost more weight (now 72kg) and has lost her appetite. No other new symptoms</a:t>
            </a:r>
          </a:p>
          <a:p>
            <a:pPr marL="0" lvl="0" indent="0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Examination reveals a mass ?lymphadenopathy in the left supraclavicular fossa and some obvious enlarged nodes in left side of the neck </a:t>
            </a:r>
          </a:p>
          <a:p>
            <a:pPr lvl="0">
              <a:buFont typeface="Arial"/>
              <a:buChar char="•"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What next?</a:t>
            </a:r>
            <a:endParaRPr lang="en-GB" sz="2800" b="1" dirty="0"/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xmlns="" id="{DF7CE5FA-8385-45F7-8858-4605043F985A}"/>
              </a:ext>
            </a:extLst>
          </p:cNvPr>
          <p:cNvGrpSpPr>
            <a:grpSpLocks/>
          </p:cNvGrpSpPr>
          <p:nvPr/>
        </p:nvGrpSpPr>
        <p:grpSpPr bwMode="auto">
          <a:xfrm>
            <a:off x="-3975596" y="5570584"/>
            <a:ext cx="15867246" cy="922175"/>
            <a:chOff x="1376" y="1524"/>
            <a:chExt cx="46707" cy="3087"/>
          </a:xfrm>
        </p:grpSpPr>
        <p:sp>
          <p:nvSpPr>
            <p:cNvPr id="5" name="Freeform 55">
              <a:extLst>
                <a:ext uri="{FF2B5EF4-FFF2-40B4-BE49-F238E27FC236}">
                  <a16:creationId xmlns:a16="http://schemas.microsoft.com/office/drawing/2014/main" xmlns="" id="{4F895FAA-FE81-4A12-AAFD-F2BBC80FF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16" y="1524"/>
              <a:ext cx="3167" cy="3087"/>
            </a:xfrm>
            <a:custGeom>
              <a:avLst/>
              <a:gdLst>
                <a:gd name="T0" fmla="*/ 4016 w 4452"/>
                <a:gd name="T1" fmla="*/ 1176 h 4286"/>
                <a:gd name="T2" fmla="*/ 3046 w 4452"/>
                <a:gd name="T3" fmla="*/ 1176 h 4286"/>
                <a:gd name="T4" fmla="*/ 2802 w 4452"/>
                <a:gd name="T5" fmla="*/ 170 h 4286"/>
                <a:gd name="T6" fmla="*/ 2036 w 4452"/>
                <a:gd name="T7" fmla="*/ 8 h 4286"/>
                <a:gd name="T8" fmla="*/ 1188 w 4452"/>
                <a:gd name="T9" fmla="*/ 374 h 4286"/>
                <a:gd name="T10" fmla="*/ 732 w 4452"/>
                <a:gd name="T11" fmla="*/ 964 h 4286"/>
                <a:gd name="T12" fmla="*/ 394 w 4452"/>
                <a:gd name="T13" fmla="*/ 1580 h 4286"/>
                <a:gd name="T14" fmla="*/ 16 w 4452"/>
                <a:gd name="T15" fmla="*/ 2314 h 4286"/>
                <a:gd name="T16" fmla="*/ 246 w 4452"/>
                <a:gd name="T17" fmla="*/ 3116 h 4286"/>
                <a:gd name="T18" fmla="*/ 868 w 4452"/>
                <a:gd name="T19" fmla="*/ 3912 h 4286"/>
                <a:gd name="T20" fmla="*/ 1852 w 4452"/>
                <a:gd name="T21" fmla="*/ 4282 h 4286"/>
                <a:gd name="T22" fmla="*/ 2810 w 4452"/>
                <a:gd name="T23" fmla="*/ 4024 h 4286"/>
                <a:gd name="T24" fmla="*/ 3764 w 4452"/>
                <a:gd name="T25" fmla="*/ 3516 h 4286"/>
                <a:gd name="T26" fmla="*/ 4210 w 4452"/>
                <a:gd name="T27" fmla="*/ 2854 h 4286"/>
                <a:gd name="T28" fmla="*/ 4450 w 4452"/>
                <a:gd name="T29" fmla="*/ 1838 h 4286"/>
                <a:gd name="T30" fmla="*/ 3874 w 4452"/>
                <a:gd name="T31" fmla="*/ 816 h 4286"/>
                <a:gd name="T32" fmla="*/ 2842 w 4452"/>
                <a:gd name="T33" fmla="*/ 834 h 4286"/>
                <a:gd name="T34" fmla="*/ 922 w 4452"/>
                <a:gd name="T35" fmla="*/ 970 h 4286"/>
                <a:gd name="T36" fmla="*/ 532 w 4452"/>
                <a:gd name="T37" fmla="*/ 1314 h 4286"/>
                <a:gd name="T38" fmla="*/ 320 w 4452"/>
                <a:gd name="T39" fmla="*/ 2408 h 4286"/>
                <a:gd name="T40" fmla="*/ 512 w 4452"/>
                <a:gd name="T41" fmla="*/ 2066 h 4286"/>
                <a:gd name="T42" fmla="*/ 650 w 4452"/>
                <a:gd name="T43" fmla="*/ 2172 h 4286"/>
                <a:gd name="T44" fmla="*/ 638 w 4452"/>
                <a:gd name="T45" fmla="*/ 2050 h 4286"/>
                <a:gd name="T46" fmla="*/ 678 w 4452"/>
                <a:gd name="T47" fmla="*/ 2496 h 4286"/>
                <a:gd name="T48" fmla="*/ 728 w 4452"/>
                <a:gd name="T49" fmla="*/ 2406 h 4286"/>
                <a:gd name="T50" fmla="*/ 924 w 4452"/>
                <a:gd name="T51" fmla="*/ 1748 h 4286"/>
                <a:gd name="T52" fmla="*/ 1040 w 4452"/>
                <a:gd name="T53" fmla="*/ 1566 h 4286"/>
                <a:gd name="T54" fmla="*/ 1094 w 4452"/>
                <a:gd name="T55" fmla="*/ 1648 h 4286"/>
                <a:gd name="T56" fmla="*/ 1228 w 4452"/>
                <a:gd name="T57" fmla="*/ 1034 h 4286"/>
                <a:gd name="T58" fmla="*/ 1316 w 4452"/>
                <a:gd name="T59" fmla="*/ 2494 h 4286"/>
                <a:gd name="T60" fmla="*/ 1350 w 4452"/>
                <a:gd name="T61" fmla="*/ 2132 h 4286"/>
                <a:gd name="T62" fmla="*/ 1378 w 4452"/>
                <a:gd name="T63" fmla="*/ 2408 h 4286"/>
                <a:gd name="T64" fmla="*/ 1588 w 4452"/>
                <a:gd name="T65" fmla="*/ 1292 h 4286"/>
                <a:gd name="T66" fmla="*/ 1452 w 4452"/>
                <a:gd name="T67" fmla="*/ 2266 h 4286"/>
                <a:gd name="T68" fmla="*/ 1446 w 4452"/>
                <a:gd name="T69" fmla="*/ 2136 h 4286"/>
                <a:gd name="T70" fmla="*/ 1472 w 4452"/>
                <a:gd name="T71" fmla="*/ 2318 h 4286"/>
                <a:gd name="T72" fmla="*/ 1530 w 4452"/>
                <a:gd name="T73" fmla="*/ 2504 h 4286"/>
                <a:gd name="T74" fmla="*/ 1594 w 4452"/>
                <a:gd name="T75" fmla="*/ 1706 h 4286"/>
                <a:gd name="T76" fmla="*/ 1606 w 4452"/>
                <a:gd name="T77" fmla="*/ 2754 h 4286"/>
                <a:gd name="T78" fmla="*/ 1742 w 4452"/>
                <a:gd name="T79" fmla="*/ 1492 h 4286"/>
                <a:gd name="T80" fmla="*/ 1810 w 4452"/>
                <a:gd name="T81" fmla="*/ 2870 h 4286"/>
                <a:gd name="T82" fmla="*/ 1888 w 4452"/>
                <a:gd name="T83" fmla="*/ 2050 h 4286"/>
                <a:gd name="T84" fmla="*/ 1990 w 4452"/>
                <a:gd name="T85" fmla="*/ 2128 h 4286"/>
                <a:gd name="T86" fmla="*/ 1922 w 4452"/>
                <a:gd name="T87" fmla="*/ 1992 h 4286"/>
                <a:gd name="T88" fmla="*/ 1960 w 4452"/>
                <a:gd name="T89" fmla="*/ 2182 h 4286"/>
                <a:gd name="T90" fmla="*/ 1998 w 4452"/>
                <a:gd name="T91" fmla="*/ 2232 h 4286"/>
                <a:gd name="T92" fmla="*/ 2090 w 4452"/>
                <a:gd name="T93" fmla="*/ 1984 h 4286"/>
                <a:gd name="T94" fmla="*/ 2136 w 4452"/>
                <a:gd name="T95" fmla="*/ 2024 h 4286"/>
                <a:gd name="T96" fmla="*/ 2286 w 4452"/>
                <a:gd name="T97" fmla="*/ 2442 h 4286"/>
                <a:gd name="T98" fmla="*/ 2316 w 4452"/>
                <a:gd name="T99" fmla="*/ 1172 h 4286"/>
                <a:gd name="T100" fmla="*/ 2386 w 4452"/>
                <a:gd name="T101" fmla="*/ 2224 h 4286"/>
                <a:gd name="T102" fmla="*/ 2402 w 4452"/>
                <a:gd name="T103" fmla="*/ 1160 h 4286"/>
                <a:gd name="T104" fmla="*/ 2432 w 4452"/>
                <a:gd name="T105" fmla="*/ 1656 h 4286"/>
                <a:gd name="T106" fmla="*/ 2552 w 4452"/>
                <a:gd name="T107" fmla="*/ 2680 h 4286"/>
                <a:gd name="T108" fmla="*/ 2612 w 4452"/>
                <a:gd name="T109" fmla="*/ 1928 h 4286"/>
                <a:gd name="T110" fmla="*/ 2644 w 4452"/>
                <a:gd name="T111" fmla="*/ 2224 h 4286"/>
                <a:gd name="T112" fmla="*/ 2672 w 4452"/>
                <a:gd name="T113" fmla="*/ 664 h 4286"/>
                <a:gd name="T114" fmla="*/ 2760 w 4452"/>
                <a:gd name="T115" fmla="*/ 3086 h 4286"/>
                <a:gd name="T116" fmla="*/ 3042 w 4452"/>
                <a:gd name="T117" fmla="*/ 2320 h 4286"/>
                <a:gd name="T118" fmla="*/ 3144 w 4452"/>
                <a:gd name="T119" fmla="*/ 1300 h 4286"/>
                <a:gd name="T120" fmla="*/ 3242 w 4452"/>
                <a:gd name="T121" fmla="*/ 1596 h 4286"/>
                <a:gd name="T122" fmla="*/ 3308 w 4452"/>
                <a:gd name="T123" fmla="*/ 1664 h 4286"/>
                <a:gd name="T124" fmla="*/ 3990 w 4452"/>
                <a:gd name="T125" fmla="*/ 2128 h 4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52"/>
                <a:gd name="T190" fmla="*/ 0 h 4286"/>
                <a:gd name="T191" fmla="*/ 4452 w 4452"/>
                <a:gd name="T192" fmla="*/ 4286 h 42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52" h="4286">
                  <a:moveTo>
                    <a:pt x="4450" y="1838"/>
                  </a:moveTo>
                  <a:lnTo>
                    <a:pt x="4450" y="1838"/>
                  </a:lnTo>
                  <a:lnTo>
                    <a:pt x="4452" y="1834"/>
                  </a:lnTo>
                  <a:lnTo>
                    <a:pt x="4446" y="1828"/>
                  </a:lnTo>
                  <a:lnTo>
                    <a:pt x="4440" y="1822"/>
                  </a:lnTo>
                  <a:lnTo>
                    <a:pt x="4430" y="1804"/>
                  </a:lnTo>
                  <a:lnTo>
                    <a:pt x="4420" y="1788"/>
                  </a:lnTo>
                  <a:lnTo>
                    <a:pt x="4414" y="1780"/>
                  </a:lnTo>
                  <a:lnTo>
                    <a:pt x="4406" y="1776"/>
                  </a:lnTo>
                  <a:lnTo>
                    <a:pt x="4382" y="1760"/>
                  </a:lnTo>
                  <a:lnTo>
                    <a:pt x="4354" y="1746"/>
                  </a:lnTo>
                  <a:lnTo>
                    <a:pt x="4296" y="1718"/>
                  </a:lnTo>
                  <a:lnTo>
                    <a:pt x="4234" y="1696"/>
                  </a:lnTo>
                  <a:lnTo>
                    <a:pt x="4170" y="1676"/>
                  </a:lnTo>
                  <a:lnTo>
                    <a:pt x="4022" y="1666"/>
                  </a:lnTo>
                  <a:lnTo>
                    <a:pt x="3974" y="1660"/>
                  </a:lnTo>
                  <a:lnTo>
                    <a:pt x="3918" y="1658"/>
                  </a:lnTo>
                  <a:lnTo>
                    <a:pt x="3862" y="1658"/>
                  </a:lnTo>
                  <a:lnTo>
                    <a:pt x="3836" y="1660"/>
                  </a:lnTo>
                  <a:lnTo>
                    <a:pt x="3812" y="1664"/>
                  </a:lnTo>
                  <a:lnTo>
                    <a:pt x="3624" y="1670"/>
                  </a:lnTo>
                  <a:lnTo>
                    <a:pt x="3564" y="1678"/>
                  </a:lnTo>
                  <a:lnTo>
                    <a:pt x="3504" y="1684"/>
                  </a:lnTo>
                  <a:lnTo>
                    <a:pt x="3444" y="1690"/>
                  </a:lnTo>
                  <a:lnTo>
                    <a:pt x="3382" y="1690"/>
                  </a:lnTo>
                  <a:lnTo>
                    <a:pt x="3382" y="1688"/>
                  </a:lnTo>
                  <a:lnTo>
                    <a:pt x="3402" y="1680"/>
                  </a:lnTo>
                  <a:lnTo>
                    <a:pt x="3420" y="1670"/>
                  </a:lnTo>
                  <a:lnTo>
                    <a:pt x="3438" y="1660"/>
                  </a:lnTo>
                  <a:lnTo>
                    <a:pt x="3454" y="1646"/>
                  </a:lnTo>
                  <a:lnTo>
                    <a:pt x="3488" y="1622"/>
                  </a:lnTo>
                  <a:lnTo>
                    <a:pt x="3504" y="1610"/>
                  </a:lnTo>
                  <a:lnTo>
                    <a:pt x="3522" y="1598"/>
                  </a:lnTo>
                  <a:lnTo>
                    <a:pt x="3600" y="1554"/>
                  </a:lnTo>
                  <a:lnTo>
                    <a:pt x="3676" y="1508"/>
                  </a:lnTo>
                  <a:lnTo>
                    <a:pt x="3712" y="1484"/>
                  </a:lnTo>
                  <a:lnTo>
                    <a:pt x="3748" y="1460"/>
                  </a:lnTo>
                  <a:lnTo>
                    <a:pt x="3784" y="1434"/>
                  </a:lnTo>
                  <a:lnTo>
                    <a:pt x="3818" y="1406"/>
                  </a:lnTo>
                  <a:lnTo>
                    <a:pt x="3832" y="1390"/>
                  </a:lnTo>
                  <a:lnTo>
                    <a:pt x="3846" y="1374"/>
                  </a:lnTo>
                  <a:lnTo>
                    <a:pt x="3860" y="1358"/>
                  </a:lnTo>
                  <a:lnTo>
                    <a:pt x="3874" y="1342"/>
                  </a:lnTo>
                  <a:lnTo>
                    <a:pt x="3902" y="1316"/>
                  </a:lnTo>
                  <a:lnTo>
                    <a:pt x="3932" y="1290"/>
                  </a:lnTo>
                  <a:lnTo>
                    <a:pt x="3946" y="1276"/>
                  </a:lnTo>
                  <a:lnTo>
                    <a:pt x="3960" y="1262"/>
                  </a:lnTo>
                  <a:lnTo>
                    <a:pt x="3970" y="1246"/>
                  </a:lnTo>
                  <a:lnTo>
                    <a:pt x="3978" y="1230"/>
                  </a:lnTo>
                  <a:lnTo>
                    <a:pt x="3980" y="1226"/>
                  </a:lnTo>
                  <a:lnTo>
                    <a:pt x="3976" y="1220"/>
                  </a:lnTo>
                  <a:lnTo>
                    <a:pt x="3986" y="1222"/>
                  </a:lnTo>
                  <a:lnTo>
                    <a:pt x="3992" y="1208"/>
                  </a:lnTo>
                  <a:lnTo>
                    <a:pt x="4000" y="1198"/>
                  </a:lnTo>
                  <a:lnTo>
                    <a:pt x="4016" y="1176"/>
                  </a:lnTo>
                  <a:lnTo>
                    <a:pt x="4030" y="1150"/>
                  </a:lnTo>
                  <a:lnTo>
                    <a:pt x="4042" y="1124"/>
                  </a:lnTo>
                  <a:lnTo>
                    <a:pt x="4054" y="1096"/>
                  </a:lnTo>
                  <a:lnTo>
                    <a:pt x="4062" y="1066"/>
                  </a:lnTo>
                  <a:lnTo>
                    <a:pt x="4070" y="1034"/>
                  </a:lnTo>
                  <a:lnTo>
                    <a:pt x="4072" y="1002"/>
                  </a:lnTo>
                  <a:lnTo>
                    <a:pt x="4072" y="972"/>
                  </a:lnTo>
                  <a:lnTo>
                    <a:pt x="4068" y="940"/>
                  </a:lnTo>
                  <a:lnTo>
                    <a:pt x="4070" y="946"/>
                  </a:lnTo>
                  <a:lnTo>
                    <a:pt x="4072" y="946"/>
                  </a:lnTo>
                  <a:lnTo>
                    <a:pt x="4072" y="932"/>
                  </a:lnTo>
                  <a:lnTo>
                    <a:pt x="4068" y="922"/>
                  </a:lnTo>
                  <a:lnTo>
                    <a:pt x="4062" y="900"/>
                  </a:lnTo>
                  <a:lnTo>
                    <a:pt x="4044" y="908"/>
                  </a:lnTo>
                  <a:lnTo>
                    <a:pt x="4034" y="878"/>
                  </a:lnTo>
                  <a:lnTo>
                    <a:pt x="4036" y="874"/>
                  </a:lnTo>
                  <a:lnTo>
                    <a:pt x="4038" y="870"/>
                  </a:lnTo>
                  <a:lnTo>
                    <a:pt x="4040" y="866"/>
                  </a:lnTo>
                  <a:lnTo>
                    <a:pt x="4040" y="862"/>
                  </a:lnTo>
                  <a:lnTo>
                    <a:pt x="4034" y="854"/>
                  </a:lnTo>
                  <a:lnTo>
                    <a:pt x="4026" y="850"/>
                  </a:lnTo>
                  <a:lnTo>
                    <a:pt x="4016" y="846"/>
                  </a:lnTo>
                  <a:lnTo>
                    <a:pt x="4006" y="844"/>
                  </a:lnTo>
                  <a:lnTo>
                    <a:pt x="4004" y="834"/>
                  </a:lnTo>
                  <a:lnTo>
                    <a:pt x="4004" y="824"/>
                  </a:lnTo>
                  <a:lnTo>
                    <a:pt x="4004" y="814"/>
                  </a:lnTo>
                  <a:lnTo>
                    <a:pt x="4004" y="806"/>
                  </a:lnTo>
                  <a:lnTo>
                    <a:pt x="4000" y="798"/>
                  </a:lnTo>
                  <a:lnTo>
                    <a:pt x="3996" y="792"/>
                  </a:lnTo>
                  <a:lnTo>
                    <a:pt x="3982" y="778"/>
                  </a:lnTo>
                  <a:lnTo>
                    <a:pt x="3964" y="764"/>
                  </a:lnTo>
                  <a:lnTo>
                    <a:pt x="3940" y="754"/>
                  </a:lnTo>
                  <a:lnTo>
                    <a:pt x="3916" y="746"/>
                  </a:lnTo>
                  <a:lnTo>
                    <a:pt x="3890" y="740"/>
                  </a:lnTo>
                  <a:lnTo>
                    <a:pt x="3862" y="738"/>
                  </a:lnTo>
                  <a:lnTo>
                    <a:pt x="3850" y="738"/>
                  </a:lnTo>
                  <a:lnTo>
                    <a:pt x="3838" y="740"/>
                  </a:lnTo>
                  <a:lnTo>
                    <a:pt x="3718" y="770"/>
                  </a:lnTo>
                  <a:lnTo>
                    <a:pt x="3686" y="786"/>
                  </a:lnTo>
                  <a:lnTo>
                    <a:pt x="3654" y="802"/>
                  </a:lnTo>
                  <a:lnTo>
                    <a:pt x="3622" y="816"/>
                  </a:lnTo>
                  <a:lnTo>
                    <a:pt x="3586" y="830"/>
                  </a:lnTo>
                  <a:lnTo>
                    <a:pt x="3550" y="844"/>
                  </a:lnTo>
                  <a:lnTo>
                    <a:pt x="3514" y="860"/>
                  </a:lnTo>
                  <a:lnTo>
                    <a:pt x="3480" y="876"/>
                  </a:lnTo>
                  <a:lnTo>
                    <a:pt x="3446" y="896"/>
                  </a:lnTo>
                  <a:lnTo>
                    <a:pt x="3382" y="934"/>
                  </a:lnTo>
                  <a:lnTo>
                    <a:pt x="3320" y="974"/>
                  </a:lnTo>
                  <a:lnTo>
                    <a:pt x="3280" y="998"/>
                  </a:lnTo>
                  <a:lnTo>
                    <a:pt x="3240" y="1020"/>
                  </a:lnTo>
                  <a:lnTo>
                    <a:pt x="3200" y="1044"/>
                  </a:lnTo>
                  <a:lnTo>
                    <a:pt x="3162" y="1070"/>
                  </a:lnTo>
                  <a:lnTo>
                    <a:pt x="3056" y="1162"/>
                  </a:lnTo>
                  <a:lnTo>
                    <a:pt x="3050" y="1168"/>
                  </a:lnTo>
                  <a:lnTo>
                    <a:pt x="3046" y="1176"/>
                  </a:lnTo>
                  <a:lnTo>
                    <a:pt x="3042" y="1182"/>
                  </a:lnTo>
                  <a:lnTo>
                    <a:pt x="3038" y="1186"/>
                  </a:lnTo>
                  <a:lnTo>
                    <a:pt x="3006" y="1204"/>
                  </a:lnTo>
                  <a:lnTo>
                    <a:pt x="2976" y="1224"/>
                  </a:lnTo>
                  <a:lnTo>
                    <a:pt x="2916" y="1268"/>
                  </a:lnTo>
                  <a:lnTo>
                    <a:pt x="2778" y="1388"/>
                  </a:lnTo>
                  <a:lnTo>
                    <a:pt x="2764" y="1402"/>
                  </a:lnTo>
                  <a:lnTo>
                    <a:pt x="2750" y="1418"/>
                  </a:lnTo>
                  <a:lnTo>
                    <a:pt x="2734" y="1432"/>
                  </a:lnTo>
                  <a:lnTo>
                    <a:pt x="2724" y="1438"/>
                  </a:lnTo>
                  <a:lnTo>
                    <a:pt x="2716" y="1442"/>
                  </a:lnTo>
                  <a:lnTo>
                    <a:pt x="2704" y="1438"/>
                  </a:lnTo>
                  <a:lnTo>
                    <a:pt x="2702" y="1432"/>
                  </a:lnTo>
                  <a:lnTo>
                    <a:pt x="2722" y="1408"/>
                  </a:lnTo>
                  <a:lnTo>
                    <a:pt x="2742" y="1382"/>
                  </a:lnTo>
                  <a:lnTo>
                    <a:pt x="2760" y="1352"/>
                  </a:lnTo>
                  <a:lnTo>
                    <a:pt x="2778" y="1322"/>
                  </a:lnTo>
                  <a:lnTo>
                    <a:pt x="2810" y="1258"/>
                  </a:lnTo>
                  <a:lnTo>
                    <a:pt x="2842" y="1200"/>
                  </a:lnTo>
                  <a:lnTo>
                    <a:pt x="2876" y="1134"/>
                  </a:lnTo>
                  <a:lnTo>
                    <a:pt x="2910" y="1062"/>
                  </a:lnTo>
                  <a:lnTo>
                    <a:pt x="2942" y="988"/>
                  </a:lnTo>
                  <a:lnTo>
                    <a:pt x="2970" y="908"/>
                  </a:lnTo>
                  <a:lnTo>
                    <a:pt x="2998" y="828"/>
                  </a:lnTo>
                  <a:lnTo>
                    <a:pt x="3022" y="746"/>
                  </a:lnTo>
                  <a:lnTo>
                    <a:pt x="3044" y="666"/>
                  </a:lnTo>
                  <a:lnTo>
                    <a:pt x="3062" y="584"/>
                  </a:lnTo>
                  <a:lnTo>
                    <a:pt x="3066" y="562"/>
                  </a:lnTo>
                  <a:lnTo>
                    <a:pt x="3068" y="538"/>
                  </a:lnTo>
                  <a:lnTo>
                    <a:pt x="3070" y="510"/>
                  </a:lnTo>
                  <a:lnTo>
                    <a:pt x="3068" y="482"/>
                  </a:lnTo>
                  <a:lnTo>
                    <a:pt x="3064" y="424"/>
                  </a:lnTo>
                  <a:lnTo>
                    <a:pt x="3054" y="368"/>
                  </a:lnTo>
                  <a:lnTo>
                    <a:pt x="3040" y="312"/>
                  </a:lnTo>
                  <a:lnTo>
                    <a:pt x="3034" y="288"/>
                  </a:lnTo>
                  <a:lnTo>
                    <a:pt x="3024" y="266"/>
                  </a:lnTo>
                  <a:lnTo>
                    <a:pt x="3016" y="246"/>
                  </a:lnTo>
                  <a:lnTo>
                    <a:pt x="3008" y="228"/>
                  </a:lnTo>
                  <a:lnTo>
                    <a:pt x="2998" y="216"/>
                  </a:lnTo>
                  <a:lnTo>
                    <a:pt x="2988" y="206"/>
                  </a:lnTo>
                  <a:lnTo>
                    <a:pt x="2980" y="202"/>
                  </a:lnTo>
                  <a:lnTo>
                    <a:pt x="2970" y="202"/>
                  </a:lnTo>
                  <a:lnTo>
                    <a:pt x="2948" y="202"/>
                  </a:lnTo>
                  <a:lnTo>
                    <a:pt x="2948" y="178"/>
                  </a:lnTo>
                  <a:lnTo>
                    <a:pt x="2940" y="178"/>
                  </a:lnTo>
                  <a:lnTo>
                    <a:pt x="2936" y="178"/>
                  </a:lnTo>
                  <a:lnTo>
                    <a:pt x="2920" y="176"/>
                  </a:lnTo>
                  <a:lnTo>
                    <a:pt x="2896" y="192"/>
                  </a:lnTo>
                  <a:lnTo>
                    <a:pt x="2886" y="192"/>
                  </a:lnTo>
                  <a:lnTo>
                    <a:pt x="2886" y="168"/>
                  </a:lnTo>
                  <a:lnTo>
                    <a:pt x="2876" y="168"/>
                  </a:lnTo>
                  <a:lnTo>
                    <a:pt x="2866" y="168"/>
                  </a:lnTo>
                  <a:lnTo>
                    <a:pt x="2846" y="174"/>
                  </a:lnTo>
                  <a:lnTo>
                    <a:pt x="2802" y="170"/>
                  </a:lnTo>
                  <a:lnTo>
                    <a:pt x="2778" y="176"/>
                  </a:lnTo>
                  <a:lnTo>
                    <a:pt x="2756" y="182"/>
                  </a:lnTo>
                  <a:lnTo>
                    <a:pt x="2736" y="192"/>
                  </a:lnTo>
                  <a:lnTo>
                    <a:pt x="2714" y="202"/>
                  </a:lnTo>
                  <a:lnTo>
                    <a:pt x="2696" y="214"/>
                  </a:lnTo>
                  <a:lnTo>
                    <a:pt x="2678" y="226"/>
                  </a:lnTo>
                  <a:lnTo>
                    <a:pt x="2662" y="238"/>
                  </a:lnTo>
                  <a:lnTo>
                    <a:pt x="2646" y="252"/>
                  </a:lnTo>
                  <a:lnTo>
                    <a:pt x="2604" y="294"/>
                  </a:lnTo>
                  <a:lnTo>
                    <a:pt x="2582" y="314"/>
                  </a:lnTo>
                  <a:lnTo>
                    <a:pt x="2564" y="336"/>
                  </a:lnTo>
                  <a:lnTo>
                    <a:pt x="2548" y="360"/>
                  </a:lnTo>
                  <a:lnTo>
                    <a:pt x="2532" y="382"/>
                  </a:lnTo>
                  <a:lnTo>
                    <a:pt x="2506" y="430"/>
                  </a:lnTo>
                  <a:lnTo>
                    <a:pt x="2480" y="482"/>
                  </a:lnTo>
                  <a:lnTo>
                    <a:pt x="2458" y="536"/>
                  </a:lnTo>
                  <a:lnTo>
                    <a:pt x="2414" y="646"/>
                  </a:lnTo>
                  <a:lnTo>
                    <a:pt x="2394" y="700"/>
                  </a:lnTo>
                  <a:lnTo>
                    <a:pt x="2372" y="754"/>
                  </a:lnTo>
                  <a:lnTo>
                    <a:pt x="2364" y="772"/>
                  </a:lnTo>
                  <a:lnTo>
                    <a:pt x="2358" y="794"/>
                  </a:lnTo>
                  <a:lnTo>
                    <a:pt x="2344" y="842"/>
                  </a:lnTo>
                  <a:lnTo>
                    <a:pt x="2338" y="866"/>
                  </a:lnTo>
                  <a:lnTo>
                    <a:pt x="2330" y="888"/>
                  </a:lnTo>
                  <a:lnTo>
                    <a:pt x="2320" y="906"/>
                  </a:lnTo>
                  <a:lnTo>
                    <a:pt x="2310" y="920"/>
                  </a:lnTo>
                  <a:lnTo>
                    <a:pt x="2308" y="924"/>
                  </a:lnTo>
                  <a:lnTo>
                    <a:pt x="2310" y="762"/>
                  </a:lnTo>
                  <a:lnTo>
                    <a:pt x="2318" y="396"/>
                  </a:lnTo>
                  <a:lnTo>
                    <a:pt x="2322" y="362"/>
                  </a:lnTo>
                  <a:lnTo>
                    <a:pt x="2326" y="324"/>
                  </a:lnTo>
                  <a:lnTo>
                    <a:pt x="2326" y="288"/>
                  </a:lnTo>
                  <a:lnTo>
                    <a:pt x="2322" y="250"/>
                  </a:lnTo>
                  <a:lnTo>
                    <a:pt x="2320" y="228"/>
                  </a:lnTo>
                  <a:lnTo>
                    <a:pt x="2318" y="206"/>
                  </a:lnTo>
                  <a:lnTo>
                    <a:pt x="2318" y="160"/>
                  </a:lnTo>
                  <a:lnTo>
                    <a:pt x="2318" y="138"/>
                  </a:lnTo>
                  <a:lnTo>
                    <a:pt x="2316" y="116"/>
                  </a:lnTo>
                  <a:lnTo>
                    <a:pt x="2310" y="98"/>
                  </a:lnTo>
                  <a:lnTo>
                    <a:pt x="2302" y="82"/>
                  </a:lnTo>
                  <a:lnTo>
                    <a:pt x="2292" y="68"/>
                  </a:lnTo>
                  <a:lnTo>
                    <a:pt x="2278" y="58"/>
                  </a:lnTo>
                  <a:lnTo>
                    <a:pt x="2264" y="48"/>
                  </a:lnTo>
                  <a:lnTo>
                    <a:pt x="2246" y="38"/>
                  </a:lnTo>
                  <a:lnTo>
                    <a:pt x="2228" y="30"/>
                  </a:lnTo>
                  <a:lnTo>
                    <a:pt x="2210" y="24"/>
                  </a:lnTo>
                  <a:lnTo>
                    <a:pt x="2174" y="12"/>
                  </a:lnTo>
                  <a:lnTo>
                    <a:pt x="2168" y="12"/>
                  </a:lnTo>
                  <a:lnTo>
                    <a:pt x="2162" y="12"/>
                  </a:lnTo>
                  <a:lnTo>
                    <a:pt x="2150" y="16"/>
                  </a:lnTo>
                  <a:lnTo>
                    <a:pt x="2142" y="20"/>
                  </a:lnTo>
                  <a:lnTo>
                    <a:pt x="2138" y="20"/>
                  </a:lnTo>
                  <a:lnTo>
                    <a:pt x="2134" y="20"/>
                  </a:lnTo>
                  <a:lnTo>
                    <a:pt x="2118" y="8"/>
                  </a:lnTo>
                  <a:lnTo>
                    <a:pt x="2056" y="0"/>
                  </a:lnTo>
                  <a:lnTo>
                    <a:pt x="2036" y="8"/>
                  </a:lnTo>
                  <a:lnTo>
                    <a:pt x="2016" y="16"/>
                  </a:lnTo>
                  <a:lnTo>
                    <a:pt x="1992" y="22"/>
                  </a:lnTo>
                  <a:lnTo>
                    <a:pt x="1968" y="26"/>
                  </a:lnTo>
                  <a:lnTo>
                    <a:pt x="1946" y="32"/>
                  </a:lnTo>
                  <a:lnTo>
                    <a:pt x="1924" y="38"/>
                  </a:lnTo>
                  <a:lnTo>
                    <a:pt x="1902" y="44"/>
                  </a:lnTo>
                  <a:lnTo>
                    <a:pt x="1884" y="54"/>
                  </a:lnTo>
                  <a:lnTo>
                    <a:pt x="1860" y="74"/>
                  </a:lnTo>
                  <a:lnTo>
                    <a:pt x="1838" y="94"/>
                  </a:lnTo>
                  <a:lnTo>
                    <a:pt x="1818" y="120"/>
                  </a:lnTo>
                  <a:lnTo>
                    <a:pt x="1800" y="146"/>
                  </a:lnTo>
                  <a:lnTo>
                    <a:pt x="1784" y="174"/>
                  </a:lnTo>
                  <a:lnTo>
                    <a:pt x="1770" y="206"/>
                  </a:lnTo>
                  <a:lnTo>
                    <a:pt x="1756" y="238"/>
                  </a:lnTo>
                  <a:lnTo>
                    <a:pt x="1746" y="274"/>
                  </a:lnTo>
                  <a:lnTo>
                    <a:pt x="1736" y="310"/>
                  </a:lnTo>
                  <a:lnTo>
                    <a:pt x="1728" y="348"/>
                  </a:lnTo>
                  <a:lnTo>
                    <a:pt x="1722" y="386"/>
                  </a:lnTo>
                  <a:lnTo>
                    <a:pt x="1716" y="426"/>
                  </a:lnTo>
                  <a:lnTo>
                    <a:pt x="1714" y="468"/>
                  </a:lnTo>
                  <a:lnTo>
                    <a:pt x="1710" y="508"/>
                  </a:lnTo>
                  <a:lnTo>
                    <a:pt x="1710" y="592"/>
                  </a:lnTo>
                  <a:lnTo>
                    <a:pt x="1706" y="592"/>
                  </a:lnTo>
                  <a:lnTo>
                    <a:pt x="1666" y="480"/>
                  </a:lnTo>
                  <a:lnTo>
                    <a:pt x="1642" y="418"/>
                  </a:lnTo>
                  <a:lnTo>
                    <a:pt x="1616" y="356"/>
                  </a:lnTo>
                  <a:lnTo>
                    <a:pt x="1602" y="326"/>
                  </a:lnTo>
                  <a:lnTo>
                    <a:pt x="1586" y="298"/>
                  </a:lnTo>
                  <a:lnTo>
                    <a:pt x="1568" y="272"/>
                  </a:lnTo>
                  <a:lnTo>
                    <a:pt x="1552" y="248"/>
                  </a:lnTo>
                  <a:lnTo>
                    <a:pt x="1532" y="226"/>
                  </a:lnTo>
                  <a:lnTo>
                    <a:pt x="1512" y="208"/>
                  </a:lnTo>
                  <a:lnTo>
                    <a:pt x="1492" y="192"/>
                  </a:lnTo>
                  <a:lnTo>
                    <a:pt x="1470" y="182"/>
                  </a:lnTo>
                  <a:lnTo>
                    <a:pt x="1458" y="184"/>
                  </a:lnTo>
                  <a:lnTo>
                    <a:pt x="1450" y="190"/>
                  </a:lnTo>
                  <a:lnTo>
                    <a:pt x="1444" y="196"/>
                  </a:lnTo>
                  <a:lnTo>
                    <a:pt x="1434" y="200"/>
                  </a:lnTo>
                  <a:lnTo>
                    <a:pt x="1430" y="202"/>
                  </a:lnTo>
                  <a:lnTo>
                    <a:pt x="1426" y="202"/>
                  </a:lnTo>
                  <a:lnTo>
                    <a:pt x="1414" y="204"/>
                  </a:lnTo>
                  <a:lnTo>
                    <a:pt x="1402" y="188"/>
                  </a:lnTo>
                  <a:lnTo>
                    <a:pt x="1382" y="192"/>
                  </a:lnTo>
                  <a:lnTo>
                    <a:pt x="1374" y="192"/>
                  </a:lnTo>
                  <a:lnTo>
                    <a:pt x="1366" y="190"/>
                  </a:lnTo>
                  <a:lnTo>
                    <a:pt x="1362" y="198"/>
                  </a:lnTo>
                  <a:lnTo>
                    <a:pt x="1354" y="202"/>
                  </a:lnTo>
                  <a:lnTo>
                    <a:pt x="1352" y="200"/>
                  </a:lnTo>
                  <a:lnTo>
                    <a:pt x="1350" y="194"/>
                  </a:lnTo>
                  <a:lnTo>
                    <a:pt x="1330" y="202"/>
                  </a:lnTo>
                  <a:lnTo>
                    <a:pt x="1312" y="212"/>
                  </a:lnTo>
                  <a:lnTo>
                    <a:pt x="1296" y="222"/>
                  </a:lnTo>
                  <a:lnTo>
                    <a:pt x="1282" y="236"/>
                  </a:lnTo>
                  <a:lnTo>
                    <a:pt x="1268" y="248"/>
                  </a:lnTo>
                  <a:lnTo>
                    <a:pt x="1256" y="264"/>
                  </a:lnTo>
                  <a:lnTo>
                    <a:pt x="1232" y="294"/>
                  </a:lnTo>
                  <a:lnTo>
                    <a:pt x="1216" y="320"/>
                  </a:lnTo>
                  <a:lnTo>
                    <a:pt x="1202" y="346"/>
                  </a:lnTo>
                  <a:lnTo>
                    <a:pt x="1188" y="374"/>
                  </a:lnTo>
                  <a:lnTo>
                    <a:pt x="1178" y="404"/>
                  </a:lnTo>
                  <a:lnTo>
                    <a:pt x="1174" y="492"/>
                  </a:lnTo>
                  <a:lnTo>
                    <a:pt x="1170" y="514"/>
                  </a:lnTo>
                  <a:lnTo>
                    <a:pt x="1170" y="534"/>
                  </a:lnTo>
                  <a:lnTo>
                    <a:pt x="1170" y="556"/>
                  </a:lnTo>
                  <a:lnTo>
                    <a:pt x="1172" y="578"/>
                  </a:lnTo>
                  <a:lnTo>
                    <a:pt x="1178" y="620"/>
                  </a:lnTo>
                  <a:lnTo>
                    <a:pt x="1188" y="662"/>
                  </a:lnTo>
                  <a:lnTo>
                    <a:pt x="1200" y="702"/>
                  </a:lnTo>
                  <a:lnTo>
                    <a:pt x="1214" y="740"/>
                  </a:lnTo>
                  <a:lnTo>
                    <a:pt x="1236" y="808"/>
                  </a:lnTo>
                  <a:lnTo>
                    <a:pt x="1278" y="958"/>
                  </a:lnTo>
                  <a:lnTo>
                    <a:pt x="1278" y="980"/>
                  </a:lnTo>
                  <a:lnTo>
                    <a:pt x="1270" y="978"/>
                  </a:lnTo>
                  <a:lnTo>
                    <a:pt x="1264" y="974"/>
                  </a:lnTo>
                  <a:lnTo>
                    <a:pt x="1250" y="964"/>
                  </a:lnTo>
                  <a:lnTo>
                    <a:pt x="1238" y="948"/>
                  </a:lnTo>
                  <a:lnTo>
                    <a:pt x="1224" y="932"/>
                  </a:lnTo>
                  <a:lnTo>
                    <a:pt x="1200" y="896"/>
                  </a:lnTo>
                  <a:lnTo>
                    <a:pt x="1182" y="868"/>
                  </a:lnTo>
                  <a:lnTo>
                    <a:pt x="1154" y="832"/>
                  </a:lnTo>
                  <a:lnTo>
                    <a:pt x="1118" y="788"/>
                  </a:lnTo>
                  <a:lnTo>
                    <a:pt x="1098" y="764"/>
                  </a:lnTo>
                  <a:lnTo>
                    <a:pt x="1076" y="742"/>
                  </a:lnTo>
                  <a:lnTo>
                    <a:pt x="1052" y="718"/>
                  </a:lnTo>
                  <a:lnTo>
                    <a:pt x="1026" y="698"/>
                  </a:lnTo>
                  <a:lnTo>
                    <a:pt x="1000" y="676"/>
                  </a:lnTo>
                  <a:lnTo>
                    <a:pt x="972" y="660"/>
                  </a:lnTo>
                  <a:lnTo>
                    <a:pt x="942" y="644"/>
                  </a:lnTo>
                  <a:lnTo>
                    <a:pt x="914" y="632"/>
                  </a:lnTo>
                  <a:lnTo>
                    <a:pt x="882" y="624"/>
                  </a:lnTo>
                  <a:lnTo>
                    <a:pt x="852" y="620"/>
                  </a:lnTo>
                  <a:lnTo>
                    <a:pt x="836" y="620"/>
                  </a:lnTo>
                  <a:lnTo>
                    <a:pt x="820" y="620"/>
                  </a:lnTo>
                  <a:lnTo>
                    <a:pt x="804" y="622"/>
                  </a:lnTo>
                  <a:lnTo>
                    <a:pt x="788" y="626"/>
                  </a:lnTo>
                  <a:lnTo>
                    <a:pt x="782" y="630"/>
                  </a:lnTo>
                  <a:lnTo>
                    <a:pt x="778" y="634"/>
                  </a:lnTo>
                  <a:lnTo>
                    <a:pt x="772" y="644"/>
                  </a:lnTo>
                  <a:lnTo>
                    <a:pt x="760" y="666"/>
                  </a:lnTo>
                  <a:lnTo>
                    <a:pt x="746" y="660"/>
                  </a:lnTo>
                  <a:lnTo>
                    <a:pt x="740" y="684"/>
                  </a:lnTo>
                  <a:lnTo>
                    <a:pt x="714" y="678"/>
                  </a:lnTo>
                  <a:lnTo>
                    <a:pt x="712" y="688"/>
                  </a:lnTo>
                  <a:lnTo>
                    <a:pt x="710" y="698"/>
                  </a:lnTo>
                  <a:lnTo>
                    <a:pt x="702" y="716"/>
                  </a:lnTo>
                  <a:lnTo>
                    <a:pt x="692" y="736"/>
                  </a:lnTo>
                  <a:lnTo>
                    <a:pt x="688" y="746"/>
                  </a:lnTo>
                  <a:lnTo>
                    <a:pt x="686" y="756"/>
                  </a:lnTo>
                  <a:lnTo>
                    <a:pt x="694" y="800"/>
                  </a:lnTo>
                  <a:lnTo>
                    <a:pt x="690" y="840"/>
                  </a:lnTo>
                  <a:lnTo>
                    <a:pt x="704" y="914"/>
                  </a:lnTo>
                  <a:lnTo>
                    <a:pt x="712" y="932"/>
                  </a:lnTo>
                  <a:lnTo>
                    <a:pt x="722" y="950"/>
                  </a:lnTo>
                  <a:lnTo>
                    <a:pt x="732" y="964"/>
                  </a:lnTo>
                  <a:lnTo>
                    <a:pt x="744" y="980"/>
                  </a:lnTo>
                  <a:lnTo>
                    <a:pt x="766" y="1008"/>
                  </a:lnTo>
                  <a:lnTo>
                    <a:pt x="778" y="1022"/>
                  </a:lnTo>
                  <a:lnTo>
                    <a:pt x="788" y="1038"/>
                  </a:lnTo>
                  <a:lnTo>
                    <a:pt x="802" y="1100"/>
                  </a:lnTo>
                  <a:lnTo>
                    <a:pt x="904" y="1252"/>
                  </a:lnTo>
                  <a:lnTo>
                    <a:pt x="934" y="1286"/>
                  </a:lnTo>
                  <a:lnTo>
                    <a:pt x="964" y="1316"/>
                  </a:lnTo>
                  <a:lnTo>
                    <a:pt x="998" y="1346"/>
                  </a:lnTo>
                  <a:lnTo>
                    <a:pt x="1032" y="1372"/>
                  </a:lnTo>
                  <a:lnTo>
                    <a:pt x="1088" y="1406"/>
                  </a:lnTo>
                  <a:lnTo>
                    <a:pt x="1040" y="1398"/>
                  </a:lnTo>
                  <a:lnTo>
                    <a:pt x="992" y="1386"/>
                  </a:lnTo>
                  <a:lnTo>
                    <a:pt x="944" y="1372"/>
                  </a:lnTo>
                  <a:lnTo>
                    <a:pt x="896" y="1360"/>
                  </a:lnTo>
                  <a:lnTo>
                    <a:pt x="802" y="1330"/>
                  </a:lnTo>
                  <a:lnTo>
                    <a:pt x="756" y="1318"/>
                  </a:lnTo>
                  <a:lnTo>
                    <a:pt x="708" y="1304"/>
                  </a:lnTo>
                  <a:lnTo>
                    <a:pt x="682" y="1298"/>
                  </a:lnTo>
                  <a:lnTo>
                    <a:pt x="654" y="1294"/>
                  </a:lnTo>
                  <a:lnTo>
                    <a:pt x="596" y="1286"/>
                  </a:lnTo>
                  <a:lnTo>
                    <a:pt x="538" y="1280"/>
                  </a:lnTo>
                  <a:lnTo>
                    <a:pt x="480" y="1272"/>
                  </a:lnTo>
                  <a:lnTo>
                    <a:pt x="398" y="1264"/>
                  </a:lnTo>
                  <a:lnTo>
                    <a:pt x="352" y="1246"/>
                  </a:lnTo>
                  <a:lnTo>
                    <a:pt x="292" y="1242"/>
                  </a:lnTo>
                  <a:lnTo>
                    <a:pt x="274" y="1236"/>
                  </a:lnTo>
                  <a:lnTo>
                    <a:pt x="252" y="1230"/>
                  </a:lnTo>
                  <a:lnTo>
                    <a:pt x="228" y="1222"/>
                  </a:lnTo>
                  <a:lnTo>
                    <a:pt x="204" y="1216"/>
                  </a:lnTo>
                  <a:lnTo>
                    <a:pt x="182" y="1214"/>
                  </a:lnTo>
                  <a:lnTo>
                    <a:pt x="172" y="1214"/>
                  </a:lnTo>
                  <a:lnTo>
                    <a:pt x="162" y="1218"/>
                  </a:lnTo>
                  <a:lnTo>
                    <a:pt x="154" y="1222"/>
                  </a:lnTo>
                  <a:lnTo>
                    <a:pt x="146" y="1228"/>
                  </a:lnTo>
                  <a:lnTo>
                    <a:pt x="142" y="1236"/>
                  </a:lnTo>
                  <a:lnTo>
                    <a:pt x="138" y="1248"/>
                  </a:lnTo>
                  <a:lnTo>
                    <a:pt x="130" y="1244"/>
                  </a:lnTo>
                  <a:lnTo>
                    <a:pt x="124" y="1240"/>
                  </a:lnTo>
                  <a:lnTo>
                    <a:pt x="118" y="1238"/>
                  </a:lnTo>
                  <a:lnTo>
                    <a:pt x="110" y="1240"/>
                  </a:lnTo>
                  <a:lnTo>
                    <a:pt x="106" y="1246"/>
                  </a:lnTo>
                  <a:lnTo>
                    <a:pt x="104" y="1252"/>
                  </a:lnTo>
                  <a:lnTo>
                    <a:pt x="102" y="1260"/>
                  </a:lnTo>
                  <a:lnTo>
                    <a:pt x="104" y="1268"/>
                  </a:lnTo>
                  <a:lnTo>
                    <a:pt x="108" y="1284"/>
                  </a:lnTo>
                  <a:lnTo>
                    <a:pt x="116" y="1302"/>
                  </a:lnTo>
                  <a:lnTo>
                    <a:pt x="128" y="1320"/>
                  </a:lnTo>
                  <a:lnTo>
                    <a:pt x="138" y="1336"/>
                  </a:lnTo>
                  <a:lnTo>
                    <a:pt x="152" y="1356"/>
                  </a:lnTo>
                  <a:lnTo>
                    <a:pt x="180" y="1394"/>
                  </a:lnTo>
                  <a:lnTo>
                    <a:pt x="210" y="1430"/>
                  </a:lnTo>
                  <a:lnTo>
                    <a:pt x="242" y="1464"/>
                  </a:lnTo>
                  <a:lnTo>
                    <a:pt x="278" y="1496"/>
                  </a:lnTo>
                  <a:lnTo>
                    <a:pt x="314" y="1526"/>
                  </a:lnTo>
                  <a:lnTo>
                    <a:pt x="354" y="1554"/>
                  </a:lnTo>
                  <a:lnTo>
                    <a:pt x="394" y="1580"/>
                  </a:lnTo>
                  <a:lnTo>
                    <a:pt x="436" y="1602"/>
                  </a:lnTo>
                  <a:lnTo>
                    <a:pt x="510" y="1636"/>
                  </a:lnTo>
                  <a:lnTo>
                    <a:pt x="552" y="1652"/>
                  </a:lnTo>
                  <a:lnTo>
                    <a:pt x="564" y="1658"/>
                  </a:lnTo>
                  <a:lnTo>
                    <a:pt x="570" y="1658"/>
                  </a:lnTo>
                  <a:lnTo>
                    <a:pt x="576" y="1666"/>
                  </a:lnTo>
                  <a:lnTo>
                    <a:pt x="584" y="1672"/>
                  </a:lnTo>
                  <a:lnTo>
                    <a:pt x="602" y="1688"/>
                  </a:lnTo>
                  <a:lnTo>
                    <a:pt x="622" y="1700"/>
                  </a:lnTo>
                  <a:lnTo>
                    <a:pt x="640" y="1714"/>
                  </a:lnTo>
                  <a:lnTo>
                    <a:pt x="684" y="1750"/>
                  </a:lnTo>
                  <a:lnTo>
                    <a:pt x="706" y="1770"/>
                  </a:lnTo>
                  <a:lnTo>
                    <a:pt x="730" y="1790"/>
                  </a:lnTo>
                  <a:lnTo>
                    <a:pt x="754" y="1806"/>
                  </a:lnTo>
                  <a:lnTo>
                    <a:pt x="782" y="1822"/>
                  </a:lnTo>
                  <a:lnTo>
                    <a:pt x="810" y="1834"/>
                  </a:lnTo>
                  <a:lnTo>
                    <a:pt x="826" y="1838"/>
                  </a:lnTo>
                  <a:lnTo>
                    <a:pt x="842" y="1842"/>
                  </a:lnTo>
                  <a:lnTo>
                    <a:pt x="832" y="1846"/>
                  </a:lnTo>
                  <a:lnTo>
                    <a:pt x="822" y="1848"/>
                  </a:lnTo>
                  <a:lnTo>
                    <a:pt x="798" y="1852"/>
                  </a:lnTo>
                  <a:lnTo>
                    <a:pt x="762" y="1858"/>
                  </a:lnTo>
                  <a:lnTo>
                    <a:pt x="724" y="1862"/>
                  </a:lnTo>
                  <a:lnTo>
                    <a:pt x="686" y="1866"/>
                  </a:lnTo>
                  <a:lnTo>
                    <a:pt x="648" y="1866"/>
                  </a:lnTo>
                  <a:lnTo>
                    <a:pt x="570" y="1864"/>
                  </a:lnTo>
                  <a:lnTo>
                    <a:pt x="492" y="1860"/>
                  </a:lnTo>
                  <a:lnTo>
                    <a:pt x="462" y="1858"/>
                  </a:lnTo>
                  <a:lnTo>
                    <a:pt x="430" y="1860"/>
                  </a:lnTo>
                  <a:lnTo>
                    <a:pt x="398" y="1864"/>
                  </a:lnTo>
                  <a:lnTo>
                    <a:pt x="364" y="1870"/>
                  </a:lnTo>
                  <a:lnTo>
                    <a:pt x="332" y="1876"/>
                  </a:lnTo>
                  <a:lnTo>
                    <a:pt x="300" y="1886"/>
                  </a:lnTo>
                  <a:lnTo>
                    <a:pt x="268" y="1896"/>
                  </a:lnTo>
                  <a:lnTo>
                    <a:pt x="238" y="1910"/>
                  </a:lnTo>
                  <a:lnTo>
                    <a:pt x="208" y="1922"/>
                  </a:lnTo>
                  <a:lnTo>
                    <a:pt x="180" y="1936"/>
                  </a:lnTo>
                  <a:lnTo>
                    <a:pt x="152" y="1952"/>
                  </a:lnTo>
                  <a:lnTo>
                    <a:pt x="128" y="1968"/>
                  </a:lnTo>
                  <a:lnTo>
                    <a:pt x="106" y="1984"/>
                  </a:lnTo>
                  <a:lnTo>
                    <a:pt x="86" y="2002"/>
                  </a:lnTo>
                  <a:lnTo>
                    <a:pt x="68" y="2018"/>
                  </a:lnTo>
                  <a:lnTo>
                    <a:pt x="54" y="2036"/>
                  </a:lnTo>
                  <a:lnTo>
                    <a:pt x="44" y="2054"/>
                  </a:lnTo>
                  <a:lnTo>
                    <a:pt x="36" y="2072"/>
                  </a:lnTo>
                  <a:lnTo>
                    <a:pt x="26" y="2112"/>
                  </a:lnTo>
                  <a:lnTo>
                    <a:pt x="16" y="2146"/>
                  </a:lnTo>
                  <a:lnTo>
                    <a:pt x="6" y="2192"/>
                  </a:lnTo>
                  <a:lnTo>
                    <a:pt x="2" y="2216"/>
                  </a:lnTo>
                  <a:lnTo>
                    <a:pt x="0" y="2238"/>
                  </a:lnTo>
                  <a:lnTo>
                    <a:pt x="0" y="2258"/>
                  </a:lnTo>
                  <a:lnTo>
                    <a:pt x="2" y="2268"/>
                  </a:lnTo>
                  <a:lnTo>
                    <a:pt x="4" y="2274"/>
                  </a:lnTo>
                  <a:lnTo>
                    <a:pt x="8" y="2278"/>
                  </a:lnTo>
                  <a:lnTo>
                    <a:pt x="10" y="2280"/>
                  </a:lnTo>
                  <a:lnTo>
                    <a:pt x="20" y="2282"/>
                  </a:lnTo>
                  <a:lnTo>
                    <a:pt x="16" y="2292"/>
                  </a:lnTo>
                  <a:lnTo>
                    <a:pt x="14" y="2300"/>
                  </a:lnTo>
                  <a:lnTo>
                    <a:pt x="14" y="2308"/>
                  </a:lnTo>
                  <a:lnTo>
                    <a:pt x="16" y="2314"/>
                  </a:lnTo>
                  <a:lnTo>
                    <a:pt x="20" y="2320"/>
                  </a:lnTo>
                  <a:lnTo>
                    <a:pt x="24" y="2326"/>
                  </a:lnTo>
                  <a:lnTo>
                    <a:pt x="34" y="2338"/>
                  </a:lnTo>
                  <a:lnTo>
                    <a:pt x="22" y="2420"/>
                  </a:lnTo>
                  <a:lnTo>
                    <a:pt x="106" y="2438"/>
                  </a:lnTo>
                  <a:lnTo>
                    <a:pt x="214" y="2442"/>
                  </a:lnTo>
                  <a:lnTo>
                    <a:pt x="256" y="2448"/>
                  </a:lnTo>
                  <a:lnTo>
                    <a:pt x="300" y="2450"/>
                  </a:lnTo>
                  <a:lnTo>
                    <a:pt x="342" y="2452"/>
                  </a:lnTo>
                  <a:lnTo>
                    <a:pt x="386" y="2452"/>
                  </a:lnTo>
                  <a:lnTo>
                    <a:pt x="472" y="2450"/>
                  </a:lnTo>
                  <a:lnTo>
                    <a:pt x="564" y="2448"/>
                  </a:lnTo>
                  <a:lnTo>
                    <a:pt x="530" y="2460"/>
                  </a:lnTo>
                  <a:lnTo>
                    <a:pt x="490" y="2474"/>
                  </a:lnTo>
                  <a:lnTo>
                    <a:pt x="448" y="2492"/>
                  </a:lnTo>
                  <a:lnTo>
                    <a:pt x="404" y="2512"/>
                  </a:lnTo>
                  <a:lnTo>
                    <a:pt x="362" y="2534"/>
                  </a:lnTo>
                  <a:lnTo>
                    <a:pt x="322" y="2554"/>
                  </a:lnTo>
                  <a:lnTo>
                    <a:pt x="288" y="2576"/>
                  </a:lnTo>
                  <a:lnTo>
                    <a:pt x="260" y="2594"/>
                  </a:lnTo>
                  <a:lnTo>
                    <a:pt x="212" y="2640"/>
                  </a:lnTo>
                  <a:lnTo>
                    <a:pt x="168" y="2670"/>
                  </a:lnTo>
                  <a:lnTo>
                    <a:pt x="146" y="2688"/>
                  </a:lnTo>
                  <a:lnTo>
                    <a:pt x="126" y="2706"/>
                  </a:lnTo>
                  <a:lnTo>
                    <a:pt x="106" y="2726"/>
                  </a:lnTo>
                  <a:lnTo>
                    <a:pt x="90" y="2748"/>
                  </a:lnTo>
                  <a:lnTo>
                    <a:pt x="76" y="2772"/>
                  </a:lnTo>
                  <a:lnTo>
                    <a:pt x="66" y="2798"/>
                  </a:lnTo>
                  <a:lnTo>
                    <a:pt x="58" y="2830"/>
                  </a:lnTo>
                  <a:lnTo>
                    <a:pt x="54" y="2866"/>
                  </a:lnTo>
                  <a:lnTo>
                    <a:pt x="54" y="2886"/>
                  </a:lnTo>
                  <a:lnTo>
                    <a:pt x="54" y="2904"/>
                  </a:lnTo>
                  <a:lnTo>
                    <a:pt x="56" y="2922"/>
                  </a:lnTo>
                  <a:lnTo>
                    <a:pt x="60" y="2938"/>
                  </a:lnTo>
                  <a:lnTo>
                    <a:pt x="64" y="2950"/>
                  </a:lnTo>
                  <a:lnTo>
                    <a:pt x="70" y="2958"/>
                  </a:lnTo>
                  <a:lnTo>
                    <a:pt x="82" y="2976"/>
                  </a:lnTo>
                  <a:lnTo>
                    <a:pt x="88" y="2984"/>
                  </a:lnTo>
                  <a:lnTo>
                    <a:pt x="90" y="2994"/>
                  </a:lnTo>
                  <a:lnTo>
                    <a:pt x="92" y="3006"/>
                  </a:lnTo>
                  <a:lnTo>
                    <a:pt x="88" y="3018"/>
                  </a:lnTo>
                  <a:lnTo>
                    <a:pt x="94" y="3022"/>
                  </a:lnTo>
                  <a:lnTo>
                    <a:pt x="98" y="3028"/>
                  </a:lnTo>
                  <a:lnTo>
                    <a:pt x="102" y="3034"/>
                  </a:lnTo>
                  <a:lnTo>
                    <a:pt x="106" y="3038"/>
                  </a:lnTo>
                  <a:lnTo>
                    <a:pt x="150" y="3052"/>
                  </a:lnTo>
                  <a:lnTo>
                    <a:pt x="154" y="3056"/>
                  </a:lnTo>
                  <a:lnTo>
                    <a:pt x="156" y="3060"/>
                  </a:lnTo>
                  <a:lnTo>
                    <a:pt x="156" y="3066"/>
                  </a:lnTo>
                  <a:lnTo>
                    <a:pt x="158" y="3072"/>
                  </a:lnTo>
                  <a:lnTo>
                    <a:pt x="208" y="3108"/>
                  </a:lnTo>
                  <a:lnTo>
                    <a:pt x="216" y="3110"/>
                  </a:lnTo>
                  <a:lnTo>
                    <a:pt x="226" y="3114"/>
                  </a:lnTo>
                  <a:lnTo>
                    <a:pt x="246" y="3116"/>
                  </a:lnTo>
                  <a:lnTo>
                    <a:pt x="266" y="3118"/>
                  </a:lnTo>
                  <a:lnTo>
                    <a:pt x="276" y="3122"/>
                  </a:lnTo>
                  <a:lnTo>
                    <a:pt x="282" y="3126"/>
                  </a:lnTo>
                  <a:lnTo>
                    <a:pt x="296" y="3148"/>
                  </a:lnTo>
                  <a:lnTo>
                    <a:pt x="312" y="3158"/>
                  </a:lnTo>
                  <a:lnTo>
                    <a:pt x="332" y="3168"/>
                  </a:lnTo>
                  <a:lnTo>
                    <a:pt x="358" y="3176"/>
                  </a:lnTo>
                  <a:lnTo>
                    <a:pt x="384" y="3182"/>
                  </a:lnTo>
                  <a:lnTo>
                    <a:pt x="412" y="3186"/>
                  </a:lnTo>
                  <a:lnTo>
                    <a:pt x="442" y="3188"/>
                  </a:lnTo>
                  <a:lnTo>
                    <a:pt x="470" y="3186"/>
                  </a:lnTo>
                  <a:lnTo>
                    <a:pt x="496" y="3182"/>
                  </a:lnTo>
                  <a:lnTo>
                    <a:pt x="524" y="3174"/>
                  </a:lnTo>
                  <a:lnTo>
                    <a:pt x="554" y="3166"/>
                  </a:lnTo>
                  <a:lnTo>
                    <a:pt x="612" y="3144"/>
                  </a:lnTo>
                  <a:lnTo>
                    <a:pt x="670" y="3120"/>
                  </a:lnTo>
                  <a:lnTo>
                    <a:pt x="724" y="3096"/>
                  </a:lnTo>
                  <a:lnTo>
                    <a:pt x="752" y="3082"/>
                  </a:lnTo>
                  <a:lnTo>
                    <a:pt x="784" y="3070"/>
                  </a:lnTo>
                  <a:lnTo>
                    <a:pt x="816" y="3058"/>
                  </a:lnTo>
                  <a:lnTo>
                    <a:pt x="834" y="3054"/>
                  </a:lnTo>
                  <a:lnTo>
                    <a:pt x="850" y="3052"/>
                  </a:lnTo>
                  <a:lnTo>
                    <a:pt x="850" y="3054"/>
                  </a:lnTo>
                  <a:lnTo>
                    <a:pt x="788" y="3136"/>
                  </a:lnTo>
                  <a:lnTo>
                    <a:pt x="726" y="3216"/>
                  </a:lnTo>
                  <a:lnTo>
                    <a:pt x="698" y="3258"/>
                  </a:lnTo>
                  <a:lnTo>
                    <a:pt x="670" y="3302"/>
                  </a:lnTo>
                  <a:lnTo>
                    <a:pt x="644" y="3348"/>
                  </a:lnTo>
                  <a:lnTo>
                    <a:pt x="620" y="3400"/>
                  </a:lnTo>
                  <a:lnTo>
                    <a:pt x="606" y="3438"/>
                  </a:lnTo>
                  <a:lnTo>
                    <a:pt x="598" y="3462"/>
                  </a:lnTo>
                  <a:lnTo>
                    <a:pt x="592" y="3486"/>
                  </a:lnTo>
                  <a:lnTo>
                    <a:pt x="588" y="3510"/>
                  </a:lnTo>
                  <a:lnTo>
                    <a:pt x="586" y="3536"/>
                  </a:lnTo>
                  <a:lnTo>
                    <a:pt x="586" y="3562"/>
                  </a:lnTo>
                  <a:lnTo>
                    <a:pt x="592" y="3588"/>
                  </a:lnTo>
                  <a:lnTo>
                    <a:pt x="596" y="3602"/>
                  </a:lnTo>
                  <a:lnTo>
                    <a:pt x="602" y="3614"/>
                  </a:lnTo>
                  <a:lnTo>
                    <a:pt x="614" y="3636"/>
                  </a:lnTo>
                  <a:lnTo>
                    <a:pt x="630" y="3656"/>
                  </a:lnTo>
                  <a:lnTo>
                    <a:pt x="644" y="3676"/>
                  </a:lnTo>
                  <a:lnTo>
                    <a:pt x="662" y="3704"/>
                  </a:lnTo>
                  <a:lnTo>
                    <a:pt x="682" y="3728"/>
                  </a:lnTo>
                  <a:lnTo>
                    <a:pt x="694" y="3740"/>
                  </a:lnTo>
                  <a:lnTo>
                    <a:pt x="706" y="3750"/>
                  </a:lnTo>
                  <a:lnTo>
                    <a:pt x="720" y="3758"/>
                  </a:lnTo>
                  <a:lnTo>
                    <a:pt x="736" y="3766"/>
                  </a:lnTo>
                  <a:lnTo>
                    <a:pt x="742" y="3792"/>
                  </a:lnTo>
                  <a:lnTo>
                    <a:pt x="746" y="3804"/>
                  </a:lnTo>
                  <a:lnTo>
                    <a:pt x="752" y="3814"/>
                  </a:lnTo>
                  <a:lnTo>
                    <a:pt x="758" y="3824"/>
                  </a:lnTo>
                  <a:lnTo>
                    <a:pt x="768" y="3830"/>
                  </a:lnTo>
                  <a:lnTo>
                    <a:pt x="780" y="3834"/>
                  </a:lnTo>
                  <a:lnTo>
                    <a:pt x="796" y="3836"/>
                  </a:lnTo>
                  <a:lnTo>
                    <a:pt x="804" y="3856"/>
                  </a:lnTo>
                  <a:lnTo>
                    <a:pt x="818" y="3874"/>
                  </a:lnTo>
                  <a:lnTo>
                    <a:pt x="836" y="3892"/>
                  </a:lnTo>
                  <a:lnTo>
                    <a:pt x="856" y="3906"/>
                  </a:lnTo>
                  <a:lnTo>
                    <a:pt x="868" y="3912"/>
                  </a:lnTo>
                  <a:lnTo>
                    <a:pt x="880" y="3916"/>
                  </a:lnTo>
                  <a:lnTo>
                    <a:pt x="894" y="3918"/>
                  </a:lnTo>
                  <a:lnTo>
                    <a:pt x="906" y="3920"/>
                  </a:lnTo>
                  <a:lnTo>
                    <a:pt x="920" y="3920"/>
                  </a:lnTo>
                  <a:lnTo>
                    <a:pt x="934" y="3918"/>
                  </a:lnTo>
                  <a:lnTo>
                    <a:pt x="948" y="3916"/>
                  </a:lnTo>
                  <a:lnTo>
                    <a:pt x="962" y="3910"/>
                  </a:lnTo>
                  <a:lnTo>
                    <a:pt x="1116" y="3764"/>
                  </a:lnTo>
                  <a:lnTo>
                    <a:pt x="1158" y="3726"/>
                  </a:lnTo>
                  <a:lnTo>
                    <a:pt x="1200" y="3686"/>
                  </a:lnTo>
                  <a:lnTo>
                    <a:pt x="1238" y="3644"/>
                  </a:lnTo>
                  <a:lnTo>
                    <a:pt x="1276" y="3602"/>
                  </a:lnTo>
                  <a:lnTo>
                    <a:pt x="1346" y="3512"/>
                  </a:lnTo>
                  <a:lnTo>
                    <a:pt x="1418" y="3420"/>
                  </a:lnTo>
                  <a:lnTo>
                    <a:pt x="1478" y="3342"/>
                  </a:lnTo>
                  <a:lnTo>
                    <a:pt x="1534" y="3264"/>
                  </a:lnTo>
                  <a:lnTo>
                    <a:pt x="1562" y="3226"/>
                  </a:lnTo>
                  <a:lnTo>
                    <a:pt x="1588" y="3184"/>
                  </a:lnTo>
                  <a:lnTo>
                    <a:pt x="1616" y="3142"/>
                  </a:lnTo>
                  <a:lnTo>
                    <a:pt x="1642" y="3096"/>
                  </a:lnTo>
                  <a:lnTo>
                    <a:pt x="1706" y="2990"/>
                  </a:lnTo>
                  <a:lnTo>
                    <a:pt x="1710" y="2988"/>
                  </a:lnTo>
                  <a:lnTo>
                    <a:pt x="1576" y="3418"/>
                  </a:lnTo>
                  <a:lnTo>
                    <a:pt x="1568" y="3456"/>
                  </a:lnTo>
                  <a:lnTo>
                    <a:pt x="1560" y="3496"/>
                  </a:lnTo>
                  <a:lnTo>
                    <a:pt x="1550" y="3576"/>
                  </a:lnTo>
                  <a:lnTo>
                    <a:pt x="1542" y="3658"/>
                  </a:lnTo>
                  <a:lnTo>
                    <a:pt x="1536" y="3698"/>
                  </a:lnTo>
                  <a:lnTo>
                    <a:pt x="1530" y="3742"/>
                  </a:lnTo>
                  <a:lnTo>
                    <a:pt x="1524" y="3788"/>
                  </a:lnTo>
                  <a:lnTo>
                    <a:pt x="1520" y="3838"/>
                  </a:lnTo>
                  <a:lnTo>
                    <a:pt x="1518" y="3890"/>
                  </a:lnTo>
                  <a:lnTo>
                    <a:pt x="1518" y="3942"/>
                  </a:lnTo>
                  <a:lnTo>
                    <a:pt x="1522" y="3994"/>
                  </a:lnTo>
                  <a:lnTo>
                    <a:pt x="1528" y="4042"/>
                  </a:lnTo>
                  <a:lnTo>
                    <a:pt x="1534" y="4066"/>
                  </a:lnTo>
                  <a:lnTo>
                    <a:pt x="1540" y="4086"/>
                  </a:lnTo>
                  <a:lnTo>
                    <a:pt x="1546" y="4106"/>
                  </a:lnTo>
                  <a:lnTo>
                    <a:pt x="1554" y="4126"/>
                  </a:lnTo>
                  <a:lnTo>
                    <a:pt x="1564" y="4146"/>
                  </a:lnTo>
                  <a:lnTo>
                    <a:pt x="1578" y="4166"/>
                  </a:lnTo>
                  <a:lnTo>
                    <a:pt x="1590" y="4184"/>
                  </a:lnTo>
                  <a:lnTo>
                    <a:pt x="1606" y="4204"/>
                  </a:lnTo>
                  <a:lnTo>
                    <a:pt x="1638" y="4238"/>
                  </a:lnTo>
                  <a:lnTo>
                    <a:pt x="1670" y="4270"/>
                  </a:lnTo>
                  <a:lnTo>
                    <a:pt x="1688" y="4264"/>
                  </a:lnTo>
                  <a:lnTo>
                    <a:pt x="1690" y="4268"/>
                  </a:lnTo>
                  <a:lnTo>
                    <a:pt x="1694" y="4270"/>
                  </a:lnTo>
                  <a:lnTo>
                    <a:pt x="1698" y="4272"/>
                  </a:lnTo>
                  <a:lnTo>
                    <a:pt x="1702" y="4272"/>
                  </a:lnTo>
                  <a:lnTo>
                    <a:pt x="1724" y="4268"/>
                  </a:lnTo>
                  <a:lnTo>
                    <a:pt x="1736" y="4282"/>
                  </a:lnTo>
                  <a:lnTo>
                    <a:pt x="1758" y="4280"/>
                  </a:lnTo>
                  <a:lnTo>
                    <a:pt x="1778" y="4282"/>
                  </a:lnTo>
                  <a:lnTo>
                    <a:pt x="1814" y="4284"/>
                  </a:lnTo>
                  <a:lnTo>
                    <a:pt x="1832" y="4286"/>
                  </a:lnTo>
                  <a:lnTo>
                    <a:pt x="1852" y="4282"/>
                  </a:lnTo>
                  <a:lnTo>
                    <a:pt x="1872" y="4276"/>
                  </a:lnTo>
                  <a:lnTo>
                    <a:pt x="1898" y="4264"/>
                  </a:lnTo>
                  <a:lnTo>
                    <a:pt x="1918" y="4250"/>
                  </a:lnTo>
                  <a:lnTo>
                    <a:pt x="1940" y="4232"/>
                  </a:lnTo>
                  <a:lnTo>
                    <a:pt x="1960" y="4214"/>
                  </a:lnTo>
                  <a:lnTo>
                    <a:pt x="1980" y="4194"/>
                  </a:lnTo>
                  <a:lnTo>
                    <a:pt x="2000" y="4172"/>
                  </a:lnTo>
                  <a:lnTo>
                    <a:pt x="2020" y="4148"/>
                  </a:lnTo>
                  <a:lnTo>
                    <a:pt x="2038" y="4124"/>
                  </a:lnTo>
                  <a:lnTo>
                    <a:pt x="2056" y="4098"/>
                  </a:lnTo>
                  <a:lnTo>
                    <a:pt x="2088" y="4044"/>
                  </a:lnTo>
                  <a:lnTo>
                    <a:pt x="2116" y="3988"/>
                  </a:lnTo>
                  <a:lnTo>
                    <a:pt x="2142" y="3932"/>
                  </a:lnTo>
                  <a:lnTo>
                    <a:pt x="2160" y="3878"/>
                  </a:lnTo>
                  <a:lnTo>
                    <a:pt x="2170" y="3838"/>
                  </a:lnTo>
                  <a:lnTo>
                    <a:pt x="2178" y="3798"/>
                  </a:lnTo>
                  <a:lnTo>
                    <a:pt x="2184" y="3758"/>
                  </a:lnTo>
                  <a:lnTo>
                    <a:pt x="2192" y="3716"/>
                  </a:lnTo>
                  <a:lnTo>
                    <a:pt x="2214" y="3636"/>
                  </a:lnTo>
                  <a:lnTo>
                    <a:pt x="2222" y="3594"/>
                  </a:lnTo>
                  <a:lnTo>
                    <a:pt x="2232" y="3552"/>
                  </a:lnTo>
                  <a:lnTo>
                    <a:pt x="2238" y="3508"/>
                  </a:lnTo>
                  <a:lnTo>
                    <a:pt x="2244" y="3464"/>
                  </a:lnTo>
                  <a:lnTo>
                    <a:pt x="2246" y="3418"/>
                  </a:lnTo>
                  <a:lnTo>
                    <a:pt x="2246" y="3370"/>
                  </a:lnTo>
                  <a:lnTo>
                    <a:pt x="2250" y="3368"/>
                  </a:lnTo>
                  <a:lnTo>
                    <a:pt x="2270" y="3420"/>
                  </a:lnTo>
                  <a:lnTo>
                    <a:pt x="2290" y="3470"/>
                  </a:lnTo>
                  <a:lnTo>
                    <a:pt x="2312" y="3522"/>
                  </a:lnTo>
                  <a:lnTo>
                    <a:pt x="2336" y="3572"/>
                  </a:lnTo>
                  <a:lnTo>
                    <a:pt x="2384" y="3670"/>
                  </a:lnTo>
                  <a:lnTo>
                    <a:pt x="2432" y="3764"/>
                  </a:lnTo>
                  <a:lnTo>
                    <a:pt x="2486" y="3892"/>
                  </a:lnTo>
                  <a:lnTo>
                    <a:pt x="2528" y="3956"/>
                  </a:lnTo>
                  <a:lnTo>
                    <a:pt x="2542" y="3984"/>
                  </a:lnTo>
                  <a:lnTo>
                    <a:pt x="2558" y="4012"/>
                  </a:lnTo>
                  <a:lnTo>
                    <a:pt x="2566" y="4026"/>
                  </a:lnTo>
                  <a:lnTo>
                    <a:pt x="2574" y="4038"/>
                  </a:lnTo>
                  <a:lnTo>
                    <a:pt x="2584" y="4048"/>
                  </a:lnTo>
                  <a:lnTo>
                    <a:pt x="2596" y="4058"/>
                  </a:lnTo>
                  <a:lnTo>
                    <a:pt x="2634" y="4076"/>
                  </a:lnTo>
                  <a:lnTo>
                    <a:pt x="2648" y="4084"/>
                  </a:lnTo>
                  <a:lnTo>
                    <a:pt x="2664" y="4094"/>
                  </a:lnTo>
                  <a:lnTo>
                    <a:pt x="2674" y="4098"/>
                  </a:lnTo>
                  <a:lnTo>
                    <a:pt x="2682" y="4100"/>
                  </a:lnTo>
                  <a:lnTo>
                    <a:pt x="2694" y="4102"/>
                  </a:lnTo>
                  <a:lnTo>
                    <a:pt x="2704" y="4100"/>
                  </a:lnTo>
                  <a:lnTo>
                    <a:pt x="2712" y="4096"/>
                  </a:lnTo>
                  <a:lnTo>
                    <a:pt x="2720" y="4090"/>
                  </a:lnTo>
                  <a:lnTo>
                    <a:pt x="2726" y="4084"/>
                  </a:lnTo>
                  <a:lnTo>
                    <a:pt x="2732" y="4080"/>
                  </a:lnTo>
                  <a:lnTo>
                    <a:pt x="2752" y="4074"/>
                  </a:lnTo>
                  <a:lnTo>
                    <a:pt x="2762" y="4070"/>
                  </a:lnTo>
                  <a:lnTo>
                    <a:pt x="2774" y="4064"/>
                  </a:lnTo>
                  <a:lnTo>
                    <a:pt x="2800" y="4030"/>
                  </a:lnTo>
                  <a:lnTo>
                    <a:pt x="2810" y="4024"/>
                  </a:lnTo>
                  <a:lnTo>
                    <a:pt x="2820" y="4020"/>
                  </a:lnTo>
                  <a:lnTo>
                    <a:pt x="2830" y="4016"/>
                  </a:lnTo>
                  <a:lnTo>
                    <a:pt x="2836" y="4012"/>
                  </a:lnTo>
                  <a:lnTo>
                    <a:pt x="2840" y="4008"/>
                  </a:lnTo>
                  <a:lnTo>
                    <a:pt x="2854" y="3988"/>
                  </a:lnTo>
                  <a:lnTo>
                    <a:pt x="2868" y="3966"/>
                  </a:lnTo>
                  <a:lnTo>
                    <a:pt x="2882" y="3942"/>
                  </a:lnTo>
                  <a:lnTo>
                    <a:pt x="2894" y="3914"/>
                  </a:lnTo>
                  <a:lnTo>
                    <a:pt x="2906" y="3886"/>
                  </a:lnTo>
                  <a:lnTo>
                    <a:pt x="2918" y="3856"/>
                  </a:lnTo>
                  <a:lnTo>
                    <a:pt x="2928" y="3824"/>
                  </a:lnTo>
                  <a:lnTo>
                    <a:pt x="2936" y="3790"/>
                  </a:lnTo>
                  <a:lnTo>
                    <a:pt x="2944" y="3756"/>
                  </a:lnTo>
                  <a:lnTo>
                    <a:pt x="2950" y="3722"/>
                  </a:lnTo>
                  <a:lnTo>
                    <a:pt x="2954" y="3686"/>
                  </a:lnTo>
                  <a:lnTo>
                    <a:pt x="2956" y="3652"/>
                  </a:lnTo>
                  <a:lnTo>
                    <a:pt x="2958" y="3616"/>
                  </a:lnTo>
                  <a:lnTo>
                    <a:pt x="2956" y="3580"/>
                  </a:lnTo>
                  <a:lnTo>
                    <a:pt x="2950" y="3546"/>
                  </a:lnTo>
                  <a:lnTo>
                    <a:pt x="2944" y="3512"/>
                  </a:lnTo>
                  <a:lnTo>
                    <a:pt x="2930" y="3468"/>
                  </a:lnTo>
                  <a:lnTo>
                    <a:pt x="2914" y="3426"/>
                  </a:lnTo>
                  <a:lnTo>
                    <a:pt x="2898" y="3386"/>
                  </a:lnTo>
                  <a:lnTo>
                    <a:pt x="2878" y="3346"/>
                  </a:lnTo>
                  <a:lnTo>
                    <a:pt x="2840" y="3268"/>
                  </a:lnTo>
                  <a:lnTo>
                    <a:pt x="2820" y="3228"/>
                  </a:lnTo>
                  <a:lnTo>
                    <a:pt x="2804" y="3186"/>
                  </a:lnTo>
                  <a:lnTo>
                    <a:pt x="2922" y="3318"/>
                  </a:lnTo>
                  <a:lnTo>
                    <a:pt x="2960" y="3346"/>
                  </a:lnTo>
                  <a:lnTo>
                    <a:pt x="2996" y="3374"/>
                  </a:lnTo>
                  <a:lnTo>
                    <a:pt x="3034" y="3402"/>
                  </a:lnTo>
                  <a:lnTo>
                    <a:pt x="3070" y="3430"/>
                  </a:lnTo>
                  <a:lnTo>
                    <a:pt x="3140" y="3492"/>
                  </a:lnTo>
                  <a:lnTo>
                    <a:pt x="3176" y="3524"/>
                  </a:lnTo>
                  <a:lnTo>
                    <a:pt x="3212" y="3556"/>
                  </a:lnTo>
                  <a:lnTo>
                    <a:pt x="3250" y="3586"/>
                  </a:lnTo>
                  <a:lnTo>
                    <a:pt x="3290" y="3614"/>
                  </a:lnTo>
                  <a:lnTo>
                    <a:pt x="3332" y="3638"/>
                  </a:lnTo>
                  <a:lnTo>
                    <a:pt x="3354" y="3648"/>
                  </a:lnTo>
                  <a:lnTo>
                    <a:pt x="3376" y="3658"/>
                  </a:lnTo>
                  <a:lnTo>
                    <a:pt x="3396" y="3666"/>
                  </a:lnTo>
                  <a:lnTo>
                    <a:pt x="3418" y="3672"/>
                  </a:lnTo>
                  <a:lnTo>
                    <a:pt x="3440" y="3676"/>
                  </a:lnTo>
                  <a:lnTo>
                    <a:pt x="3464" y="3678"/>
                  </a:lnTo>
                  <a:lnTo>
                    <a:pt x="3488" y="3678"/>
                  </a:lnTo>
                  <a:lnTo>
                    <a:pt x="3512" y="3678"/>
                  </a:lnTo>
                  <a:lnTo>
                    <a:pt x="3538" y="3676"/>
                  </a:lnTo>
                  <a:lnTo>
                    <a:pt x="3562" y="3672"/>
                  </a:lnTo>
                  <a:lnTo>
                    <a:pt x="3584" y="3668"/>
                  </a:lnTo>
                  <a:lnTo>
                    <a:pt x="3606" y="3660"/>
                  </a:lnTo>
                  <a:lnTo>
                    <a:pt x="3626" y="3652"/>
                  </a:lnTo>
                  <a:lnTo>
                    <a:pt x="3644" y="3642"/>
                  </a:lnTo>
                  <a:lnTo>
                    <a:pt x="3660" y="3630"/>
                  </a:lnTo>
                  <a:lnTo>
                    <a:pt x="3674" y="3618"/>
                  </a:lnTo>
                  <a:lnTo>
                    <a:pt x="3686" y="3602"/>
                  </a:lnTo>
                  <a:lnTo>
                    <a:pt x="3692" y="3586"/>
                  </a:lnTo>
                  <a:lnTo>
                    <a:pt x="3710" y="3580"/>
                  </a:lnTo>
                  <a:lnTo>
                    <a:pt x="3724" y="3572"/>
                  </a:lnTo>
                  <a:lnTo>
                    <a:pt x="3736" y="3564"/>
                  </a:lnTo>
                  <a:lnTo>
                    <a:pt x="3746" y="3554"/>
                  </a:lnTo>
                  <a:lnTo>
                    <a:pt x="3754" y="3542"/>
                  </a:lnTo>
                  <a:lnTo>
                    <a:pt x="3760" y="3530"/>
                  </a:lnTo>
                  <a:lnTo>
                    <a:pt x="3764" y="3516"/>
                  </a:lnTo>
                  <a:lnTo>
                    <a:pt x="3766" y="3502"/>
                  </a:lnTo>
                  <a:lnTo>
                    <a:pt x="3766" y="3488"/>
                  </a:lnTo>
                  <a:lnTo>
                    <a:pt x="3766" y="3474"/>
                  </a:lnTo>
                  <a:lnTo>
                    <a:pt x="3760" y="3444"/>
                  </a:lnTo>
                  <a:lnTo>
                    <a:pt x="3750" y="3414"/>
                  </a:lnTo>
                  <a:lnTo>
                    <a:pt x="3736" y="3384"/>
                  </a:lnTo>
                  <a:lnTo>
                    <a:pt x="3714" y="3342"/>
                  </a:lnTo>
                  <a:lnTo>
                    <a:pt x="3686" y="3302"/>
                  </a:lnTo>
                  <a:lnTo>
                    <a:pt x="3658" y="3266"/>
                  </a:lnTo>
                  <a:lnTo>
                    <a:pt x="3628" y="3230"/>
                  </a:lnTo>
                  <a:lnTo>
                    <a:pt x="3566" y="3160"/>
                  </a:lnTo>
                  <a:lnTo>
                    <a:pt x="3536" y="3126"/>
                  </a:lnTo>
                  <a:lnTo>
                    <a:pt x="3506" y="3090"/>
                  </a:lnTo>
                  <a:lnTo>
                    <a:pt x="3486" y="3068"/>
                  </a:lnTo>
                  <a:lnTo>
                    <a:pt x="3464" y="3046"/>
                  </a:lnTo>
                  <a:lnTo>
                    <a:pt x="3444" y="3022"/>
                  </a:lnTo>
                  <a:lnTo>
                    <a:pt x="3436" y="3010"/>
                  </a:lnTo>
                  <a:lnTo>
                    <a:pt x="3428" y="2996"/>
                  </a:lnTo>
                  <a:lnTo>
                    <a:pt x="3428" y="2994"/>
                  </a:lnTo>
                  <a:lnTo>
                    <a:pt x="3580" y="3044"/>
                  </a:lnTo>
                  <a:lnTo>
                    <a:pt x="3580" y="3042"/>
                  </a:lnTo>
                  <a:lnTo>
                    <a:pt x="3582" y="3038"/>
                  </a:lnTo>
                  <a:lnTo>
                    <a:pt x="3584" y="3042"/>
                  </a:lnTo>
                  <a:lnTo>
                    <a:pt x="3584" y="3048"/>
                  </a:lnTo>
                  <a:lnTo>
                    <a:pt x="3666" y="3072"/>
                  </a:lnTo>
                  <a:lnTo>
                    <a:pt x="3730" y="3076"/>
                  </a:lnTo>
                  <a:lnTo>
                    <a:pt x="3768" y="3084"/>
                  </a:lnTo>
                  <a:lnTo>
                    <a:pt x="3804" y="3088"/>
                  </a:lnTo>
                  <a:lnTo>
                    <a:pt x="3840" y="3090"/>
                  </a:lnTo>
                  <a:lnTo>
                    <a:pt x="3874" y="3092"/>
                  </a:lnTo>
                  <a:lnTo>
                    <a:pt x="3908" y="3092"/>
                  </a:lnTo>
                  <a:lnTo>
                    <a:pt x="3942" y="3090"/>
                  </a:lnTo>
                  <a:lnTo>
                    <a:pt x="3976" y="3086"/>
                  </a:lnTo>
                  <a:lnTo>
                    <a:pt x="4006" y="3082"/>
                  </a:lnTo>
                  <a:lnTo>
                    <a:pt x="4038" y="3074"/>
                  </a:lnTo>
                  <a:lnTo>
                    <a:pt x="4066" y="3066"/>
                  </a:lnTo>
                  <a:lnTo>
                    <a:pt x="4094" y="3054"/>
                  </a:lnTo>
                  <a:lnTo>
                    <a:pt x="4120" y="3042"/>
                  </a:lnTo>
                  <a:lnTo>
                    <a:pt x="4144" y="3028"/>
                  </a:lnTo>
                  <a:lnTo>
                    <a:pt x="4168" y="3012"/>
                  </a:lnTo>
                  <a:lnTo>
                    <a:pt x="4188" y="2994"/>
                  </a:lnTo>
                  <a:lnTo>
                    <a:pt x="4208" y="2974"/>
                  </a:lnTo>
                  <a:lnTo>
                    <a:pt x="4210" y="2968"/>
                  </a:lnTo>
                  <a:lnTo>
                    <a:pt x="4212" y="2962"/>
                  </a:lnTo>
                  <a:lnTo>
                    <a:pt x="4212" y="2952"/>
                  </a:lnTo>
                  <a:lnTo>
                    <a:pt x="4210" y="2942"/>
                  </a:lnTo>
                  <a:lnTo>
                    <a:pt x="4210" y="2936"/>
                  </a:lnTo>
                  <a:lnTo>
                    <a:pt x="4210" y="2930"/>
                  </a:lnTo>
                  <a:lnTo>
                    <a:pt x="4214" y="2924"/>
                  </a:lnTo>
                  <a:lnTo>
                    <a:pt x="4220" y="2916"/>
                  </a:lnTo>
                  <a:lnTo>
                    <a:pt x="4226" y="2908"/>
                  </a:lnTo>
                  <a:lnTo>
                    <a:pt x="4230" y="2898"/>
                  </a:lnTo>
                  <a:lnTo>
                    <a:pt x="4226" y="2888"/>
                  </a:lnTo>
                  <a:lnTo>
                    <a:pt x="4220" y="2880"/>
                  </a:lnTo>
                  <a:lnTo>
                    <a:pt x="4208" y="2866"/>
                  </a:lnTo>
                  <a:lnTo>
                    <a:pt x="4210" y="2854"/>
                  </a:lnTo>
                  <a:lnTo>
                    <a:pt x="4222" y="2844"/>
                  </a:lnTo>
                  <a:lnTo>
                    <a:pt x="4232" y="2836"/>
                  </a:lnTo>
                  <a:lnTo>
                    <a:pt x="4242" y="2828"/>
                  </a:lnTo>
                  <a:lnTo>
                    <a:pt x="4248" y="2826"/>
                  </a:lnTo>
                  <a:lnTo>
                    <a:pt x="4256" y="2824"/>
                  </a:lnTo>
                  <a:lnTo>
                    <a:pt x="4260" y="2810"/>
                  </a:lnTo>
                  <a:lnTo>
                    <a:pt x="4260" y="2796"/>
                  </a:lnTo>
                  <a:lnTo>
                    <a:pt x="4258" y="2782"/>
                  </a:lnTo>
                  <a:lnTo>
                    <a:pt x="4254" y="2766"/>
                  </a:lnTo>
                  <a:lnTo>
                    <a:pt x="4246" y="2752"/>
                  </a:lnTo>
                  <a:lnTo>
                    <a:pt x="4238" y="2738"/>
                  </a:lnTo>
                  <a:lnTo>
                    <a:pt x="4226" y="2724"/>
                  </a:lnTo>
                  <a:lnTo>
                    <a:pt x="4214" y="2710"/>
                  </a:lnTo>
                  <a:lnTo>
                    <a:pt x="4188" y="2684"/>
                  </a:lnTo>
                  <a:lnTo>
                    <a:pt x="4160" y="2662"/>
                  </a:lnTo>
                  <a:lnTo>
                    <a:pt x="4136" y="2642"/>
                  </a:lnTo>
                  <a:lnTo>
                    <a:pt x="4114" y="2630"/>
                  </a:lnTo>
                  <a:lnTo>
                    <a:pt x="4016" y="2558"/>
                  </a:lnTo>
                  <a:lnTo>
                    <a:pt x="3984" y="2540"/>
                  </a:lnTo>
                  <a:lnTo>
                    <a:pt x="3948" y="2524"/>
                  </a:lnTo>
                  <a:lnTo>
                    <a:pt x="3912" y="2508"/>
                  </a:lnTo>
                  <a:lnTo>
                    <a:pt x="3876" y="2494"/>
                  </a:lnTo>
                  <a:lnTo>
                    <a:pt x="3800" y="2468"/>
                  </a:lnTo>
                  <a:lnTo>
                    <a:pt x="3726" y="2440"/>
                  </a:lnTo>
                  <a:lnTo>
                    <a:pt x="3474" y="2348"/>
                  </a:lnTo>
                  <a:lnTo>
                    <a:pt x="3470" y="2342"/>
                  </a:lnTo>
                  <a:lnTo>
                    <a:pt x="3746" y="2308"/>
                  </a:lnTo>
                  <a:lnTo>
                    <a:pt x="3874" y="2282"/>
                  </a:lnTo>
                  <a:lnTo>
                    <a:pt x="3940" y="2268"/>
                  </a:lnTo>
                  <a:lnTo>
                    <a:pt x="4006" y="2252"/>
                  </a:lnTo>
                  <a:lnTo>
                    <a:pt x="4068" y="2234"/>
                  </a:lnTo>
                  <a:lnTo>
                    <a:pt x="4128" y="2214"/>
                  </a:lnTo>
                  <a:lnTo>
                    <a:pt x="4156" y="2202"/>
                  </a:lnTo>
                  <a:lnTo>
                    <a:pt x="4184" y="2190"/>
                  </a:lnTo>
                  <a:lnTo>
                    <a:pt x="4210" y="2176"/>
                  </a:lnTo>
                  <a:lnTo>
                    <a:pt x="4234" y="2162"/>
                  </a:lnTo>
                  <a:lnTo>
                    <a:pt x="4304" y="2106"/>
                  </a:lnTo>
                  <a:lnTo>
                    <a:pt x="4322" y="2090"/>
                  </a:lnTo>
                  <a:lnTo>
                    <a:pt x="4344" y="2072"/>
                  </a:lnTo>
                  <a:lnTo>
                    <a:pt x="4368" y="2050"/>
                  </a:lnTo>
                  <a:lnTo>
                    <a:pt x="4392" y="2026"/>
                  </a:lnTo>
                  <a:lnTo>
                    <a:pt x="4412" y="1998"/>
                  </a:lnTo>
                  <a:lnTo>
                    <a:pt x="4430" y="1972"/>
                  </a:lnTo>
                  <a:lnTo>
                    <a:pt x="4436" y="1958"/>
                  </a:lnTo>
                  <a:lnTo>
                    <a:pt x="4440" y="1944"/>
                  </a:lnTo>
                  <a:lnTo>
                    <a:pt x="4444" y="1930"/>
                  </a:lnTo>
                  <a:lnTo>
                    <a:pt x="4446" y="1916"/>
                  </a:lnTo>
                  <a:lnTo>
                    <a:pt x="4428" y="1894"/>
                  </a:lnTo>
                  <a:lnTo>
                    <a:pt x="4430" y="1886"/>
                  </a:lnTo>
                  <a:lnTo>
                    <a:pt x="4434" y="1882"/>
                  </a:lnTo>
                  <a:lnTo>
                    <a:pt x="4438" y="1876"/>
                  </a:lnTo>
                  <a:lnTo>
                    <a:pt x="4440" y="1872"/>
                  </a:lnTo>
                  <a:lnTo>
                    <a:pt x="4438" y="1858"/>
                  </a:lnTo>
                  <a:lnTo>
                    <a:pt x="4436" y="1850"/>
                  </a:lnTo>
                  <a:lnTo>
                    <a:pt x="4438" y="1840"/>
                  </a:lnTo>
                  <a:lnTo>
                    <a:pt x="4450" y="1838"/>
                  </a:lnTo>
                  <a:close/>
                  <a:moveTo>
                    <a:pt x="4050" y="1016"/>
                  </a:moveTo>
                  <a:lnTo>
                    <a:pt x="4050" y="1016"/>
                  </a:lnTo>
                  <a:lnTo>
                    <a:pt x="4052" y="1018"/>
                  </a:lnTo>
                  <a:lnTo>
                    <a:pt x="4054" y="1022"/>
                  </a:lnTo>
                  <a:lnTo>
                    <a:pt x="4050" y="1022"/>
                  </a:lnTo>
                  <a:lnTo>
                    <a:pt x="4050" y="1016"/>
                  </a:lnTo>
                  <a:close/>
                  <a:moveTo>
                    <a:pt x="4040" y="996"/>
                  </a:moveTo>
                  <a:lnTo>
                    <a:pt x="4040" y="996"/>
                  </a:lnTo>
                  <a:lnTo>
                    <a:pt x="4044" y="1000"/>
                  </a:lnTo>
                  <a:lnTo>
                    <a:pt x="4040" y="1004"/>
                  </a:lnTo>
                  <a:lnTo>
                    <a:pt x="4034" y="1002"/>
                  </a:lnTo>
                  <a:lnTo>
                    <a:pt x="4040" y="996"/>
                  </a:lnTo>
                  <a:close/>
                  <a:moveTo>
                    <a:pt x="4006" y="1046"/>
                  </a:moveTo>
                  <a:lnTo>
                    <a:pt x="4006" y="1046"/>
                  </a:lnTo>
                  <a:lnTo>
                    <a:pt x="4012" y="1046"/>
                  </a:lnTo>
                  <a:lnTo>
                    <a:pt x="4010" y="1052"/>
                  </a:lnTo>
                  <a:lnTo>
                    <a:pt x="4002" y="1048"/>
                  </a:lnTo>
                  <a:lnTo>
                    <a:pt x="4006" y="1046"/>
                  </a:lnTo>
                  <a:close/>
                  <a:moveTo>
                    <a:pt x="3946" y="792"/>
                  </a:moveTo>
                  <a:lnTo>
                    <a:pt x="3946" y="792"/>
                  </a:lnTo>
                  <a:lnTo>
                    <a:pt x="3940" y="788"/>
                  </a:lnTo>
                  <a:lnTo>
                    <a:pt x="3944" y="790"/>
                  </a:lnTo>
                  <a:lnTo>
                    <a:pt x="3946" y="792"/>
                  </a:lnTo>
                  <a:close/>
                  <a:moveTo>
                    <a:pt x="3912" y="1148"/>
                  </a:moveTo>
                  <a:lnTo>
                    <a:pt x="3912" y="1148"/>
                  </a:lnTo>
                  <a:lnTo>
                    <a:pt x="3916" y="1150"/>
                  </a:lnTo>
                  <a:lnTo>
                    <a:pt x="3910" y="1154"/>
                  </a:lnTo>
                  <a:lnTo>
                    <a:pt x="3908" y="1154"/>
                  </a:lnTo>
                  <a:lnTo>
                    <a:pt x="3912" y="1148"/>
                  </a:lnTo>
                  <a:close/>
                  <a:moveTo>
                    <a:pt x="3900" y="1010"/>
                  </a:moveTo>
                  <a:lnTo>
                    <a:pt x="3900" y="1010"/>
                  </a:lnTo>
                  <a:lnTo>
                    <a:pt x="3902" y="1012"/>
                  </a:lnTo>
                  <a:lnTo>
                    <a:pt x="3900" y="1014"/>
                  </a:lnTo>
                  <a:lnTo>
                    <a:pt x="3900" y="1010"/>
                  </a:lnTo>
                  <a:close/>
                  <a:moveTo>
                    <a:pt x="3882" y="1036"/>
                  </a:moveTo>
                  <a:lnTo>
                    <a:pt x="3882" y="1036"/>
                  </a:lnTo>
                  <a:lnTo>
                    <a:pt x="3892" y="1036"/>
                  </a:lnTo>
                  <a:lnTo>
                    <a:pt x="3892" y="1038"/>
                  </a:lnTo>
                  <a:lnTo>
                    <a:pt x="3890" y="1042"/>
                  </a:lnTo>
                  <a:lnTo>
                    <a:pt x="3884" y="1042"/>
                  </a:lnTo>
                  <a:lnTo>
                    <a:pt x="3880" y="1040"/>
                  </a:lnTo>
                  <a:lnTo>
                    <a:pt x="3882" y="1036"/>
                  </a:lnTo>
                  <a:close/>
                  <a:moveTo>
                    <a:pt x="3870" y="816"/>
                  </a:moveTo>
                  <a:lnTo>
                    <a:pt x="3870" y="816"/>
                  </a:lnTo>
                  <a:lnTo>
                    <a:pt x="3874" y="816"/>
                  </a:lnTo>
                  <a:lnTo>
                    <a:pt x="3870" y="820"/>
                  </a:lnTo>
                  <a:lnTo>
                    <a:pt x="3870" y="816"/>
                  </a:lnTo>
                  <a:close/>
                  <a:moveTo>
                    <a:pt x="3634" y="1238"/>
                  </a:moveTo>
                  <a:lnTo>
                    <a:pt x="3634" y="1238"/>
                  </a:lnTo>
                  <a:lnTo>
                    <a:pt x="3638" y="1240"/>
                  </a:lnTo>
                  <a:lnTo>
                    <a:pt x="3638" y="1244"/>
                  </a:lnTo>
                  <a:lnTo>
                    <a:pt x="3634" y="1244"/>
                  </a:lnTo>
                  <a:lnTo>
                    <a:pt x="3634" y="1238"/>
                  </a:lnTo>
                  <a:close/>
                  <a:moveTo>
                    <a:pt x="3632" y="1248"/>
                  </a:moveTo>
                  <a:lnTo>
                    <a:pt x="3632" y="1248"/>
                  </a:lnTo>
                  <a:lnTo>
                    <a:pt x="3634" y="1252"/>
                  </a:lnTo>
                  <a:lnTo>
                    <a:pt x="3632" y="1254"/>
                  </a:lnTo>
                  <a:lnTo>
                    <a:pt x="3626" y="1256"/>
                  </a:lnTo>
                  <a:lnTo>
                    <a:pt x="3632" y="1248"/>
                  </a:lnTo>
                  <a:close/>
                  <a:moveTo>
                    <a:pt x="3584" y="1254"/>
                  </a:moveTo>
                  <a:lnTo>
                    <a:pt x="3584" y="1254"/>
                  </a:lnTo>
                  <a:lnTo>
                    <a:pt x="3582" y="1250"/>
                  </a:lnTo>
                  <a:lnTo>
                    <a:pt x="3584" y="1254"/>
                  </a:lnTo>
                  <a:close/>
                  <a:moveTo>
                    <a:pt x="3524" y="1246"/>
                  </a:moveTo>
                  <a:lnTo>
                    <a:pt x="3524" y="1246"/>
                  </a:lnTo>
                  <a:lnTo>
                    <a:pt x="3534" y="1240"/>
                  </a:lnTo>
                  <a:lnTo>
                    <a:pt x="3540" y="1242"/>
                  </a:lnTo>
                  <a:lnTo>
                    <a:pt x="3542" y="1246"/>
                  </a:lnTo>
                  <a:lnTo>
                    <a:pt x="3536" y="1250"/>
                  </a:lnTo>
                  <a:lnTo>
                    <a:pt x="3524" y="1248"/>
                  </a:lnTo>
                  <a:lnTo>
                    <a:pt x="3524" y="1246"/>
                  </a:lnTo>
                  <a:close/>
                  <a:moveTo>
                    <a:pt x="3524" y="1438"/>
                  </a:moveTo>
                  <a:lnTo>
                    <a:pt x="3524" y="1438"/>
                  </a:lnTo>
                  <a:lnTo>
                    <a:pt x="3530" y="1436"/>
                  </a:lnTo>
                  <a:lnTo>
                    <a:pt x="3528" y="1438"/>
                  </a:lnTo>
                  <a:lnTo>
                    <a:pt x="3524" y="1440"/>
                  </a:lnTo>
                  <a:lnTo>
                    <a:pt x="3524" y="1438"/>
                  </a:lnTo>
                  <a:close/>
                  <a:moveTo>
                    <a:pt x="2902" y="1018"/>
                  </a:moveTo>
                  <a:lnTo>
                    <a:pt x="2902" y="1018"/>
                  </a:lnTo>
                  <a:lnTo>
                    <a:pt x="2906" y="1022"/>
                  </a:lnTo>
                  <a:lnTo>
                    <a:pt x="2902" y="1026"/>
                  </a:lnTo>
                  <a:lnTo>
                    <a:pt x="2902" y="1018"/>
                  </a:lnTo>
                  <a:close/>
                  <a:moveTo>
                    <a:pt x="2886" y="622"/>
                  </a:moveTo>
                  <a:lnTo>
                    <a:pt x="2886" y="622"/>
                  </a:lnTo>
                  <a:lnTo>
                    <a:pt x="2884" y="618"/>
                  </a:lnTo>
                  <a:lnTo>
                    <a:pt x="2886" y="620"/>
                  </a:lnTo>
                  <a:lnTo>
                    <a:pt x="2886" y="622"/>
                  </a:lnTo>
                  <a:close/>
                  <a:moveTo>
                    <a:pt x="2838" y="832"/>
                  </a:moveTo>
                  <a:lnTo>
                    <a:pt x="2838" y="832"/>
                  </a:lnTo>
                  <a:lnTo>
                    <a:pt x="2842" y="834"/>
                  </a:lnTo>
                  <a:lnTo>
                    <a:pt x="2838" y="838"/>
                  </a:lnTo>
                  <a:lnTo>
                    <a:pt x="2838" y="832"/>
                  </a:lnTo>
                  <a:close/>
                  <a:moveTo>
                    <a:pt x="2834" y="1188"/>
                  </a:moveTo>
                  <a:lnTo>
                    <a:pt x="2834" y="1188"/>
                  </a:lnTo>
                  <a:lnTo>
                    <a:pt x="2836" y="1190"/>
                  </a:lnTo>
                  <a:lnTo>
                    <a:pt x="2838" y="1194"/>
                  </a:lnTo>
                  <a:lnTo>
                    <a:pt x="2834" y="1194"/>
                  </a:lnTo>
                  <a:lnTo>
                    <a:pt x="2834" y="1188"/>
                  </a:lnTo>
                  <a:close/>
                  <a:moveTo>
                    <a:pt x="2742" y="622"/>
                  </a:moveTo>
                  <a:lnTo>
                    <a:pt x="2742" y="622"/>
                  </a:lnTo>
                  <a:lnTo>
                    <a:pt x="2742" y="624"/>
                  </a:lnTo>
                  <a:lnTo>
                    <a:pt x="2740" y="624"/>
                  </a:lnTo>
                  <a:lnTo>
                    <a:pt x="2742" y="622"/>
                  </a:lnTo>
                  <a:close/>
                  <a:moveTo>
                    <a:pt x="1270" y="270"/>
                  </a:moveTo>
                  <a:lnTo>
                    <a:pt x="1270" y="270"/>
                  </a:lnTo>
                  <a:lnTo>
                    <a:pt x="1272" y="268"/>
                  </a:lnTo>
                  <a:lnTo>
                    <a:pt x="1274" y="274"/>
                  </a:lnTo>
                  <a:lnTo>
                    <a:pt x="1270" y="270"/>
                  </a:lnTo>
                  <a:close/>
                  <a:moveTo>
                    <a:pt x="802" y="806"/>
                  </a:moveTo>
                  <a:lnTo>
                    <a:pt x="802" y="806"/>
                  </a:lnTo>
                  <a:lnTo>
                    <a:pt x="800" y="802"/>
                  </a:lnTo>
                  <a:lnTo>
                    <a:pt x="802" y="804"/>
                  </a:lnTo>
                  <a:lnTo>
                    <a:pt x="802" y="806"/>
                  </a:lnTo>
                  <a:close/>
                  <a:moveTo>
                    <a:pt x="834" y="922"/>
                  </a:moveTo>
                  <a:lnTo>
                    <a:pt x="834" y="922"/>
                  </a:lnTo>
                  <a:lnTo>
                    <a:pt x="832" y="918"/>
                  </a:lnTo>
                  <a:lnTo>
                    <a:pt x="834" y="920"/>
                  </a:lnTo>
                  <a:lnTo>
                    <a:pt x="834" y="922"/>
                  </a:lnTo>
                  <a:close/>
                  <a:moveTo>
                    <a:pt x="830" y="808"/>
                  </a:moveTo>
                  <a:lnTo>
                    <a:pt x="830" y="808"/>
                  </a:lnTo>
                  <a:lnTo>
                    <a:pt x="834" y="802"/>
                  </a:lnTo>
                  <a:lnTo>
                    <a:pt x="838" y="802"/>
                  </a:lnTo>
                  <a:lnTo>
                    <a:pt x="834" y="806"/>
                  </a:lnTo>
                  <a:lnTo>
                    <a:pt x="830" y="808"/>
                  </a:lnTo>
                  <a:close/>
                  <a:moveTo>
                    <a:pt x="908" y="956"/>
                  </a:moveTo>
                  <a:lnTo>
                    <a:pt x="908" y="956"/>
                  </a:lnTo>
                  <a:lnTo>
                    <a:pt x="906" y="956"/>
                  </a:lnTo>
                  <a:lnTo>
                    <a:pt x="902" y="954"/>
                  </a:lnTo>
                  <a:lnTo>
                    <a:pt x="904" y="944"/>
                  </a:lnTo>
                  <a:lnTo>
                    <a:pt x="910" y="948"/>
                  </a:lnTo>
                  <a:lnTo>
                    <a:pt x="908" y="956"/>
                  </a:lnTo>
                  <a:close/>
                  <a:moveTo>
                    <a:pt x="932" y="966"/>
                  </a:moveTo>
                  <a:lnTo>
                    <a:pt x="932" y="966"/>
                  </a:lnTo>
                  <a:lnTo>
                    <a:pt x="932" y="968"/>
                  </a:lnTo>
                  <a:lnTo>
                    <a:pt x="928" y="972"/>
                  </a:lnTo>
                  <a:lnTo>
                    <a:pt x="922" y="970"/>
                  </a:lnTo>
                  <a:lnTo>
                    <a:pt x="924" y="960"/>
                  </a:lnTo>
                  <a:lnTo>
                    <a:pt x="932" y="962"/>
                  </a:lnTo>
                  <a:lnTo>
                    <a:pt x="932" y="966"/>
                  </a:lnTo>
                  <a:close/>
                  <a:moveTo>
                    <a:pt x="1042" y="888"/>
                  </a:moveTo>
                  <a:lnTo>
                    <a:pt x="1042" y="888"/>
                  </a:lnTo>
                  <a:lnTo>
                    <a:pt x="1038" y="886"/>
                  </a:lnTo>
                  <a:lnTo>
                    <a:pt x="1040" y="882"/>
                  </a:lnTo>
                  <a:lnTo>
                    <a:pt x="1042" y="882"/>
                  </a:lnTo>
                  <a:lnTo>
                    <a:pt x="1042" y="888"/>
                  </a:lnTo>
                  <a:close/>
                  <a:moveTo>
                    <a:pt x="1048" y="928"/>
                  </a:moveTo>
                  <a:lnTo>
                    <a:pt x="1048" y="928"/>
                  </a:lnTo>
                  <a:lnTo>
                    <a:pt x="1044" y="922"/>
                  </a:lnTo>
                  <a:lnTo>
                    <a:pt x="1052" y="924"/>
                  </a:lnTo>
                  <a:lnTo>
                    <a:pt x="1048" y="928"/>
                  </a:lnTo>
                  <a:close/>
                  <a:moveTo>
                    <a:pt x="1066" y="1380"/>
                  </a:moveTo>
                  <a:lnTo>
                    <a:pt x="1066" y="1380"/>
                  </a:lnTo>
                  <a:lnTo>
                    <a:pt x="1064" y="1376"/>
                  </a:lnTo>
                  <a:lnTo>
                    <a:pt x="1066" y="1378"/>
                  </a:lnTo>
                  <a:lnTo>
                    <a:pt x="1066" y="1380"/>
                  </a:lnTo>
                  <a:close/>
                  <a:moveTo>
                    <a:pt x="178" y="1372"/>
                  </a:moveTo>
                  <a:lnTo>
                    <a:pt x="178" y="1372"/>
                  </a:lnTo>
                  <a:lnTo>
                    <a:pt x="178" y="1364"/>
                  </a:lnTo>
                  <a:lnTo>
                    <a:pt x="182" y="1364"/>
                  </a:lnTo>
                  <a:lnTo>
                    <a:pt x="178" y="1372"/>
                  </a:lnTo>
                  <a:close/>
                  <a:moveTo>
                    <a:pt x="216" y="1232"/>
                  </a:moveTo>
                  <a:lnTo>
                    <a:pt x="216" y="1232"/>
                  </a:lnTo>
                  <a:lnTo>
                    <a:pt x="214" y="1232"/>
                  </a:lnTo>
                  <a:lnTo>
                    <a:pt x="216" y="1224"/>
                  </a:lnTo>
                  <a:lnTo>
                    <a:pt x="220" y="1226"/>
                  </a:lnTo>
                  <a:lnTo>
                    <a:pt x="216" y="1232"/>
                  </a:lnTo>
                  <a:close/>
                  <a:moveTo>
                    <a:pt x="270" y="1406"/>
                  </a:moveTo>
                  <a:lnTo>
                    <a:pt x="270" y="1406"/>
                  </a:lnTo>
                  <a:lnTo>
                    <a:pt x="268" y="1402"/>
                  </a:lnTo>
                  <a:lnTo>
                    <a:pt x="270" y="1404"/>
                  </a:lnTo>
                  <a:lnTo>
                    <a:pt x="270" y="1406"/>
                  </a:lnTo>
                  <a:close/>
                  <a:moveTo>
                    <a:pt x="524" y="1398"/>
                  </a:moveTo>
                  <a:lnTo>
                    <a:pt x="524" y="1398"/>
                  </a:lnTo>
                  <a:lnTo>
                    <a:pt x="520" y="1396"/>
                  </a:lnTo>
                  <a:lnTo>
                    <a:pt x="522" y="1390"/>
                  </a:lnTo>
                  <a:lnTo>
                    <a:pt x="526" y="1392"/>
                  </a:lnTo>
                  <a:lnTo>
                    <a:pt x="526" y="1398"/>
                  </a:lnTo>
                  <a:lnTo>
                    <a:pt x="524" y="1398"/>
                  </a:lnTo>
                  <a:close/>
                  <a:moveTo>
                    <a:pt x="536" y="1314"/>
                  </a:moveTo>
                  <a:lnTo>
                    <a:pt x="536" y="1314"/>
                  </a:lnTo>
                  <a:lnTo>
                    <a:pt x="532" y="1314"/>
                  </a:lnTo>
                  <a:lnTo>
                    <a:pt x="530" y="1308"/>
                  </a:lnTo>
                  <a:lnTo>
                    <a:pt x="536" y="1302"/>
                  </a:lnTo>
                  <a:lnTo>
                    <a:pt x="536" y="1314"/>
                  </a:lnTo>
                  <a:close/>
                  <a:moveTo>
                    <a:pt x="550" y="1438"/>
                  </a:moveTo>
                  <a:lnTo>
                    <a:pt x="550" y="1438"/>
                  </a:lnTo>
                  <a:lnTo>
                    <a:pt x="552" y="1434"/>
                  </a:lnTo>
                  <a:lnTo>
                    <a:pt x="558" y="1440"/>
                  </a:lnTo>
                  <a:lnTo>
                    <a:pt x="550" y="1438"/>
                  </a:lnTo>
                  <a:close/>
                  <a:moveTo>
                    <a:pt x="654" y="1714"/>
                  </a:moveTo>
                  <a:lnTo>
                    <a:pt x="654" y="1714"/>
                  </a:lnTo>
                  <a:lnTo>
                    <a:pt x="650" y="1706"/>
                  </a:lnTo>
                  <a:lnTo>
                    <a:pt x="656" y="1706"/>
                  </a:lnTo>
                  <a:lnTo>
                    <a:pt x="654" y="1714"/>
                  </a:lnTo>
                  <a:close/>
                  <a:moveTo>
                    <a:pt x="42" y="2086"/>
                  </a:moveTo>
                  <a:lnTo>
                    <a:pt x="42" y="2086"/>
                  </a:lnTo>
                  <a:lnTo>
                    <a:pt x="40" y="2082"/>
                  </a:lnTo>
                  <a:lnTo>
                    <a:pt x="42" y="2084"/>
                  </a:lnTo>
                  <a:lnTo>
                    <a:pt x="42" y="2086"/>
                  </a:lnTo>
                  <a:close/>
                  <a:moveTo>
                    <a:pt x="100" y="2040"/>
                  </a:moveTo>
                  <a:lnTo>
                    <a:pt x="100" y="2040"/>
                  </a:lnTo>
                  <a:lnTo>
                    <a:pt x="100" y="2034"/>
                  </a:lnTo>
                  <a:lnTo>
                    <a:pt x="104" y="2036"/>
                  </a:lnTo>
                  <a:lnTo>
                    <a:pt x="100" y="2040"/>
                  </a:lnTo>
                  <a:close/>
                  <a:moveTo>
                    <a:pt x="118" y="2152"/>
                  </a:moveTo>
                  <a:lnTo>
                    <a:pt x="118" y="2152"/>
                  </a:lnTo>
                  <a:lnTo>
                    <a:pt x="122" y="2156"/>
                  </a:lnTo>
                  <a:lnTo>
                    <a:pt x="118" y="2152"/>
                  </a:lnTo>
                  <a:close/>
                  <a:moveTo>
                    <a:pt x="122" y="2144"/>
                  </a:moveTo>
                  <a:lnTo>
                    <a:pt x="122" y="2144"/>
                  </a:lnTo>
                  <a:lnTo>
                    <a:pt x="114" y="2144"/>
                  </a:lnTo>
                  <a:lnTo>
                    <a:pt x="118" y="2132"/>
                  </a:lnTo>
                  <a:lnTo>
                    <a:pt x="122" y="2136"/>
                  </a:lnTo>
                  <a:lnTo>
                    <a:pt x="122" y="2144"/>
                  </a:lnTo>
                  <a:close/>
                  <a:moveTo>
                    <a:pt x="218" y="2314"/>
                  </a:moveTo>
                  <a:lnTo>
                    <a:pt x="218" y="2314"/>
                  </a:lnTo>
                  <a:lnTo>
                    <a:pt x="220" y="2310"/>
                  </a:lnTo>
                  <a:lnTo>
                    <a:pt x="224" y="2314"/>
                  </a:lnTo>
                  <a:lnTo>
                    <a:pt x="218" y="2314"/>
                  </a:lnTo>
                  <a:close/>
                  <a:moveTo>
                    <a:pt x="320" y="2408"/>
                  </a:moveTo>
                  <a:lnTo>
                    <a:pt x="320" y="2408"/>
                  </a:lnTo>
                  <a:lnTo>
                    <a:pt x="314" y="2400"/>
                  </a:lnTo>
                  <a:lnTo>
                    <a:pt x="322" y="2406"/>
                  </a:lnTo>
                  <a:lnTo>
                    <a:pt x="320" y="2408"/>
                  </a:lnTo>
                  <a:close/>
                  <a:moveTo>
                    <a:pt x="348" y="2140"/>
                  </a:moveTo>
                  <a:lnTo>
                    <a:pt x="348" y="2140"/>
                  </a:lnTo>
                  <a:lnTo>
                    <a:pt x="348" y="2144"/>
                  </a:lnTo>
                  <a:lnTo>
                    <a:pt x="344" y="2146"/>
                  </a:lnTo>
                  <a:lnTo>
                    <a:pt x="348" y="2140"/>
                  </a:lnTo>
                  <a:close/>
                  <a:moveTo>
                    <a:pt x="350" y="2412"/>
                  </a:moveTo>
                  <a:lnTo>
                    <a:pt x="350" y="2412"/>
                  </a:lnTo>
                  <a:lnTo>
                    <a:pt x="346" y="2410"/>
                  </a:lnTo>
                  <a:lnTo>
                    <a:pt x="346" y="2400"/>
                  </a:lnTo>
                  <a:lnTo>
                    <a:pt x="352" y="2400"/>
                  </a:lnTo>
                  <a:lnTo>
                    <a:pt x="356" y="2406"/>
                  </a:lnTo>
                  <a:lnTo>
                    <a:pt x="350" y="2412"/>
                  </a:lnTo>
                  <a:close/>
                  <a:moveTo>
                    <a:pt x="416" y="2226"/>
                  </a:moveTo>
                  <a:lnTo>
                    <a:pt x="416" y="2226"/>
                  </a:lnTo>
                  <a:lnTo>
                    <a:pt x="420" y="2228"/>
                  </a:lnTo>
                  <a:lnTo>
                    <a:pt x="422" y="2230"/>
                  </a:lnTo>
                  <a:lnTo>
                    <a:pt x="418" y="2228"/>
                  </a:lnTo>
                  <a:lnTo>
                    <a:pt x="416" y="2226"/>
                  </a:lnTo>
                  <a:close/>
                  <a:moveTo>
                    <a:pt x="452" y="2104"/>
                  </a:moveTo>
                  <a:lnTo>
                    <a:pt x="452" y="2104"/>
                  </a:lnTo>
                  <a:lnTo>
                    <a:pt x="450" y="2100"/>
                  </a:lnTo>
                  <a:lnTo>
                    <a:pt x="452" y="2102"/>
                  </a:lnTo>
                  <a:lnTo>
                    <a:pt x="452" y="2104"/>
                  </a:lnTo>
                  <a:close/>
                  <a:moveTo>
                    <a:pt x="478" y="2316"/>
                  </a:moveTo>
                  <a:lnTo>
                    <a:pt x="478" y="2316"/>
                  </a:lnTo>
                  <a:lnTo>
                    <a:pt x="476" y="2312"/>
                  </a:lnTo>
                  <a:lnTo>
                    <a:pt x="478" y="2314"/>
                  </a:lnTo>
                  <a:lnTo>
                    <a:pt x="478" y="2316"/>
                  </a:lnTo>
                  <a:close/>
                  <a:moveTo>
                    <a:pt x="484" y="2128"/>
                  </a:moveTo>
                  <a:lnTo>
                    <a:pt x="484" y="2128"/>
                  </a:lnTo>
                  <a:lnTo>
                    <a:pt x="488" y="2126"/>
                  </a:lnTo>
                  <a:lnTo>
                    <a:pt x="490" y="2128"/>
                  </a:lnTo>
                  <a:lnTo>
                    <a:pt x="488" y="2128"/>
                  </a:lnTo>
                  <a:lnTo>
                    <a:pt x="484" y="2128"/>
                  </a:lnTo>
                  <a:close/>
                  <a:moveTo>
                    <a:pt x="492" y="1928"/>
                  </a:moveTo>
                  <a:lnTo>
                    <a:pt x="492" y="1928"/>
                  </a:lnTo>
                  <a:lnTo>
                    <a:pt x="492" y="1922"/>
                  </a:lnTo>
                  <a:lnTo>
                    <a:pt x="494" y="1924"/>
                  </a:lnTo>
                  <a:lnTo>
                    <a:pt x="496" y="1928"/>
                  </a:lnTo>
                  <a:lnTo>
                    <a:pt x="492" y="1928"/>
                  </a:lnTo>
                  <a:close/>
                  <a:moveTo>
                    <a:pt x="510" y="1904"/>
                  </a:moveTo>
                  <a:lnTo>
                    <a:pt x="510" y="1904"/>
                  </a:lnTo>
                  <a:lnTo>
                    <a:pt x="508" y="1900"/>
                  </a:lnTo>
                  <a:lnTo>
                    <a:pt x="510" y="1902"/>
                  </a:lnTo>
                  <a:lnTo>
                    <a:pt x="510" y="1904"/>
                  </a:lnTo>
                  <a:close/>
                  <a:moveTo>
                    <a:pt x="512" y="2066"/>
                  </a:moveTo>
                  <a:lnTo>
                    <a:pt x="512" y="2066"/>
                  </a:lnTo>
                  <a:lnTo>
                    <a:pt x="512" y="2064"/>
                  </a:lnTo>
                  <a:lnTo>
                    <a:pt x="512" y="2066"/>
                  </a:lnTo>
                  <a:close/>
                  <a:moveTo>
                    <a:pt x="540" y="2224"/>
                  </a:moveTo>
                  <a:lnTo>
                    <a:pt x="540" y="2224"/>
                  </a:lnTo>
                  <a:lnTo>
                    <a:pt x="532" y="2226"/>
                  </a:lnTo>
                  <a:lnTo>
                    <a:pt x="534" y="2216"/>
                  </a:lnTo>
                  <a:lnTo>
                    <a:pt x="540" y="2222"/>
                  </a:lnTo>
                  <a:lnTo>
                    <a:pt x="540" y="2224"/>
                  </a:lnTo>
                  <a:close/>
                  <a:moveTo>
                    <a:pt x="542" y="2408"/>
                  </a:moveTo>
                  <a:lnTo>
                    <a:pt x="542" y="2408"/>
                  </a:lnTo>
                  <a:lnTo>
                    <a:pt x="546" y="2412"/>
                  </a:lnTo>
                  <a:lnTo>
                    <a:pt x="542" y="2408"/>
                  </a:lnTo>
                  <a:close/>
                  <a:moveTo>
                    <a:pt x="562" y="1918"/>
                  </a:moveTo>
                  <a:lnTo>
                    <a:pt x="562" y="1918"/>
                  </a:lnTo>
                  <a:lnTo>
                    <a:pt x="560" y="1914"/>
                  </a:lnTo>
                  <a:lnTo>
                    <a:pt x="562" y="1916"/>
                  </a:lnTo>
                  <a:lnTo>
                    <a:pt x="562" y="1918"/>
                  </a:lnTo>
                  <a:close/>
                  <a:moveTo>
                    <a:pt x="248" y="2674"/>
                  </a:moveTo>
                  <a:lnTo>
                    <a:pt x="248" y="2674"/>
                  </a:lnTo>
                  <a:lnTo>
                    <a:pt x="254" y="2674"/>
                  </a:lnTo>
                  <a:lnTo>
                    <a:pt x="256" y="2682"/>
                  </a:lnTo>
                  <a:lnTo>
                    <a:pt x="250" y="2678"/>
                  </a:lnTo>
                  <a:lnTo>
                    <a:pt x="248" y="2674"/>
                  </a:lnTo>
                  <a:close/>
                  <a:moveTo>
                    <a:pt x="508" y="2500"/>
                  </a:moveTo>
                  <a:lnTo>
                    <a:pt x="508" y="2500"/>
                  </a:lnTo>
                  <a:lnTo>
                    <a:pt x="506" y="2506"/>
                  </a:lnTo>
                  <a:lnTo>
                    <a:pt x="500" y="2502"/>
                  </a:lnTo>
                  <a:lnTo>
                    <a:pt x="498" y="2496"/>
                  </a:lnTo>
                  <a:lnTo>
                    <a:pt x="508" y="2498"/>
                  </a:lnTo>
                  <a:lnTo>
                    <a:pt x="508" y="2500"/>
                  </a:lnTo>
                  <a:close/>
                  <a:moveTo>
                    <a:pt x="692" y="2406"/>
                  </a:moveTo>
                  <a:lnTo>
                    <a:pt x="692" y="2406"/>
                  </a:lnTo>
                  <a:lnTo>
                    <a:pt x="694" y="2410"/>
                  </a:lnTo>
                  <a:lnTo>
                    <a:pt x="686" y="2410"/>
                  </a:lnTo>
                  <a:lnTo>
                    <a:pt x="684" y="2404"/>
                  </a:lnTo>
                  <a:lnTo>
                    <a:pt x="692" y="2406"/>
                  </a:lnTo>
                  <a:close/>
                  <a:moveTo>
                    <a:pt x="690" y="2436"/>
                  </a:moveTo>
                  <a:lnTo>
                    <a:pt x="690" y="2436"/>
                  </a:lnTo>
                  <a:lnTo>
                    <a:pt x="694" y="2440"/>
                  </a:lnTo>
                  <a:lnTo>
                    <a:pt x="680" y="2448"/>
                  </a:lnTo>
                  <a:lnTo>
                    <a:pt x="690" y="2436"/>
                  </a:lnTo>
                  <a:close/>
                  <a:moveTo>
                    <a:pt x="650" y="2172"/>
                  </a:moveTo>
                  <a:lnTo>
                    <a:pt x="650" y="2172"/>
                  </a:lnTo>
                  <a:lnTo>
                    <a:pt x="654" y="2174"/>
                  </a:lnTo>
                  <a:lnTo>
                    <a:pt x="656" y="2180"/>
                  </a:lnTo>
                  <a:lnTo>
                    <a:pt x="650" y="2178"/>
                  </a:lnTo>
                  <a:lnTo>
                    <a:pt x="650" y="2172"/>
                  </a:lnTo>
                  <a:close/>
                  <a:moveTo>
                    <a:pt x="620" y="2302"/>
                  </a:moveTo>
                  <a:lnTo>
                    <a:pt x="620" y="2302"/>
                  </a:lnTo>
                  <a:lnTo>
                    <a:pt x="616" y="2302"/>
                  </a:lnTo>
                  <a:lnTo>
                    <a:pt x="612" y="2300"/>
                  </a:lnTo>
                  <a:lnTo>
                    <a:pt x="620" y="2302"/>
                  </a:lnTo>
                  <a:close/>
                  <a:moveTo>
                    <a:pt x="568" y="2166"/>
                  </a:moveTo>
                  <a:lnTo>
                    <a:pt x="568" y="2166"/>
                  </a:lnTo>
                  <a:lnTo>
                    <a:pt x="574" y="2170"/>
                  </a:lnTo>
                  <a:lnTo>
                    <a:pt x="570" y="2170"/>
                  </a:lnTo>
                  <a:lnTo>
                    <a:pt x="568" y="2166"/>
                  </a:lnTo>
                  <a:close/>
                  <a:moveTo>
                    <a:pt x="584" y="2448"/>
                  </a:moveTo>
                  <a:lnTo>
                    <a:pt x="584" y="2448"/>
                  </a:lnTo>
                  <a:lnTo>
                    <a:pt x="578" y="2448"/>
                  </a:lnTo>
                  <a:lnTo>
                    <a:pt x="576" y="2438"/>
                  </a:lnTo>
                  <a:lnTo>
                    <a:pt x="580" y="2436"/>
                  </a:lnTo>
                  <a:lnTo>
                    <a:pt x="584" y="2442"/>
                  </a:lnTo>
                  <a:lnTo>
                    <a:pt x="584" y="2448"/>
                  </a:lnTo>
                  <a:close/>
                  <a:moveTo>
                    <a:pt x="610" y="2366"/>
                  </a:moveTo>
                  <a:lnTo>
                    <a:pt x="610" y="2366"/>
                  </a:lnTo>
                  <a:lnTo>
                    <a:pt x="616" y="2370"/>
                  </a:lnTo>
                  <a:lnTo>
                    <a:pt x="608" y="2374"/>
                  </a:lnTo>
                  <a:lnTo>
                    <a:pt x="610" y="2366"/>
                  </a:lnTo>
                  <a:close/>
                  <a:moveTo>
                    <a:pt x="610" y="2402"/>
                  </a:moveTo>
                  <a:lnTo>
                    <a:pt x="610" y="2402"/>
                  </a:lnTo>
                  <a:lnTo>
                    <a:pt x="612" y="2400"/>
                  </a:lnTo>
                  <a:lnTo>
                    <a:pt x="616" y="2404"/>
                  </a:lnTo>
                  <a:lnTo>
                    <a:pt x="610" y="2404"/>
                  </a:lnTo>
                  <a:lnTo>
                    <a:pt x="610" y="2402"/>
                  </a:lnTo>
                  <a:close/>
                  <a:moveTo>
                    <a:pt x="612" y="2494"/>
                  </a:moveTo>
                  <a:lnTo>
                    <a:pt x="612" y="2494"/>
                  </a:lnTo>
                  <a:lnTo>
                    <a:pt x="620" y="2496"/>
                  </a:lnTo>
                  <a:lnTo>
                    <a:pt x="616" y="2496"/>
                  </a:lnTo>
                  <a:lnTo>
                    <a:pt x="612" y="2494"/>
                  </a:lnTo>
                  <a:close/>
                  <a:moveTo>
                    <a:pt x="620" y="2318"/>
                  </a:moveTo>
                  <a:lnTo>
                    <a:pt x="620" y="2318"/>
                  </a:lnTo>
                  <a:lnTo>
                    <a:pt x="618" y="2316"/>
                  </a:lnTo>
                  <a:lnTo>
                    <a:pt x="620" y="2312"/>
                  </a:lnTo>
                  <a:lnTo>
                    <a:pt x="624" y="2316"/>
                  </a:lnTo>
                  <a:lnTo>
                    <a:pt x="620" y="2318"/>
                  </a:lnTo>
                  <a:close/>
                  <a:moveTo>
                    <a:pt x="636" y="2048"/>
                  </a:moveTo>
                  <a:lnTo>
                    <a:pt x="636" y="2048"/>
                  </a:lnTo>
                  <a:lnTo>
                    <a:pt x="638" y="2044"/>
                  </a:lnTo>
                  <a:lnTo>
                    <a:pt x="642" y="2048"/>
                  </a:lnTo>
                  <a:lnTo>
                    <a:pt x="638" y="2050"/>
                  </a:lnTo>
                  <a:lnTo>
                    <a:pt x="636" y="2048"/>
                  </a:lnTo>
                  <a:close/>
                  <a:moveTo>
                    <a:pt x="644" y="2810"/>
                  </a:moveTo>
                  <a:lnTo>
                    <a:pt x="644" y="2810"/>
                  </a:lnTo>
                  <a:lnTo>
                    <a:pt x="644" y="2804"/>
                  </a:lnTo>
                  <a:lnTo>
                    <a:pt x="648" y="2806"/>
                  </a:lnTo>
                  <a:lnTo>
                    <a:pt x="644" y="2810"/>
                  </a:lnTo>
                  <a:close/>
                  <a:moveTo>
                    <a:pt x="646" y="2672"/>
                  </a:moveTo>
                  <a:lnTo>
                    <a:pt x="646" y="2672"/>
                  </a:lnTo>
                  <a:lnTo>
                    <a:pt x="644" y="2668"/>
                  </a:lnTo>
                  <a:lnTo>
                    <a:pt x="646" y="2670"/>
                  </a:lnTo>
                  <a:lnTo>
                    <a:pt x="646" y="2672"/>
                  </a:lnTo>
                  <a:close/>
                  <a:moveTo>
                    <a:pt x="644" y="2552"/>
                  </a:moveTo>
                  <a:lnTo>
                    <a:pt x="644" y="2552"/>
                  </a:lnTo>
                  <a:lnTo>
                    <a:pt x="642" y="2544"/>
                  </a:lnTo>
                  <a:lnTo>
                    <a:pt x="644" y="2546"/>
                  </a:lnTo>
                  <a:lnTo>
                    <a:pt x="648" y="2548"/>
                  </a:lnTo>
                  <a:lnTo>
                    <a:pt x="644" y="2552"/>
                  </a:lnTo>
                  <a:close/>
                  <a:moveTo>
                    <a:pt x="640" y="2494"/>
                  </a:moveTo>
                  <a:lnTo>
                    <a:pt x="640" y="2494"/>
                  </a:lnTo>
                  <a:lnTo>
                    <a:pt x="642" y="2492"/>
                  </a:lnTo>
                  <a:lnTo>
                    <a:pt x="648" y="2494"/>
                  </a:lnTo>
                  <a:lnTo>
                    <a:pt x="650" y="2500"/>
                  </a:lnTo>
                  <a:lnTo>
                    <a:pt x="640" y="2494"/>
                  </a:lnTo>
                  <a:close/>
                  <a:moveTo>
                    <a:pt x="648" y="2470"/>
                  </a:moveTo>
                  <a:lnTo>
                    <a:pt x="648" y="2470"/>
                  </a:lnTo>
                  <a:lnTo>
                    <a:pt x="646" y="2464"/>
                  </a:lnTo>
                  <a:lnTo>
                    <a:pt x="652" y="2460"/>
                  </a:lnTo>
                  <a:lnTo>
                    <a:pt x="656" y="2460"/>
                  </a:lnTo>
                  <a:lnTo>
                    <a:pt x="658" y="2464"/>
                  </a:lnTo>
                  <a:lnTo>
                    <a:pt x="650" y="2470"/>
                  </a:lnTo>
                  <a:lnTo>
                    <a:pt x="648" y="2470"/>
                  </a:lnTo>
                  <a:close/>
                  <a:moveTo>
                    <a:pt x="672" y="2686"/>
                  </a:moveTo>
                  <a:lnTo>
                    <a:pt x="672" y="2686"/>
                  </a:lnTo>
                  <a:lnTo>
                    <a:pt x="670" y="2682"/>
                  </a:lnTo>
                  <a:lnTo>
                    <a:pt x="672" y="2684"/>
                  </a:lnTo>
                  <a:lnTo>
                    <a:pt x="672" y="2686"/>
                  </a:lnTo>
                  <a:close/>
                  <a:moveTo>
                    <a:pt x="680" y="2518"/>
                  </a:moveTo>
                  <a:lnTo>
                    <a:pt x="680" y="2518"/>
                  </a:lnTo>
                  <a:lnTo>
                    <a:pt x="658" y="2522"/>
                  </a:lnTo>
                  <a:lnTo>
                    <a:pt x="656" y="2516"/>
                  </a:lnTo>
                  <a:lnTo>
                    <a:pt x="674" y="2510"/>
                  </a:lnTo>
                  <a:lnTo>
                    <a:pt x="680" y="2516"/>
                  </a:lnTo>
                  <a:lnTo>
                    <a:pt x="680" y="2518"/>
                  </a:lnTo>
                  <a:close/>
                  <a:moveTo>
                    <a:pt x="678" y="2496"/>
                  </a:moveTo>
                  <a:lnTo>
                    <a:pt x="678" y="2496"/>
                  </a:lnTo>
                  <a:lnTo>
                    <a:pt x="672" y="2496"/>
                  </a:lnTo>
                  <a:lnTo>
                    <a:pt x="670" y="2486"/>
                  </a:lnTo>
                  <a:lnTo>
                    <a:pt x="678" y="2486"/>
                  </a:lnTo>
                  <a:lnTo>
                    <a:pt x="682" y="2490"/>
                  </a:lnTo>
                  <a:lnTo>
                    <a:pt x="678" y="2496"/>
                  </a:lnTo>
                  <a:close/>
                  <a:moveTo>
                    <a:pt x="700" y="2502"/>
                  </a:moveTo>
                  <a:lnTo>
                    <a:pt x="700" y="2502"/>
                  </a:lnTo>
                  <a:lnTo>
                    <a:pt x="698" y="2496"/>
                  </a:lnTo>
                  <a:lnTo>
                    <a:pt x="692" y="2496"/>
                  </a:lnTo>
                  <a:lnTo>
                    <a:pt x="690" y="2488"/>
                  </a:lnTo>
                  <a:lnTo>
                    <a:pt x="690" y="2482"/>
                  </a:lnTo>
                  <a:lnTo>
                    <a:pt x="700" y="2488"/>
                  </a:lnTo>
                  <a:lnTo>
                    <a:pt x="706" y="2496"/>
                  </a:lnTo>
                  <a:lnTo>
                    <a:pt x="704" y="2502"/>
                  </a:lnTo>
                  <a:lnTo>
                    <a:pt x="700" y="2502"/>
                  </a:lnTo>
                  <a:close/>
                  <a:moveTo>
                    <a:pt x="698" y="2412"/>
                  </a:moveTo>
                  <a:lnTo>
                    <a:pt x="698" y="2412"/>
                  </a:lnTo>
                  <a:lnTo>
                    <a:pt x="704" y="2404"/>
                  </a:lnTo>
                  <a:lnTo>
                    <a:pt x="706" y="2404"/>
                  </a:lnTo>
                  <a:lnTo>
                    <a:pt x="704" y="2410"/>
                  </a:lnTo>
                  <a:lnTo>
                    <a:pt x="698" y="2412"/>
                  </a:lnTo>
                  <a:close/>
                  <a:moveTo>
                    <a:pt x="736" y="2606"/>
                  </a:moveTo>
                  <a:lnTo>
                    <a:pt x="736" y="2606"/>
                  </a:lnTo>
                  <a:lnTo>
                    <a:pt x="734" y="2606"/>
                  </a:lnTo>
                  <a:lnTo>
                    <a:pt x="730" y="2602"/>
                  </a:lnTo>
                  <a:lnTo>
                    <a:pt x="736" y="2594"/>
                  </a:lnTo>
                  <a:lnTo>
                    <a:pt x="738" y="2596"/>
                  </a:lnTo>
                  <a:lnTo>
                    <a:pt x="740" y="2600"/>
                  </a:lnTo>
                  <a:lnTo>
                    <a:pt x="738" y="2602"/>
                  </a:lnTo>
                  <a:lnTo>
                    <a:pt x="736" y="2606"/>
                  </a:lnTo>
                  <a:close/>
                  <a:moveTo>
                    <a:pt x="736" y="2544"/>
                  </a:moveTo>
                  <a:lnTo>
                    <a:pt x="736" y="2544"/>
                  </a:lnTo>
                  <a:lnTo>
                    <a:pt x="736" y="2536"/>
                  </a:lnTo>
                  <a:lnTo>
                    <a:pt x="740" y="2540"/>
                  </a:lnTo>
                  <a:lnTo>
                    <a:pt x="736" y="2544"/>
                  </a:lnTo>
                  <a:close/>
                  <a:moveTo>
                    <a:pt x="730" y="2506"/>
                  </a:moveTo>
                  <a:lnTo>
                    <a:pt x="730" y="2506"/>
                  </a:lnTo>
                  <a:lnTo>
                    <a:pt x="728" y="2506"/>
                  </a:lnTo>
                  <a:lnTo>
                    <a:pt x="730" y="2498"/>
                  </a:lnTo>
                  <a:lnTo>
                    <a:pt x="736" y="2498"/>
                  </a:lnTo>
                  <a:lnTo>
                    <a:pt x="740" y="2504"/>
                  </a:lnTo>
                  <a:lnTo>
                    <a:pt x="730" y="2506"/>
                  </a:lnTo>
                  <a:close/>
                  <a:moveTo>
                    <a:pt x="728" y="2416"/>
                  </a:moveTo>
                  <a:lnTo>
                    <a:pt x="728" y="2416"/>
                  </a:lnTo>
                  <a:lnTo>
                    <a:pt x="728" y="2406"/>
                  </a:lnTo>
                  <a:lnTo>
                    <a:pt x="732" y="2404"/>
                  </a:lnTo>
                  <a:lnTo>
                    <a:pt x="744" y="2410"/>
                  </a:lnTo>
                  <a:lnTo>
                    <a:pt x="744" y="2412"/>
                  </a:lnTo>
                  <a:lnTo>
                    <a:pt x="740" y="2414"/>
                  </a:lnTo>
                  <a:lnTo>
                    <a:pt x="728" y="2416"/>
                  </a:lnTo>
                  <a:close/>
                  <a:moveTo>
                    <a:pt x="742" y="2450"/>
                  </a:moveTo>
                  <a:lnTo>
                    <a:pt x="742" y="2450"/>
                  </a:lnTo>
                  <a:lnTo>
                    <a:pt x="744" y="2444"/>
                  </a:lnTo>
                  <a:lnTo>
                    <a:pt x="748" y="2444"/>
                  </a:lnTo>
                  <a:lnTo>
                    <a:pt x="746" y="2448"/>
                  </a:lnTo>
                  <a:lnTo>
                    <a:pt x="742" y="2450"/>
                  </a:lnTo>
                  <a:close/>
                  <a:moveTo>
                    <a:pt x="774" y="2892"/>
                  </a:moveTo>
                  <a:lnTo>
                    <a:pt x="774" y="2892"/>
                  </a:lnTo>
                  <a:lnTo>
                    <a:pt x="774" y="2884"/>
                  </a:lnTo>
                  <a:lnTo>
                    <a:pt x="778" y="2884"/>
                  </a:lnTo>
                  <a:lnTo>
                    <a:pt x="774" y="2892"/>
                  </a:lnTo>
                  <a:close/>
                  <a:moveTo>
                    <a:pt x="776" y="2354"/>
                  </a:moveTo>
                  <a:lnTo>
                    <a:pt x="776" y="2354"/>
                  </a:lnTo>
                  <a:lnTo>
                    <a:pt x="786" y="2356"/>
                  </a:lnTo>
                  <a:lnTo>
                    <a:pt x="780" y="2358"/>
                  </a:lnTo>
                  <a:lnTo>
                    <a:pt x="776" y="2354"/>
                  </a:lnTo>
                  <a:close/>
                  <a:moveTo>
                    <a:pt x="802" y="2400"/>
                  </a:moveTo>
                  <a:lnTo>
                    <a:pt x="802" y="2400"/>
                  </a:lnTo>
                  <a:lnTo>
                    <a:pt x="800" y="2398"/>
                  </a:lnTo>
                  <a:lnTo>
                    <a:pt x="804" y="2398"/>
                  </a:lnTo>
                  <a:lnTo>
                    <a:pt x="802" y="2400"/>
                  </a:lnTo>
                  <a:close/>
                  <a:moveTo>
                    <a:pt x="808" y="2360"/>
                  </a:moveTo>
                  <a:lnTo>
                    <a:pt x="808" y="2360"/>
                  </a:lnTo>
                  <a:lnTo>
                    <a:pt x="814" y="2364"/>
                  </a:lnTo>
                  <a:lnTo>
                    <a:pt x="810" y="2364"/>
                  </a:lnTo>
                  <a:lnTo>
                    <a:pt x="808" y="2360"/>
                  </a:lnTo>
                  <a:close/>
                  <a:moveTo>
                    <a:pt x="866" y="1954"/>
                  </a:moveTo>
                  <a:lnTo>
                    <a:pt x="866" y="1954"/>
                  </a:lnTo>
                  <a:lnTo>
                    <a:pt x="864" y="1948"/>
                  </a:lnTo>
                  <a:lnTo>
                    <a:pt x="870" y="1950"/>
                  </a:lnTo>
                  <a:lnTo>
                    <a:pt x="866" y="1954"/>
                  </a:lnTo>
                  <a:close/>
                  <a:moveTo>
                    <a:pt x="912" y="2430"/>
                  </a:moveTo>
                  <a:lnTo>
                    <a:pt x="912" y="2430"/>
                  </a:lnTo>
                  <a:lnTo>
                    <a:pt x="916" y="2428"/>
                  </a:lnTo>
                  <a:lnTo>
                    <a:pt x="920" y="2434"/>
                  </a:lnTo>
                  <a:lnTo>
                    <a:pt x="912" y="2430"/>
                  </a:lnTo>
                  <a:close/>
                  <a:moveTo>
                    <a:pt x="920" y="1744"/>
                  </a:moveTo>
                  <a:lnTo>
                    <a:pt x="920" y="1744"/>
                  </a:lnTo>
                  <a:lnTo>
                    <a:pt x="924" y="1748"/>
                  </a:lnTo>
                  <a:lnTo>
                    <a:pt x="920" y="1744"/>
                  </a:lnTo>
                  <a:close/>
                  <a:moveTo>
                    <a:pt x="1084" y="900"/>
                  </a:moveTo>
                  <a:lnTo>
                    <a:pt x="1084" y="900"/>
                  </a:lnTo>
                  <a:lnTo>
                    <a:pt x="1084" y="890"/>
                  </a:lnTo>
                  <a:lnTo>
                    <a:pt x="1090" y="890"/>
                  </a:lnTo>
                  <a:lnTo>
                    <a:pt x="1092" y="900"/>
                  </a:lnTo>
                  <a:lnTo>
                    <a:pt x="1084" y="900"/>
                  </a:lnTo>
                  <a:close/>
                  <a:moveTo>
                    <a:pt x="1058" y="1558"/>
                  </a:moveTo>
                  <a:lnTo>
                    <a:pt x="1058" y="1558"/>
                  </a:lnTo>
                  <a:lnTo>
                    <a:pt x="1060" y="1558"/>
                  </a:lnTo>
                  <a:lnTo>
                    <a:pt x="1056" y="1562"/>
                  </a:lnTo>
                  <a:lnTo>
                    <a:pt x="1058" y="1558"/>
                  </a:lnTo>
                  <a:close/>
                  <a:moveTo>
                    <a:pt x="988" y="2678"/>
                  </a:moveTo>
                  <a:lnTo>
                    <a:pt x="988" y="2678"/>
                  </a:lnTo>
                  <a:lnTo>
                    <a:pt x="990" y="2666"/>
                  </a:lnTo>
                  <a:lnTo>
                    <a:pt x="994" y="2670"/>
                  </a:lnTo>
                  <a:lnTo>
                    <a:pt x="994" y="2672"/>
                  </a:lnTo>
                  <a:lnTo>
                    <a:pt x="992" y="2674"/>
                  </a:lnTo>
                  <a:lnTo>
                    <a:pt x="988" y="2678"/>
                  </a:lnTo>
                  <a:close/>
                  <a:moveTo>
                    <a:pt x="1010" y="1552"/>
                  </a:moveTo>
                  <a:lnTo>
                    <a:pt x="1010" y="1552"/>
                  </a:lnTo>
                  <a:lnTo>
                    <a:pt x="1008" y="1548"/>
                  </a:lnTo>
                  <a:lnTo>
                    <a:pt x="1010" y="1550"/>
                  </a:lnTo>
                  <a:lnTo>
                    <a:pt x="1010" y="1552"/>
                  </a:lnTo>
                  <a:close/>
                  <a:moveTo>
                    <a:pt x="1018" y="2536"/>
                  </a:moveTo>
                  <a:lnTo>
                    <a:pt x="1018" y="2536"/>
                  </a:lnTo>
                  <a:lnTo>
                    <a:pt x="1026" y="2538"/>
                  </a:lnTo>
                  <a:lnTo>
                    <a:pt x="1022" y="2538"/>
                  </a:lnTo>
                  <a:lnTo>
                    <a:pt x="1018" y="2536"/>
                  </a:lnTo>
                  <a:close/>
                  <a:moveTo>
                    <a:pt x="1022" y="2682"/>
                  </a:moveTo>
                  <a:lnTo>
                    <a:pt x="1022" y="2682"/>
                  </a:lnTo>
                  <a:lnTo>
                    <a:pt x="1024" y="2670"/>
                  </a:lnTo>
                  <a:lnTo>
                    <a:pt x="1032" y="2676"/>
                  </a:lnTo>
                  <a:lnTo>
                    <a:pt x="1032" y="2682"/>
                  </a:lnTo>
                  <a:lnTo>
                    <a:pt x="1026" y="2686"/>
                  </a:lnTo>
                  <a:lnTo>
                    <a:pt x="1022" y="2682"/>
                  </a:lnTo>
                  <a:close/>
                  <a:moveTo>
                    <a:pt x="1028" y="2992"/>
                  </a:moveTo>
                  <a:lnTo>
                    <a:pt x="1028" y="2992"/>
                  </a:lnTo>
                  <a:lnTo>
                    <a:pt x="1036" y="2994"/>
                  </a:lnTo>
                  <a:lnTo>
                    <a:pt x="1038" y="2998"/>
                  </a:lnTo>
                  <a:lnTo>
                    <a:pt x="1030" y="2996"/>
                  </a:lnTo>
                  <a:lnTo>
                    <a:pt x="1028" y="2992"/>
                  </a:lnTo>
                  <a:close/>
                  <a:moveTo>
                    <a:pt x="1040" y="1560"/>
                  </a:moveTo>
                  <a:lnTo>
                    <a:pt x="1040" y="1560"/>
                  </a:lnTo>
                  <a:lnTo>
                    <a:pt x="1046" y="1562"/>
                  </a:lnTo>
                  <a:lnTo>
                    <a:pt x="1040" y="1566"/>
                  </a:lnTo>
                  <a:lnTo>
                    <a:pt x="1040" y="1560"/>
                  </a:lnTo>
                  <a:close/>
                  <a:moveTo>
                    <a:pt x="1046" y="1790"/>
                  </a:moveTo>
                  <a:lnTo>
                    <a:pt x="1046" y="1790"/>
                  </a:lnTo>
                  <a:lnTo>
                    <a:pt x="1042" y="1790"/>
                  </a:lnTo>
                  <a:lnTo>
                    <a:pt x="1044" y="1782"/>
                  </a:lnTo>
                  <a:lnTo>
                    <a:pt x="1058" y="1782"/>
                  </a:lnTo>
                  <a:lnTo>
                    <a:pt x="1062" y="1784"/>
                  </a:lnTo>
                  <a:lnTo>
                    <a:pt x="1062" y="1786"/>
                  </a:lnTo>
                  <a:lnTo>
                    <a:pt x="1058" y="1790"/>
                  </a:lnTo>
                  <a:lnTo>
                    <a:pt x="1056" y="1792"/>
                  </a:lnTo>
                  <a:lnTo>
                    <a:pt x="1052" y="1792"/>
                  </a:lnTo>
                  <a:lnTo>
                    <a:pt x="1046" y="1790"/>
                  </a:lnTo>
                  <a:close/>
                  <a:moveTo>
                    <a:pt x="1058" y="2498"/>
                  </a:moveTo>
                  <a:lnTo>
                    <a:pt x="1058" y="2498"/>
                  </a:lnTo>
                  <a:lnTo>
                    <a:pt x="1062" y="2502"/>
                  </a:lnTo>
                  <a:lnTo>
                    <a:pt x="1058" y="2498"/>
                  </a:lnTo>
                  <a:close/>
                  <a:moveTo>
                    <a:pt x="1058" y="2054"/>
                  </a:moveTo>
                  <a:lnTo>
                    <a:pt x="1058" y="2054"/>
                  </a:lnTo>
                  <a:lnTo>
                    <a:pt x="1056" y="2044"/>
                  </a:lnTo>
                  <a:lnTo>
                    <a:pt x="1062" y="2046"/>
                  </a:lnTo>
                  <a:lnTo>
                    <a:pt x="1064" y="2052"/>
                  </a:lnTo>
                  <a:lnTo>
                    <a:pt x="1058" y="2054"/>
                  </a:lnTo>
                  <a:close/>
                  <a:moveTo>
                    <a:pt x="1074" y="1844"/>
                  </a:moveTo>
                  <a:lnTo>
                    <a:pt x="1074" y="1844"/>
                  </a:lnTo>
                  <a:lnTo>
                    <a:pt x="1074" y="1850"/>
                  </a:lnTo>
                  <a:lnTo>
                    <a:pt x="1070" y="1848"/>
                  </a:lnTo>
                  <a:lnTo>
                    <a:pt x="1074" y="1838"/>
                  </a:lnTo>
                  <a:lnTo>
                    <a:pt x="1080" y="1842"/>
                  </a:lnTo>
                  <a:lnTo>
                    <a:pt x="1074" y="1844"/>
                  </a:lnTo>
                  <a:close/>
                  <a:moveTo>
                    <a:pt x="1076" y="1776"/>
                  </a:moveTo>
                  <a:lnTo>
                    <a:pt x="1076" y="1776"/>
                  </a:lnTo>
                  <a:lnTo>
                    <a:pt x="1078" y="1772"/>
                  </a:lnTo>
                  <a:lnTo>
                    <a:pt x="1078" y="1774"/>
                  </a:lnTo>
                  <a:lnTo>
                    <a:pt x="1076" y="1776"/>
                  </a:lnTo>
                  <a:close/>
                  <a:moveTo>
                    <a:pt x="1074" y="1760"/>
                  </a:moveTo>
                  <a:lnTo>
                    <a:pt x="1074" y="1760"/>
                  </a:lnTo>
                  <a:lnTo>
                    <a:pt x="1080" y="1760"/>
                  </a:lnTo>
                  <a:lnTo>
                    <a:pt x="1076" y="1762"/>
                  </a:lnTo>
                  <a:lnTo>
                    <a:pt x="1074" y="1760"/>
                  </a:lnTo>
                  <a:close/>
                  <a:moveTo>
                    <a:pt x="1094" y="1650"/>
                  </a:moveTo>
                  <a:lnTo>
                    <a:pt x="1094" y="1650"/>
                  </a:lnTo>
                  <a:lnTo>
                    <a:pt x="1090" y="1654"/>
                  </a:lnTo>
                  <a:lnTo>
                    <a:pt x="1088" y="1652"/>
                  </a:lnTo>
                  <a:lnTo>
                    <a:pt x="1090" y="1648"/>
                  </a:lnTo>
                  <a:lnTo>
                    <a:pt x="1094" y="1648"/>
                  </a:lnTo>
                  <a:lnTo>
                    <a:pt x="1094" y="1650"/>
                  </a:lnTo>
                  <a:close/>
                  <a:moveTo>
                    <a:pt x="1090" y="1562"/>
                  </a:moveTo>
                  <a:lnTo>
                    <a:pt x="1090" y="1562"/>
                  </a:lnTo>
                  <a:lnTo>
                    <a:pt x="1088" y="1558"/>
                  </a:lnTo>
                  <a:lnTo>
                    <a:pt x="1088" y="1556"/>
                  </a:lnTo>
                  <a:lnTo>
                    <a:pt x="1094" y="1560"/>
                  </a:lnTo>
                  <a:lnTo>
                    <a:pt x="1090" y="1562"/>
                  </a:lnTo>
                  <a:close/>
                  <a:moveTo>
                    <a:pt x="1100" y="1372"/>
                  </a:moveTo>
                  <a:lnTo>
                    <a:pt x="1100" y="1372"/>
                  </a:lnTo>
                  <a:lnTo>
                    <a:pt x="1106" y="1376"/>
                  </a:lnTo>
                  <a:lnTo>
                    <a:pt x="1102" y="1376"/>
                  </a:lnTo>
                  <a:lnTo>
                    <a:pt x="1100" y="1372"/>
                  </a:lnTo>
                  <a:close/>
                  <a:moveTo>
                    <a:pt x="1176" y="2874"/>
                  </a:moveTo>
                  <a:lnTo>
                    <a:pt x="1176" y="2874"/>
                  </a:lnTo>
                  <a:lnTo>
                    <a:pt x="1174" y="2870"/>
                  </a:lnTo>
                  <a:lnTo>
                    <a:pt x="1178" y="2870"/>
                  </a:lnTo>
                  <a:lnTo>
                    <a:pt x="1176" y="2874"/>
                  </a:lnTo>
                  <a:close/>
                  <a:moveTo>
                    <a:pt x="1190" y="912"/>
                  </a:moveTo>
                  <a:lnTo>
                    <a:pt x="1190" y="912"/>
                  </a:lnTo>
                  <a:lnTo>
                    <a:pt x="1192" y="914"/>
                  </a:lnTo>
                  <a:lnTo>
                    <a:pt x="1188" y="914"/>
                  </a:lnTo>
                  <a:lnTo>
                    <a:pt x="1190" y="912"/>
                  </a:lnTo>
                  <a:close/>
                  <a:moveTo>
                    <a:pt x="1192" y="2464"/>
                  </a:moveTo>
                  <a:lnTo>
                    <a:pt x="1192" y="2464"/>
                  </a:lnTo>
                  <a:lnTo>
                    <a:pt x="1194" y="2466"/>
                  </a:lnTo>
                  <a:lnTo>
                    <a:pt x="1190" y="2468"/>
                  </a:lnTo>
                  <a:lnTo>
                    <a:pt x="1192" y="2464"/>
                  </a:lnTo>
                  <a:close/>
                  <a:moveTo>
                    <a:pt x="1192" y="2776"/>
                  </a:moveTo>
                  <a:lnTo>
                    <a:pt x="1192" y="2776"/>
                  </a:lnTo>
                  <a:lnTo>
                    <a:pt x="1194" y="2770"/>
                  </a:lnTo>
                  <a:lnTo>
                    <a:pt x="1196" y="2772"/>
                  </a:lnTo>
                  <a:lnTo>
                    <a:pt x="1192" y="2776"/>
                  </a:lnTo>
                  <a:close/>
                  <a:moveTo>
                    <a:pt x="1210" y="3120"/>
                  </a:moveTo>
                  <a:lnTo>
                    <a:pt x="1210" y="3120"/>
                  </a:lnTo>
                  <a:lnTo>
                    <a:pt x="1202" y="3120"/>
                  </a:lnTo>
                  <a:lnTo>
                    <a:pt x="1202" y="3104"/>
                  </a:lnTo>
                  <a:lnTo>
                    <a:pt x="1208" y="3106"/>
                  </a:lnTo>
                  <a:lnTo>
                    <a:pt x="1212" y="3110"/>
                  </a:lnTo>
                  <a:lnTo>
                    <a:pt x="1214" y="3116"/>
                  </a:lnTo>
                  <a:lnTo>
                    <a:pt x="1210" y="3120"/>
                  </a:lnTo>
                  <a:close/>
                  <a:moveTo>
                    <a:pt x="1224" y="1036"/>
                  </a:moveTo>
                  <a:lnTo>
                    <a:pt x="1224" y="1036"/>
                  </a:lnTo>
                  <a:lnTo>
                    <a:pt x="1222" y="1034"/>
                  </a:lnTo>
                  <a:lnTo>
                    <a:pt x="1226" y="1026"/>
                  </a:lnTo>
                  <a:lnTo>
                    <a:pt x="1228" y="1034"/>
                  </a:lnTo>
                  <a:lnTo>
                    <a:pt x="1224" y="1036"/>
                  </a:lnTo>
                  <a:close/>
                  <a:moveTo>
                    <a:pt x="1232" y="2428"/>
                  </a:moveTo>
                  <a:lnTo>
                    <a:pt x="1232" y="2428"/>
                  </a:lnTo>
                  <a:lnTo>
                    <a:pt x="1234" y="2422"/>
                  </a:lnTo>
                  <a:lnTo>
                    <a:pt x="1236" y="2426"/>
                  </a:lnTo>
                  <a:lnTo>
                    <a:pt x="1232" y="2428"/>
                  </a:lnTo>
                  <a:close/>
                  <a:moveTo>
                    <a:pt x="1250" y="1778"/>
                  </a:moveTo>
                  <a:lnTo>
                    <a:pt x="1250" y="1778"/>
                  </a:lnTo>
                  <a:lnTo>
                    <a:pt x="1248" y="1774"/>
                  </a:lnTo>
                  <a:lnTo>
                    <a:pt x="1254" y="1776"/>
                  </a:lnTo>
                  <a:lnTo>
                    <a:pt x="1250" y="1778"/>
                  </a:lnTo>
                  <a:close/>
                  <a:moveTo>
                    <a:pt x="1266" y="2426"/>
                  </a:moveTo>
                  <a:lnTo>
                    <a:pt x="1266" y="2426"/>
                  </a:lnTo>
                  <a:lnTo>
                    <a:pt x="1270" y="2430"/>
                  </a:lnTo>
                  <a:lnTo>
                    <a:pt x="1266" y="2426"/>
                  </a:lnTo>
                  <a:close/>
                  <a:moveTo>
                    <a:pt x="1266" y="1678"/>
                  </a:moveTo>
                  <a:lnTo>
                    <a:pt x="1266" y="1678"/>
                  </a:lnTo>
                  <a:lnTo>
                    <a:pt x="1270" y="1680"/>
                  </a:lnTo>
                  <a:lnTo>
                    <a:pt x="1266" y="1678"/>
                  </a:lnTo>
                  <a:close/>
                  <a:moveTo>
                    <a:pt x="1352" y="484"/>
                  </a:moveTo>
                  <a:lnTo>
                    <a:pt x="1352" y="484"/>
                  </a:lnTo>
                  <a:lnTo>
                    <a:pt x="1350" y="480"/>
                  </a:lnTo>
                  <a:lnTo>
                    <a:pt x="1352" y="484"/>
                  </a:lnTo>
                  <a:close/>
                  <a:moveTo>
                    <a:pt x="1354" y="2078"/>
                  </a:moveTo>
                  <a:lnTo>
                    <a:pt x="1354" y="2078"/>
                  </a:lnTo>
                  <a:lnTo>
                    <a:pt x="1352" y="2082"/>
                  </a:lnTo>
                  <a:lnTo>
                    <a:pt x="1350" y="2078"/>
                  </a:lnTo>
                  <a:lnTo>
                    <a:pt x="1354" y="2078"/>
                  </a:lnTo>
                  <a:close/>
                  <a:moveTo>
                    <a:pt x="1318" y="2144"/>
                  </a:moveTo>
                  <a:lnTo>
                    <a:pt x="1318" y="2144"/>
                  </a:lnTo>
                  <a:lnTo>
                    <a:pt x="1314" y="2146"/>
                  </a:lnTo>
                  <a:lnTo>
                    <a:pt x="1312" y="2144"/>
                  </a:lnTo>
                  <a:lnTo>
                    <a:pt x="1318" y="2144"/>
                  </a:lnTo>
                  <a:close/>
                  <a:moveTo>
                    <a:pt x="1296" y="1832"/>
                  </a:moveTo>
                  <a:lnTo>
                    <a:pt x="1296" y="1832"/>
                  </a:lnTo>
                  <a:lnTo>
                    <a:pt x="1300" y="1836"/>
                  </a:lnTo>
                  <a:lnTo>
                    <a:pt x="1296" y="1832"/>
                  </a:lnTo>
                  <a:close/>
                  <a:moveTo>
                    <a:pt x="1308" y="1272"/>
                  </a:moveTo>
                  <a:lnTo>
                    <a:pt x="1308" y="1272"/>
                  </a:lnTo>
                  <a:lnTo>
                    <a:pt x="1302" y="1268"/>
                  </a:lnTo>
                  <a:lnTo>
                    <a:pt x="1306" y="1270"/>
                  </a:lnTo>
                  <a:lnTo>
                    <a:pt x="1308" y="1272"/>
                  </a:lnTo>
                  <a:close/>
                  <a:moveTo>
                    <a:pt x="1316" y="2494"/>
                  </a:moveTo>
                  <a:lnTo>
                    <a:pt x="1316" y="2494"/>
                  </a:lnTo>
                  <a:lnTo>
                    <a:pt x="1318" y="2496"/>
                  </a:lnTo>
                  <a:lnTo>
                    <a:pt x="1320" y="2498"/>
                  </a:lnTo>
                  <a:lnTo>
                    <a:pt x="1316" y="2494"/>
                  </a:lnTo>
                  <a:close/>
                  <a:moveTo>
                    <a:pt x="1316" y="2304"/>
                  </a:moveTo>
                  <a:lnTo>
                    <a:pt x="1316" y="2304"/>
                  </a:lnTo>
                  <a:lnTo>
                    <a:pt x="1312" y="2302"/>
                  </a:lnTo>
                  <a:lnTo>
                    <a:pt x="1308" y="2298"/>
                  </a:lnTo>
                  <a:lnTo>
                    <a:pt x="1318" y="2300"/>
                  </a:lnTo>
                  <a:lnTo>
                    <a:pt x="1320" y="2304"/>
                  </a:lnTo>
                  <a:lnTo>
                    <a:pt x="1316" y="2304"/>
                  </a:lnTo>
                  <a:close/>
                  <a:moveTo>
                    <a:pt x="1318" y="2194"/>
                  </a:moveTo>
                  <a:lnTo>
                    <a:pt x="1318" y="2194"/>
                  </a:lnTo>
                  <a:lnTo>
                    <a:pt x="1316" y="2190"/>
                  </a:lnTo>
                  <a:lnTo>
                    <a:pt x="1320" y="2190"/>
                  </a:lnTo>
                  <a:lnTo>
                    <a:pt x="1318" y="2194"/>
                  </a:lnTo>
                  <a:close/>
                  <a:moveTo>
                    <a:pt x="1324" y="2138"/>
                  </a:moveTo>
                  <a:lnTo>
                    <a:pt x="1324" y="2138"/>
                  </a:lnTo>
                  <a:lnTo>
                    <a:pt x="1322" y="2138"/>
                  </a:lnTo>
                  <a:lnTo>
                    <a:pt x="1320" y="2138"/>
                  </a:lnTo>
                  <a:lnTo>
                    <a:pt x="1320" y="2130"/>
                  </a:lnTo>
                  <a:lnTo>
                    <a:pt x="1326" y="2132"/>
                  </a:lnTo>
                  <a:lnTo>
                    <a:pt x="1324" y="2138"/>
                  </a:lnTo>
                  <a:close/>
                  <a:moveTo>
                    <a:pt x="1334" y="2688"/>
                  </a:moveTo>
                  <a:lnTo>
                    <a:pt x="1334" y="2688"/>
                  </a:lnTo>
                  <a:lnTo>
                    <a:pt x="1334" y="2690"/>
                  </a:lnTo>
                  <a:lnTo>
                    <a:pt x="1330" y="2692"/>
                  </a:lnTo>
                  <a:lnTo>
                    <a:pt x="1328" y="2690"/>
                  </a:lnTo>
                  <a:lnTo>
                    <a:pt x="1328" y="2684"/>
                  </a:lnTo>
                  <a:lnTo>
                    <a:pt x="1334" y="2686"/>
                  </a:lnTo>
                  <a:lnTo>
                    <a:pt x="1334" y="2688"/>
                  </a:lnTo>
                  <a:close/>
                  <a:moveTo>
                    <a:pt x="1334" y="2494"/>
                  </a:moveTo>
                  <a:lnTo>
                    <a:pt x="1334" y="2494"/>
                  </a:lnTo>
                  <a:lnTo>
                    <a:pt x="1338" y="2494"/>
                  </a:lnTo>
                  <a:lnTo>
                    <a:pt x="1336" y="2496"/>
                  </a:lnTo>
                  <a:lnTo>
                    <a:pt x="1334" y="2494"/>
                  </a:lnTo>
                  <a:close/>
                  <a:moveTo>
                    <a:pt x="1338" y="2718"/>
                  </a:moveTo>
                  <a:lnTo>
                    <a:pt x="1338" y="2718"/>
                  </a:lnTo>
                  <a:lnTo>
                    <a:pt x="1344" y="2718"/>
                  </a:lnTo>
                  <a:lnTo>
                    <a:pt x="1342" y="2720"/>
                  </a:lnTo>
                  <a:lnTo>
                    <a:pt x="1338" y="2718"/>
                  </a:lnTo>
                  <a:close/>
                  <a:moveTo>
                    <a:pt x="1348" y="2078"/>
                  </a:moveTo>
                  <a:lnTo>
                    <a:pt x="1348" y="2078"/>
                  </a:lnTo>
                  <a:lnTo>
                    <a:pt x="1344" y="2074"/>
                  </a:lnTo>
                  <a:lnTo>
                    <a:pt x="1348" y="2078"/>
                  </a:lnTo>
                  <a:close/>
                  <a:moveTo>
                    <a:pt x="1356" y="2136"/>
                  </a:moveTo>
                  <a:lnTo>
                    <a:pt x="1356" y="2136"/>
                  </a:lnTo>
                  <a:lnTo>
                    <a:pt x="1350" y="2132"/>
                  </a:lnTo>
                  <a:lnTo>
                    <a:pt x="1348" y="2124"/>
                  </a:lnTo>
                  <a:lnTo>
                    <a:pt x="1358" y="2126"/>
                  </a:lnTo>
                  <a:lnTo>
                    <a:pt x="1356" y="2136"/>
                  </a:lnTo>
                  <a:close/>
                  <a:moveTo>
                    <a:pt x="1356" y="2052"/>
                  </a:moveTo>
                  <a:lnTo>
                    <a:pt x="1356" y="2052"/>
                  </a:lnTo>
                  <a:lnTo>
                    <a:pt x="1356" y="2046"/>
                  </a:lnTo>
                  <a:lnTo>
                    <a:pt x="1360" y="2048"/>
                  </a:lnTo>
                  <a:lnTo>
                    <a:pt x="1362" y="2054"/>
                  </a:lnTo>
                  <a:lnTo>
                    <a:pt x="1356" y="2052"/>
                  </a:lnTo>
                  <a:close/>
                  <a:moveTo>
                    <a:pt x="1352" y="1698"/>
                  </a:moveTo>
                  <a:lnTo>
                    <a:pt x="1352" y="1698"/>
                  </a:lnTo>
                  <a:lnTo>
                    <a:pt x="1352" y="1688"/>
                  </a:lnTo>
                  <a:lnTo>
                    <a:pt x="1362" y="1698"/>
                  </a:lnTo>
                  <a:lnTo>
                    <a:pt x="1352" y="1698"/>
                  </a:lnTo>
                  <a:close/>
                  <a:moveTo>
                    <a:pt x="1366" y="2044"/>
                  </a:moveTo>
                  <a:lnTo>
                    <a:pt x="1366" y="2044"/>
                  </a:lnTo>
                  <a:lnTo>
                    <a:pt x="1368" y="2040"/>
                  </a:lnTo>
                  <a:lnTo>
                    <a:pt x="1368" y="2042"/>
                  </a:lnTo>
                  <a:lnTo>
                    <a:pt x="1366" y="2044"/>
                  </a:lnTo>
                  <a:close/>
                  <a:moveTo>
                    <a:pt x="1372" y="2752"/>
                  </a:moveTo>
                  <a:lnTo>
                    <a:pt x="1372" y="2752"/>
                  </a:lnTo>
                  <a:lnTo>
                    <a:pt x="1376" y="2754"/>
                  </a:lnTo>
                  <a:lnTo>
                    <a:pt x="1374" y="2756"/>
                  </a:lnTo>
                  <a:lnTo>
                    <a:pt x="1372" y="2752"/>
                  </a:lnTo>
                  <a:close/>
                  <a:moveTo>
                    <a:pt x="1374" y="2360"/>
                  </a:moveTo>
                  <a:lnTo>
                    <a:pt x="1374" y="2360"/>
                  </a:lnTo>
                  <a:lnTo>
                    <a:pt x="1376" y="2354"/>
                  </a:lnTo>
                  <a:lnTo>
                    <a:pt x="1376" y="2358"/>
                  </a:lnTo>
                  <a:lnTo>
                    <a:pt x="1374" y="2360"/>
                  </a:lnTo>
                  <a:close/>
                  <a:moveTo>
                    <a:pt x="1374" y="2050"/>
                  </a:moveTo>
                  <a:lnTo>
                    <a:pt x="1374" y="2050"/>
                  </a:lnTo>
                  <a:lnTo>
                    <a:pt x="1376" y="2048"/>
                  </a:lnTo>
                  <a:lnTo>
                    <a:pt x="1378" y="2048"/>
                  </a:lnTo>
                  <a:lnTo>
                    <a:pt x="1378" y="2054"/>
                  </a:lnTo>
                  <a:lnTo>
                    <a:pt x="1376" y="2054"/>
                  </a:lnTo>
                  <a:lnTo>
                    <a:pt x="1374" y="2050"/>
                  </a:lnTo>
                  <a:close/>
                  <a:moveTo>
                    <a:pt x="1378" y="2474"/>
                  </a:moveTo>
                  <a:lnTo>
                    <a:pt x="1378" y="2474"/>
                  </a:lnTo>
                  <a:lnTo>
                    <a:pt x="1378" y="2466"/>
                  </a:lnTo>
                  <a:lnTo>
                    <a:pt x="1380" y="2474"/>
                  </a:lnTo>
                  <a:lnTo>
                    <a:pt x="1378" y="2474"/>
                  </a:lnTo>
                  <a:close/>
                  <a:moveTo>
                    <a:pt x="1384" y="2406"/>
                  </a:moveTo>
                  <a:lnTo>
                    <a:pt x="1384" y="2406"/>
                  </a:lnTo>
                  <a:lnTo>
                    <a:pt x="1380" y="2410"/>
                  </a:lnTo>
                  <a:lnTo>
                    <a:pt x="1378" y="2408"/>
                  </a:lnTo>
                  <a:lnTo>
                    <a:pt x="1380" y="2404"/>
                  </a:lnTo>
                  <a:lnTo>
                    <a:pt x="1384" y="2404"/>
                  </a:lnTo>
                  <a:lnTo>
                    <a:pt x="1384" y="2406"/>
                  </a:lnTo>
                  <a:close/>
                  <a:moveTo>
                    <a:pt x="1394" y="2150"/>
                  </a:moveTo>
                  <a:lnTo>
                    <a:pt x="1394" y="2150"/>
                  </a:lnTo>
                  <a:lnTo>
                    <a:pt x="1390" y="2154"/>
                  </a:lnTo>
                  <a:lnTo>
                    <a:pt x="1388" y="2148"/>
                  </a:lnTo>
                  <a:lnTo>
                    <a:pt x="1394" y="2150"/>
                  </a:lnTo>
                  <a:close/>
                  <a:moveTo>
                    <a:pt x="1396" y="2438"/>
                  </a:moveTo>
                  <a:lnTo>
                    <a:pt x="1396" y="2438"/>
                  </a:lnTo>
                  <a:lnTo>
                    <a:pt x="1392" y="2438"/>
                  </a:lnTo>
                  <a:lnTo>
                    <a:pt x="1390" y="2436"/>
                  </a:lnTo>
                  <a:lnTo>
                    <a:pt x="1396" y="2436"/>
                  </a:lnTo>
                  <a:lnTo>
                    <a:pt x="1396" y="2438"/>
                  </a:lnTo>
                  <a:close/>
                  <a:moveTo>
                    <a:pt x="1396" y="1974"/>
                  </a:moveTo>
                  <a:lnTo>
                    <a:pt x="1396" y="1974"/>
                  </a:lnTo>
                  <a:lnTo>
                    <a:pt x="1396" y="1970"/>
                  </a:lnTo>
                  <a:lnTo>
                    <a:pt x="1398" y="1972"/>
                  </a:lnTo>
                  <a:lnTo>
                    <a:pt x="1396" y="1974"/>
                  </a:lnTo>
                  <a:close/>
                  <a:moveTo>
                    <a:pt x="1404" y="1780"/>
                  </a:moveTo>
                  <a:lnTo>
                    <a:pt x="1404" y="1780"/>
                  </a:lnTo>
                  <a:lnTo>
                    <a:pt x="1396" y="1780"/>
                  </a:lnTo>
                  <a:lnTo>
                    <a:pt x="1400" y="1770"/>
                  </a:lnTo>
                  <a:lnTo>
                    <a:pt x="1406" y="1774"/>
                  </a:lnTo>
                  <a:lnTo>
                    <a:pt x="1410" y="1778"/>
                  </a:lnTo>
                  <a:lnTo>
                    <a:pt x="1404" y="1780"/>
                  </a:lnTo>
                  <a:close/>
                  <a:moveTo>
                    <a:pt x="1606" y="2450"/>
                  </a:moveTo>
                  <a:lnTo>
                    <a:pt x="1606" y="2450"/>
                  </a:lnTo>
                  <a:lnTo>
                    <a:pt x="1598" y="2454"/>
                  </a:lnTo>
                  <a:lnTo>
                    <a:pt x="1592" y="2452"/>
                  </a:lnTo>
                  <a:lnTo>
                    <a:pt x="1596" y="2446"/>
                  </a:lnTo>
                  <a:lnTo>
                    <a:pt x="1602" y="2446"/>
                  </a:lnTo>
                  <a:lnTo>
                    <a:pt x="1606" y="2450"/>
                  </a:lnTo>
                  <a:close/>
                  <a:moveTo>
                    <a:pt x="1592" y="2378"/>
                  </a:moveTo>
                  <a:lnTo>
                    <a:pt x="1592" y="2378"/>
                  </a:lnTo>
                  <a:lnTo>
                    <a:pt x="1596" y="2382"/>
                  </a:lnTo>
                  <a:lnTo>
                    <a:pt x="1592" y="2378"/>
                  </a:lnTo>
                  <a:close/>
                  <a:moveTo>
                    <a:pt x="1592" y="1286"/>
                  </a:moveTo>
                  <a:lnTo>
                    <a:pt x="1592" y="1286"/>
                  </a:lnTo>
                  <a:lnTo>
                    <a:pt x="1596" y="1288"/>
                  </a:lnTo>
                  <a:lnTo>
                    <a:pt x="1598" y="1292"/>
                  </a:lnTo>
                  <a:lnTo>
                    <a:pt x="1596" y="1296"/>
                  </a:lnTo>
                  <a:lnTo>
                    <a:pt x="1592" y="1296"/>
                  </a:lnTo>
                  <a:lnTo>
                    <a:pt x="1588" y="1292"/>
                  </a:lnTo>
                  <a:lnTo>
                    <a:pt x="1592" y="1286"/>
                  </a:lnTo>
                  <a:close/>
                  <a:moveTo>
                    <a:pt x="1562" y="942"/>
                  </a:moveTo>
                  <a:lnTo>
                    <a:pt x="1562" y="942"/>
                  </a:lnTo>
                  <a:lnTo>
                    <a:pt x="1560" y="938"/>
                  </a:lnTo>
                  <a:lnTo>
                    <a:pt x="1562" y="940"/>
                  </a:lnTo>
                  <a:lnTo>
                    <a:pt x="1562" y="942"/>
                  </a:lnTo>
                  <a:close/>
                  <a:moveTo>
                    <a:pt x="1496" y="752"/>
                  </a:moveTo>
                  <a:lnTo>
                    <a:pt x="1496" y="752"/>
                  </a:lnTo>
                  <a:lnTo>
                    <a:pt x="1494" y="748"/>
                  </a:lnTo>
                  <a:lnTo>
                    <a:pt x="1496" y="750"/>
                  </a:lnTo>
                  <a:lnTo>
                    <a:pt x="1496" y="752"/>
                  </a:lnTo>
                  <a:close/>
                  <a:moveTo>
                    <a:pt x="1492" y="2370"/>
                  </a:moveTo>
                  <a:lnTo>
                    <a:pt x="1492" y="2370"/>
                  </a:lnTo>
                  <a:lnTo>
                    <a:pt x="1490" y="2374"/>
                  </a:lnTo>
                  <a:lnTo>
                    <a:pt x="1488" y="2370"/>
                  </a:lnTo>
                  <a:lnTo>
                    <a:pt x="1492" y="2370"/>
                  </a:lnTo>
                  <a:close/>
                  <a:moveTo>
                    <a:pt x="1488" y="2484"/>
                  </a:moveTo>
                  <a:lnTo>
                    <a:pt x="1488" y="2484"/>
                  </a:lnTo>
                  <a:lnTo>
                    <a:pt x="1484" y="2482"/>
                  </a:lnTo>
                  <a:lnTo>
                    <a:pt x="1482" y="2480"/>
                  </a:lnTo>
                  <a:lnTo>
                    <a:pt x="1486" y="2482"/>
                  </a:lnTo>
                  <a:lnTo>
                    <a:pt x="1488" y="2484"/>
                  </a:lnTo>
                  <a:close/>
                  <a:moveTo>
                    <a:pt x="1474" y="1736"/>
                  </a:moveTo>
                  <a:lnTo>
                    <a:pt x="1474" y="1736"/>
                  </a:lnTo>
                  <a:lnTo>
                    <a:pt x="1472" y="1732"/>
                  </a:lnTo>
                  <a:lnTo>
                    <a:pt x="1474" y="1736"/>
                  </a:lnTo>
                  <a:close/>
                  <a:moveTo>
                    <a:pt x="1484" y="1748"/>
                  </a:moveTo>
                  <a:lnTo>
                    <a:pt x="1484" y="1748"/>
                  </a:lnTo>
                  <a:lnTo>
                    <a:pt x="1486" y="1752"/>
                  </a:lnTo>
                  <a:lnTo>
                    <a:pt x="1478" y="1752"/>
                  </a:lnTo>
                  <a:lnTo>
                    <a:pt x="1476" y="1752"/>
                  </a:lnTo>
                  <a:lnTo>
                    <a:pt x="1472" y="1748"/>
                  </a:lnTo>
                  <a:lnTo>
                    <a:pt x="1484" y="1748"/>
                  </a:lnTo>
                  <a:close/>
                  <a:moveTo>
                    <a:pt x="1474" y="1760"/>
                  </a:moveTo>
                  <a:lnTo>
                    <a:pt x="1474" y="1760"/>
                  </a:lnTo>
                  <a:lnTo>
                    <a:pt x="1472" y="1756"/>
                  </a:lnTo>
                  <a:lnTo>
                    <a:pt x="1474" y="1758"/>
                  </a:lnTo>
                  <a:lnTo>
                    <a:pt x="1474" y="1760"/>
                  </a:lnTo>
                  <a:close/>
                  <a:moveTo>
                    <a:pt x="1472" y="2046"/>
                  </a:moveTo>
                  <a:lnTo>
                    <a:pt x="1472" y="2046"/>
                  </a:lnTo>
                  <a:lnTo>
                    <a:pt x="1476" y="2046"/>
                  </a:lnTo>
                  <a:lnTo>
                    <a:pt x="1476" y="2052"/>
                  </a:lnTo>
                  <a:lnTo>
                    <a:pt x="1474" y="2052"/>
                  </a:lnTo>
                  <a:lnTo>
                    <a:pt x="1472" y="2048"/>
                  </a:lnTo>
                  <a:lnTo>
                    <a:pt x="1472" y="2046"/>
                  </a:lnTo>
                  <a:close/>
                  <a:moveTo>
                    <a:pt x="1452" y="2266"/>
                  </a:moveTo>
                  <a:lnTo>
                    <a:pt x="1452" y="2266"/>
                  </a:lnTo>
                  <a:lnTo>
                    <a:pt x="1446" y="2266"/>
                  </a:lnTo>
                  <a:lnTo>
                    <a:pt x="1448" y="2260"/>
                  </a:lnTo>
                  <a:lnTo>
                    <a:pt x="1452" y="2266"/>
                  </a:lnTo>
                  <a:close/>
                  <a:moveTo>
                    <a:pt x="1440" y="2058"/>
                  </a:moveTo>
                  <a:lnTo>
                    <a:pt x="1440" y="2058"/>
                  </a:lnTo>
                  <a:lnTo>
                    <a:pt x="1446" y="2062"/>
                  </a:lnTo>
                  <a:lnTo>
                    <a:pt x="1432" y="2072"/>
                  </a:lnTo>
                  <a:lnTo>
                    <a:pt x="1436" y="2064"/>
                  </a:lnTo>
                  <a:lnTo>
                    <a:pt x="1440" y="2058"/>
                  </a:lnTo>
                  <a:close/>
                  <a:moveTo>
                    <a:pt x="1424" y="1744"/>
                  </a:moveTo>
                  <a:lnTo>
                    <a:pt x="1424" y="1744"/>
                  </a:lnTo>
                  <a:lnTo>
                    <a:pt x="1422" y="1740"/>
                  </a:lnTo>
                  <a:lnTo>
                    <a:pt x="1424" y="1744"/>
                  </a:lnTo>
                  <a:close/>
                  <a:moveTo>
                    <a:pt x="1420" y="2200"/>
                  </a:moveTo>
                  <a:lnTo>
                    <a:pt x="1420" y="2200"/>
                  </a:lnTo>
                  <a:lnTo>
                    <a:pt x="1418" y="2196"/>
                  </a:lnTo>
                  <a:lnTo>
                    <a:pt x="1422" y="2196"/>
                  </a:lnTo>
                  <a:lnTo>
                    <a:pt x="1420" y="2200"/>
                  </a:lnTo>
                  <a:close/>
                  <a:moveTo>
                    <a:pt x="1418" y="2096"/>
                  </a:moveTo>
                  <a:lnTo>
                    <a:pt x="1418" y="2096"/>
                  </a:lnTo>
                  <a:lnTo>
                    <a:pt x="1420" y="2092"/>
                  </a:lnTo>
                  <a:lnTo>
                    <a:pt x="1426" y="2092"/>
                  </a:lnTo>
                  <a:lnTo>
                    <a:pt x="1428" y="2096"/>
                  </a:lnTo>
                  <a:lnTo>
                    <a:pt x="1422" y="2100"/>
                  </a:lnTo>
                  <a:lnTo>
                    <a:pt x="1418" y="2096"/>
                  </a:lnTo>
                  <a:close/>
                  <a:moveTo>
                    <a:pt x="1424" y="2176"/>
                  </a:moveTo>
                  <a:lnTo>
                    <a:pt x="1424" y="2176"/>
                  </a:lnTo>
                  <a:lnTo>
                    <a:pt x="1424" y="2172"/>
                  </a:lnTo>
                  <a:lnTo>
                    <a:pt x="1426" y="2172"/>
                  </a:lnTo>
                  <a:lnTo>
                    <a:pt x="1424" y="2176"/>
                  </a:lnTo>
                  <a:close/>
                  <a:moveTo>
                    <a:pt x="1430" y="2386"/>
                  </a:moveTo>
                  <a:lnTo>
                    <a:pt x="1430" y="2386"/>
                  </a:lnTo>
                  <a:lnTo>
                    <a:pt x="1434" y="2390"/>
                  </a:lnTo>
                  <a:lnTo>
                    <a:pt x="1428" y="2390"/>
                  </a:lnTo>
                  <a:lnTo>
                    <a:pt x="1430" y="2386"/>
                  </a:lnTo>
                  <a:close/>
                  <a:moveTo>
                    <a:pt x="1434" y="2578"/>
                  </a:moveTo>
                  <a:lnTo>
                    <a:pt x="1434" y="2578"/>
                  </a:lnTo>
                  <a:lnTo>
                    <a:pt x="1432" y="2574"/>
                  </a:lnTo>
                  <a:lnTo>
                    <a:pt x="1436" y="2574"/>
                  </a:lnTo>
                  <a:lnTo>
                    <a:pt x="1434" y="2578"/>
                  </a:lnTo>
                  <a:close/>
                  <a:moveTo>
                    <a:pt x="1442" y="2136"/>
                  </a:moveTo>
                  <a:lnTo>
                    <a:pt x="1442" y="2136"/>
                  </a:lnTo>
                  <a:lnTo>
                    <a:pt x="1446" y="2136"/>
                  </a:lnTo>
                  <a:lnTo>
                    <a:pt x="1444" y="2140"/>
                  </a:lnTo>
                  <a:lnTo>
                    <a:pt x="1440" y="2142"/>
                  </a:lnTo>
                  <a:lnTo>
                    <a:pt x="1442" y="2136"/>
                  </a:lnTo>
                  <a:close/>
                  <a:moveTo>
                    <a:pt x="1442" y="2746"/>
                  </a:moveTo>
                  <a:lnTo>
                    <a:pt x="1442" y="2746"/>
                  </a:lnTo>
                  <a:lnTo>
                    <a:pt x="1442" y="2744"/>
                  </a:lnTo>
                  <a:lnTo>
                    <a:pt x="1444" y="2740"/>
                  </a:lnTo>
                  <a:lnTo>
                    <a:pt x="1448" y="2746"/>
                  </a:lnTo>
                  <a:lnTo>
                    <a:pt x="1442" y="2746"/>
                  </a:lnTo>
                  <a:close/>
                  <a:moveTo>
                    <a:pt x="1446" y="2518"/>
                  </a:moveTo>
                  <a:lnTo>
                    <a:pt x="1446" y="2518"/>
                  </a:lnTo>
                  <a:lnTo>
                    <a:pt x="1452" y="2516"/>
                  </a:lnTo>
                  <a:lnTo>
                    <a:pt x="1456" y="2524"/>
                  </a:lnTo>
                  <a:lnTo>
                    <a:pt x="1456" y="2526"/>
                  </a:lnTo>
                  <a:lnTo>
                    <a:pt x="1452" y="2528"/>
                  </a:lnTo>
                  <a:lnTo>
                    <a:pt x="1448" y="2524"/>
                  </a:lnTo>
                  <a:lnTo>
                    <a:pt x="1446" y="2518"/>
                  </a:lnTo>
                  <a:close/>
                  <a:moveTo>
                    <a:pt x="1456" y="2572"/>
                  </a:moveTo>
                  <a:lnTo>
                    <a:pt x="1456" y="2572"/>
                  </a:lnTo>
                  <a:lnTo>
                    <a:pt x="1456" y="2566"/>
                  </a:lnTo>
                  <a:lnTo>
                    <a:pt x="1460" y="2572"/>
                  </a:lnTo>
                  <a:lnTo>
                    <a:pt x="1456" y="2572"/>
                  </a:lnTo>
                  <a:close/>
                  <a:moveTo>
                    <a:pt x="1456" y="2514"/>
                  </a:moveTo>
                  <a:lnTo>
                    <a:pt x="1456" y="2514"/>
                  </a:lnTo>
                  <a:lnTo>
                    <a:pt x="1458" y="2510"/>
                  </a:lnTo>
                  <a:lnTo>
                    <a:pt x="1460" y="2510"/>
                  </a:lnTo>
                  <a:lnTo>
                    <a:pt x="1456" y="2514"/>
                  </a:lnTo>
                  <a:close/>
                  <a:moveTo>
                    <a:pt x="1458" y="2398"/>
                  </a:moveTo>
                  <a:lnTo>
                    <a:pt x="1458" y="2398"/>
                  </a:lnTo>
                  <a:lnTo>
                    <a:pt x="1458" y="2392"/>
                  </a:lnTo>
                  <a:lnTo>
                    <a:pt x="1462" y="2394"/>
                  </a:lnTo>
                  <a:lnTo>
                    <a:pt x="1458" y="2398"/>
                  </a:lnTo>
                  <a:close/>
                  <a:moveTo>
                    <a:pt x="1456" y="1796"/>
                  </a:moveTo>
                  <a:lnTo>
                    <a:pt x="1456" y="1796"/>
                  </a:lnTo>
                  <a:lnTo>
                    <a:pt x="1456" y="1790"/>
                  </a:lnTo>
                  <a:lnTo>
                    <a:pt x="1458" y="1786"/>
                  </a:lnTo>
                  <a:lnTo>
                    <a:pt x="1462" y="1790"/>
                  </a:lnTo>
                  <a:lnTo>
                    <a:pt x="1456" y="1796"/>
                  </a:lnTo>
                  <a:close/>
                  <a:moveTo>
                    <a:pt x="1472" y="2318"/>
                  </a:moveTo>
                  <a:lnTo>
                    <a:pt x="1472" y="2318"/>
                  </a:lnTo>
                  <a:lnTo>
                    <a:pt x="1466" y="2316"/>
                  </a:lnTo>
                  <a:lnTo>
                    <a:pt x="1468" y="2312"/>
                  </a:lnTo>
                  <a:lnTo>
                    <a:pt x="1472" y="2316"/>
                  </a:lnTo>
                  <a:lnTo>
                    <a:pt x="1472" y="2318"/>
                  </a:lnTo>
                  <a:close/>
                  <a:moveTo>
                    <a:pt x="1480" y="3094"/>
                  </a:moveTo>
                  <a:lnTo>
                    <a:pt x="1480" y="3094"/>
                  </a:lnTo>
                  <a:lnTo>
                    <a:pt x="1476" y="3096"/>
                  </a:lnTo>
                  <a:lnTo>
                    <a:pt x="1474" y="3096"/>
                  </a:lnTo>
                  <a:lnTo>
                    <a:pt x="1476" y="3086"/>
                  </a:lnTo>
                  <a:lnTo>
                    <a:pt x="1482" y="3088"/>
                  </a:lnTo>
                  <a:lnTo>
                    <a:pt x="1480" y="3094"/>
                  </a:lnTo>
                  <a:close/>
                  <a:moveTo>
                    <a:pt x="1484" y="2520"/>
                  </a:moveTo>
                  <a:lnTo>
                    <a:pt x="1484" y="2520"/>
                  </a:lnTo>
                  <a:lnTo>
                    <a:pt x="1474" y="2520"/>
                  </a:lnTo>
                  <a:lnTo>
                    <a:pt x="1478" y="2514"/>
                  </a:lnTo>
                  <a:lnTo>
                    <a:pt x="1484" y="2518"/>
                  </a:lnTo>
                  <a:lnTo>
                    <a:pt x="1484" y="2520"/>
                  </a:lnTo>
                  <a:close/>
                  <a:moveTo>
                    <a:pt x="1490" y="2838"/>
                  </a:moveTo>
                  <a:lnTo>
                    <a:pt x="1490" y="2838"/>
                  </a:lnTo>
                  <a:lnTo>
                    <a:pt x="1488" y="2834"/>
                  </a:lnTo>
                  <a:lnTo>
                    <a:pt x="1490" y="2838"/>
                  </a:lnTo>
                  <a:close/>
                  <a:moveTo>
                    <a:pt x="1492" y="2424"/>
                  </a:moveTo>
                  <a:lnTo>
                    <a:pt x="1492" y="2424"/>
                  </a:lnTo>
                  <a:lnTo>
                    <a:pt x="1498" y="2424"/>
                  </a:lnTo>
                  <a:lnTo>
                    <a:pt x="1494" y="2426"/>
                  </a:lnTo>
                  <a:lnTo>
                    <a:pt x="1492" y="2424"/>
                  </a:lnTo>
                  <a:close/>
                  <a:moveTo>
                    <a:pt x="1500" y="1848"/>
                  </a:moveTo>
                  <a:lnTo>
                    <a:pt x="1500" y="1848"/>
                  </a:lnTo>
                  <a:lnTo>
                    <a:pt x="1498" y="1844"/>
                  </a:lnTo>
                  <a:lnTo>
                    <a:pt x="1500" y="1846"/>
                  </a:lnTo>
                  <a:lnTo>
                    <a:pt x="1500" y="1848"/>
                  </a:lnTo>
                  <a:close/>
                  <a:moveTo>
                    <a:pt x="1504" y="2016"/>
                  </a:moveTo>
                  <a:lnTo>
                    <a:pt x="1504" y="2016"/>
                  </a:lnTo>
                  <a:lnTo>
                    <a:pt x="1504" y="2010"/>
                  </a:lnTo>
                  <a:lnTo>
                    <a:pt x="1510" y="2016"/>
                  </a:lnTo>
                  <a:lnTo>
                    <a:pt x="1504" y="2016"/>
                  </a:lnTo>
                  <a:close/>
                  <a:moveTo>
                    <a:pt x="1512" y="1624"/>
                  </a:moveTo>
                  <a:lnTo>
                    <a:pt x="1512" y="1624"/>
                  </a:lnTo>
                  <a:lnTo>
                    <a:pt x="1510" y="1620"/>
                  </a:lnTo>
                  <a:lnTo>
                    <a:pt x="1512" y="1622"/>
                  </a:lnTo>
                  <a:lnTo>
                    <a:pt x="1512" y="1624"/>
                  </a:lnTo>
                  <a:close/>
                  <a:moveTo>
                    <a:pt x="1522" y="718"/>
                  </a:moveTo>
                  <a:lnTo>
                    <a:pt x="1522" y="718"/>
                  </a:lnTo>
                  <a:lnTo>
                    <a:pt x="1524" y="714"/>
                  </a:lnTo>
                  <a:lnTo>
                    <a:pt x="1524" y="716"/>
                  </a:lnTo>
                  <a:lnTo>
                    <a:pt x="1522" y="718"/>
                  </a:lnTo>
                  <a:close/>
                  <a:moveTo>
                    <a:pt x="1532" y="2504"/>
                  </a:moveTo>
                  <a:lnTo>
                    <a:pt x="1532" y="2504"/>
                  </a:lnTo>
                  <a:lnTo>
                    <a:pt x="1530" y="2504"/>
                  </a:lnTo>
                  <a:lnTo>
                    <a:pt x="1530" y="2496"/>
                  </a:lnTo>
                  <a:lnTo>
                    <a:pt x="1536" y="2500"/>
                  </a:lnTo>
                  <a:lnTo>
                    <a:pt x="1532" y="2504"/>
                  </a:lnTo>
                  <a:close/>
                  <a:moveTo>
                    <a:pt x="1532" y="2364"/>
                  </a:moveTo>
                  <a:lnTo>
                    <a:pt x="1532" y="2364"/>
                  </a:lnTo>
                  <a:lnTo>
                    <a:pt x="1538" y="2368"/>
                  </a:lnTo>
                  <a:lnTo>
                    <a:pt x="1534" y="2366"/>
                  </a:lnTo>
                  <a:lnTo>
                    <a:pt x="1532" y="2364"/>
                  </a:lnTo>
                  <a:close/>
                  <a:moveTo>
                    <a:pt x="1542" y="1918"/>
                  </a:moveTo>
                  <a:lnTo>
                    <a:pt x="1542" y="1918"/>
                  </a:lnTo>
                  <a:lnTo>
                    <a:pt x="1562" y="1922"/>
                  </a:lnTo>
                  <a:lnTo>
                    <a:pt x="1540" y="1924"/>
                  </a:lnTo>
                  <a:lnTo>
                    <a:pt x="1542" y="1918"/>
                  </a:lnTo>
                  <a:close/>
                  <a:moveTo>
                    <a:pt x="1542" y="2014"/>
                  </a:moveTo>
                  <a:lnTo>
                    <a:pt x="1542" y="2014"/>
                  </a:lnTo>
                  <a:lnTo>
                    <a:pt x="1544" y="2010"/>
                  </a:lnTo>
                  <a:lnTo>
                    <a:pt x="1544" y="2012"/>
                  </a:lnTo>
                  <a:lnTo>
                    <a:pt x="1542" y="2014"/>
                  </a:lnTo>
                  <a:close/>
                  <a:moveTo>
                    <a:pt x="1552" y="2180"/>
                  </a:moveTo>
                  <a:lnTo>
                    <a:pt x="1552" y="2180"/>
                  </a:lnTo>
                  <a:lnTo>
                    <a:pt x="1550" y="2176"/>
                  </a:lnTo>
                  <a:lnTo>
                    <a:pt x="1552" y="2174"/>
                  </a:lnTo>
                  <a:lnTo>
                    <a:pt x="1556" y="2176"/>
                  </a:lnTo>
                  <a:lnTo>
                    <a:pt x="1552" y="2180"/>
                  </a:lnTo>
                  <a:close/>
                  <a:moveTo>
                    <a:pt x="1550" y="2076"/>
                  </a:moveTo>
                  <a:lnTo>
                    <a:pt x="1550" y="2076"/>
                  </a:lnTo>
                  <a:lnTo>
                    <a:pt x="1556" y="2078"/>
                  </a:lnTo>
                  <a:lnTo>
                    <a:pt x="1560" y="2080"/>
                  </a:lnTo>
                  <a:lnTo>
                    <a:pt x="1564" y="2080"/>
                  </a:lnTo>
                  <a:lnTo>
                    <a:pt x="1558" y="2082"/>
                  </a:lnTo>
                  <a:lnTo>
                    <a:pt x="1556" y="2082"/>
                  </a:lnTo>
                  <a:lnTo>
                    <a:pt x="1550" y="2076"/>
                  </a:lnTo>
                  <a:close/>
                  <a:moveTo>
                    <a:pt x="1572" y="1866"/>
                  </a:moveTo>
                  <a:lnTo>
                    <a:pt x="1572" y="1866"/>
                  </a:lnTo>
                  <a:lnTo>
                    <a:pt x="1570" y="1862"/>
                  </a:lnTo>
                  <a:lnTo>
                    <a:pt x="1572" y="1864"/>
                  </a:lnTo>
                  <a:lnTo>
                    <a:pt x="1572" y="1866"/>
                  </a:lnTo>
                  <a:close/>
                  <a:moveTo>
                    <a:pt x="1576" y="2338"/>
                  </a:moveTo>
                  <a:lnTo>
                    <a:pt x="1576" y="2338"/>
                  </a:lnTo>
                  <a:lnTo>
                    <a:pt x="1578" y="2334"/>
                  </a:lnTo>
                  <a:lnTo>
                    <a:pt x="1578" y="2336"/>
                  </a:lnTo>
                  <a:lnTo>
                    <a:pt x="1576" y="2338"/>
                  </a:lnTo>
                  <a:close/>
                  <a:moveTo>
                    <a:pt x="1582" y="1700"/>
                  </a:moveTo>
                  <a:lnTo>
                    <a:pt x="1582" y="1700"/>
                  </a:lnTo>
                  <a:lnTo>
                    <a:pt x="1586" y="1696"/>
                  </a:lnTo>
                  <a:lnTo>
                    <a:pt x="1590" y="1700"/>
                  </a:lnTo>
                  <a:lnTo>
                    <a:pt x="1594" y="1706"/>
                  </a:lnTo>
                  <a:lnTo>
                    <a:pt x="1594" y="1708"/>
                  </a:lnTo>
                  <a:lnTo>
                    <a:pt x="1590" y="1710"/>
                  </a:lnTo>
                  <a:lnTo>
                    <a:pt x="1582" y="1706"/>
                  </a:lnTo>
                  <a:lnTo>
                    <a:pt x="1582" y="1700"/>
                  </a:lnTo>
                  <a:close/>
                  <a:moveTo>
                    <a:pt x="1592" y="2338"/>
                  </a:moveTo>
                  <a:lnTo>
                    <a:pt x="1592" y="2338"/>
                  </a:lnTo>
                  <a:lnTo>
                    <a:pt x="1588" y="2346"/>
                  </a:lnTo>
                  <a:lnTo>
                    <a:pt x="1584" y="2338"/>
                  </a:lnTo>
                  <a:lnTo>
                    <a:pt x="1592" y="2338"/>
                  </a:lnTo>
                  <a:close/>
                  <a:moveTo>
                    <a:pt x="1590" y="2410"/>
                  </a:moveTo>
                  <a:lnTo>
                    <a:pt x="1590" y="2410"/>
                  </a:lnTo>
                  <a:lnTo>
                    <a:pt x="1588" y="2414"/>
                  </a:lnTo>
                  <a:lnTo>
                    <a:pt x="1586" y="2410"/>
                  </a:lnTo>
                  <a:lnTo>
                    <a:pt x="1590" y="2410"/>
                  </a:lnTo>
                  <a:close/>
                  <a:moveTo>
                    <a:pt x="1586" y="2466"/>
                  </a:moveTo>
                  <a:lnTo>
                    <a:pt x="1586" y="2466"/>
                  </a:lnTo>
                  <a:lnTo>
                    <a:pt x="1602" y="2468"/>
                  </a:lnTo>
                  <a:lnTo>
                    <a:pt x="1604" y="2472"/>
                  </a:lnTo>
                  <a:lnTo>
                    <a:pt x="1604" y="2474"/>
                  </a:lnTo>
                  <a:lnTo>
                    <a:pt x="1600" y="2476"/>
                  </a:lnTo>
                  <a:lnTo>
                    <a:pt x="1592" y="2472"/>
                  </a:lnTo>
                  <a:lnTo>
                    <a:pt x="1586" y="2466"/>
                  </a:lnTo>
                  <a:close/>
                  <a:moveTo>
                    <a:pt x="1604" y="2558"/>
                  </a:moveTo>
                  <a:lnTo>
                    <a:pt x="1604" y="2558"/>
                  </a:lnTo>
                  <a:lnTo>
                    <a:pt x="1604" y="2562"/>
                  </a:lnTo>
                  <a:lnTo>
                    <a:pt x="1600" y="2562"/>
                  </a:lnTo>
                  <a:lnTo>
                    <a:pt x="1598" y="2566"/>
                  </a:lnTo>
                  <a:lnTo>
                    <a:pt x="1594" y="2558"/>
                  </a:lnTo>
                  <a:lnTo>
                    <a:pt x="1604" y="2558"/>
                  </a:lnTo>
                  <a:close/>
                  <a:moveTo>
                    <a:pt x="1596" y="2760"/>
                  </a:moveTo>
                  <a:lnTo>
                    <a:pt x="1596" y="2760"/>
                  </a:lnTo>
                  <a:lnTo>
                    <a:pt x="1600" y="2764"/>
                  </a:lnTo>
                  <a:lnTo>
                    <a:pt x="1596" y="2760"/>
                  </a:lnTo>
                  <a:close/>
                  <a:moveTo>
                    <a:pt x="1600" y="2712"/>
                  </a:moveTo>
                  <a:lnTo>
                    <a:pt x="1600" y="2712"/>
                  </a:lnTo>
                  <a:lnTo>
                    <a:pt x="1604" y="2714"/>
                  </a:lnTo>
                  <a:lnTo>
                    <a:pt x="1606" y="2716"/>
                  </a:lnTo>
                  <a:lnTo>
                    <a:pt x="1602" y="2714"/>
                  </a:lnTo>
                  <a:lnTo>
                    <a:pt x="1600" y="2712"/>
                  </a:lnTo>
                  <a:close/>
                  <a:moveTo>
                    <a:pt x="1606" y="2754"/>
                  </a:moveTo>
                  <a:lnTo>
                    <a:pt x="1606" y="2754"/>
                  </a:lnTo>
                  <a:lnTo>
                    <a:pt x="1606" y="2750"/>
                  </a:lnTo>
                  <a:lnTo>
                    <a:pt x="1606" y="2752"/>
                  </a:lnTo>
                  <a:lnTo>
                    <a:pt x="1606" y="2754"/>
                  </a:lnTo>
                  <a:close/>
                  <a:moveTo>
                    <a:pt x="1636" y="790"/>
                  </a:moveTo>
                  <a:lnTo>
                    <a:pt x="1636" y="790"/>
                  </a:lnTo>
                  <a:lnTo>
                    <a:pt x="1638" y="786"/>
                  </a:lnTo>
                  <a:lnTo>
                    <a:pt x="1642" y="792"/>
                  </a:lnTo>
                  <a:lnTo>
                    <a:pt x="1636" y="792"/>
                  </a:lnTo>
                  <a:lnTo>
                    <a:pt x="1636" y="790"/>
                  </a:lnTo>
                  <a:close/>
                  <a:moveTo>
                    <a:pt x="1646" y="1054"/>
                  </a:moveTo>
                  <a:lnTo>
                    <a:pt x="1646" y="1054"/>
                  </a:lnTo>
                  <a:lnTo>
                    <a:pt x="1640" y="1056"/>
                  </a:lnTo>
                  <a:lnTo>
                    <a:pt x="1638" y="1050"/>
                  </a:lnTo>
                  <a:lnTo>
                    <a:pt x="1646" y="1050"/>
                  </a:lnTo>
                  <a:lnTo>
                    <a:pt x="1646" y="1054"/>
                  </a:lnTo>
                  <a:close/>
                  <a:moveTo>
                    <a:pt x="1670" y="1814"/>
                  </a:moveTo>
                  <a:lnTo>
                    <a:pt x="1670" y="1814"/>
                  </a:lnTo>
                  <a:lnTo>
                    <a:pt x="1674" y="1822"/>
                  </a:lnTo>
                  <a:lnTo>
                    <a:pt x="1670" y="1822"/>
                  </a:lnTo>
                  <a:lnTo>
                    <a:pt x="1670" y="1814"/>
                  </a:lnTo>
                  <a:close/>
                  <a:moveTo>
                    <a:pt x="1680" y="1900"/>
                  </a:moveTo>
                  <a:lnTo>
                    <a:pt x="1680" y="1900"/>
                  </a:lnTo>
                  <a:lnTo>
                    <a:pt x="1672" y="1906"/>
                  </a:lnTo>
                  <a:lnTo>
                    <a:pt x="1672" y="1898"/>
                  </a:lnTo>
                  <a:lnTo>
                    <a:pt x="1680" y="1900"/>
                  </a:lnTo>
                  <a:close/>
                  <a:moveTo>
                    <a:pt x="1680" y="2414"/>
                  </a:moveTo>
                  <a:lnTo>
                    <a:pt x="1680" y="2414"/>
                  </a:lnTo>
                  <a:lnTo>
                    <a:pt x="1674" y="2418"/>
                  </a:lnTo>
                  <a:lnTo>
                    <a:pt x="1672" y="2400"/>
                  </a:lnTo>
                  <a:lnTo>
                    <a:pt x="1678" y="2402"/>
                  </a:lnTo>
                  <a:lnTo>
                    <a:pt x="1680" y="2404"/>
                  </a:lnTo>
                  <a:lnTo>
                    <a:pt x="1680" y="2414"/>
                  </a:lnTo>
                  <a:close/>
                  <a:moveTo>
                    <a:pt x="1694" y="1894"/>
                  </a:moveTo>
                  <a:lnTo>
                    <a:pt x="1694" y="1894"/>
                  </a:lnTo>
                  <a:lnTo>
                    <a:pt x="1696" y="1890"/>
                  </a:lnTo>
                  <a:lnTo>
                    <a:pt x="1696" y="1892"/>
                  </a:lnTo>
                  <a:lnTo>
                    <a:pt x="1694" y="1894"/>
                  </a:lnTo>
                  <a:close/>
                  <a:moveTo>
                    <a:pt x="1710" y="2458"/>
                  </a:moveTo>
                  <a:lnTo>
                    <a:pt x="1710" y="2458"/>
                  </a:lnTo>
                  <a:lnTo>
                    <a:pt x="1712" y="2464"/>
                  </a:lnTo>
                  <a:lnTo>
                    <a:pt x="1710" y="2462"/>
                  </a:lnTo>
                  <a:lnTo>
                    <a:pt x="1710" y="2458"/>
                  </a:lnTo>
                  <a:close/>
                  <a:moveTo>
                    <a:pt x="1726" y="906"/>
                  </a:moveTo>
                  <a:lnTo>
                    <a:pt x="1726" y="906"/>
                  </a:lnTo>
                  <a:lnTo>
                    <a:pt x="1728" y="900"/>
                  </a:lnTo>
                  <a:lnTo>
                    <a:pt x="1732" y="900"/>
                  </a:lnTo>
                  <a:lnTo>
                    <a:pt x="1730" y="904"/>
                  </a:lnTo>
                  <a:lnTo>
                    <a:pt x="1726" y="906"/>
                  </a:lnTo>
                  <a:close/>
                  <a:moveTo>
                    <a:pt x="1742" y="1492"/>
                  </a:moveTo>
                  <a:lnTo>
                    <a:pt x="1742" y="1492"/>
                  </a:lnTo>
                  <a:lnTo>
                    <a:pt x="1736" y="1488"/>
                  </a:lnTo>
                  <a:lnTo>
                    <a:pt x="1740" y="1490"/>
                  </a:lnTo>
                  <a:lnTo>
                    <a:pt x="1742" y="1492"/>
                  </a:lnTo>
                  <a:close/>
                  <a:moveTo>
                    <a:pt x="1738" y="1558"/>
                  </a:moveTo>
                  <a:lnTo>
                    <a:pt x="1738" y="1558"/>
                  </a:lnTo>
                  <a:lnTo>
                    <a:pt x="1746" y="1558"/>
                  </a:lnTo>
                  <a:lnTo>
                    <a:pt x="1742" y="1562"/>
                  </a:lnTo>
                  <a:lnTo>
                    <a:pt x="1738" y="1558"/>
                  </a:lnTo>
                  <a:close/>
                  <a:moveTo>
                    <a:pt x="1742" y="2152"/>
                  </a:moveTo>
                  <a:lnTo>
                    <a:pt x="1742" y="2152"/>
                  </a:lnTo>
                  <a:lnTo>
                    <a:pt x="1746" y="2154"/>
                  </a:lnTo>
                  <a:lnTo>
                    <a:pt x="1742" y="2158"/>
                  </a:lnTo>
                  <a:lnTo>
                    <a:pt x="1742" y="2152"/>
                  </a:lnTo>
                  <a:close/>
                  <a:moveTo>
                    <a:pt x="1746" y="2790"/>
                  </a:moveTo>
                  <a:lnTo>
                    <a:pt x="1746" y="2790"/>
                  </a:lnTo>
                  <a:lnTo>
                    <a:pt x="1746" y="2784"/>
                  </a:lnTo>
                  <a:lnTo>
                    <a:pt x="1748" y="2786"/>
                  </a:lnTo>
                  <a:lnTo>
                    <a:pt x="1750" y="2790"/>
                  </a:lnTo>
                  <a:lnTo>
                    <a:pt x="1746" y="2790"/>
                  </a:lnTo>
                  <a:close/>
                  <a:moveTo>
                    <a:pt x="1754" y="1998"/>
                  </a:moveTo>
                  <a:lnTo>
                    <a:pt x="1754" y="1998"/>
                  </a:lnTo>
                  <a:lnTo>
                    <a:pt x="1758" y="2000"/>
                  </a:lnTo>
                  <a:lnTo>
                    <a:pt x="1760" y="2002"/>
                  </a:lnTo>
                  <a:lnTo>
                    <a:pt x="1756" y="2000"/>
                  </a:lnTo>
                  <a:lnTo>
                    <a:pt x="1754" y="1998"/>
                  </a:lnTo>
                  <a:close/>
                  <a:moveTo>
                    <a:pt x="1762" y="2096"/>
                  </a:moveTo>
                  <a:lnTo>
                    <a:pt x="1762" y="2096"/>
                  </a:lnTo>
                  <a:lnTo>
                    <a:pt x="1760" y="2096"/>
                  </a:lnTo>
                  <a:lnTo>
                    <a:pt x="1756" y="2092"/>
                  </a:lnTo>
                  <a:lnTo>
                    <a:pt x="1758" y="2090"/>
                  </a:lnTo>
                  <a:lnTo>
                    <a:pt x="1764" y="2092"/>
                  </a:lnTo>
                  <a:lnTo>
                    <a:pt x="1762" y="2096"/>
                  </a:lnTo>
                  <a:close/>
                  <a:moveTo>
                    <a:pt x="1800" y="1754"/>
                  </a:moveTo>
                  <a:lnTo>
                    <a:pt x="1800" y="1754"/>
                  </a:lnTo>
                  <a:lnTo>
                    <a:pt x="1798" y="1750"/>
                  </a:lnTo>
                  <a:lnTo>
                    <a:pt x="1800" y="1752"/>
                  </a:lnTo>
                  <a:lnTo>
                    <a:pt x="1800" y="1754"/>
                  </a:lnTo>
                  <a:close/>
                  <a:moveTo>
                    <a:pt x="1806" y="1824"/>
                  </a:moveTo>
                  <a:lnTo>
                    <a:pt x="1806" y="1824"/>
                  </a:lnTo>
                  <a:lnTo>
                    <a:pt x="1808" y="1826"/>
                  </a:lnTo>
                  <a:lnTo>
                    <a:pt x="1806" y="1824"/>
                  </a:lnTo>
                  <a:close/>
                  <a:moveTo>
                    <a:pt x="1810" y="2870"/>
                  </a:moveTo>
                  <a:lnTo>
                    <a:pt x="1810" y="2870"/>
                  </a:lnTo>
                  <a:lnTo>
                    <a:pt x="1812" y="2866"/>
                  </a:lnTo>
                  <a:lnTo>
                    <a:pt x="1812" y="2868"/>
                  </a:lnTo>
                  <a:lnTo>
                    <a:pt x="1810" y="2870"/>
                  </a:lnTo>
                  <a:close/>
                  <a:moveTo>
                    <a:pt x="1834" y="2100"/>
                  </a:moveTo>
                  <a:lnTo>
                    <a:pt x="1834" y="2100"/>
                  </a:lnTo>
                  <a:lnTo>
                    <a:pt x="1832" y="2100"/>
                  </a:lnTo>
                  <a:lnTo>
                    <a:pt x="1828" y="2094"/>
                  </a:lnTo>
                  <a:lnTo>
                    <a:pt x="1834" y="2098"/>
                  </a:lnTo>
                  <a:lnTo>
                    <a:pt x="1834" y="2100"/>
                  </a:lnTo>
                  <a:close/>
                  <a:moveTo>
                    <a:pt x="1840" y="2102"/>
                  </a:moveTo>
                  <a:lnTo>
                    <a:pt x="1840" y="2102"/>
                  </a:lnTo>
                  <a:lnTo>
                    <a:pt x="1840" y="2096"/>
                  </a:lnTo>
                  <a:lnTo>
                    <a:pt x="1844" y="2102"/>
                  </a:lnTo>
                  <a:lnTo>
                    <a:pt x="1840" y="2102"/>
                  </a:lnTo>
                  <a:close/>
                  <a:moveTo>
                    <a:pt x="1838" y="2024"/>
                  </a:moveTo>
                  <a:lnTo>
                    <a:pt x="1838" y="2024"/>
                  </a:lnTo>
                  <a:lnTo>
                    <a:pt x="1842" y="2022"/>
                  </a:lnTo>
                  <a:lnTo>
                    <a:pt x="1846" y="2030"/>
                  </a:lnTo>
                  <a:lnTo>
                    <a:pt x="1838" y="2024"/>
                  </a:lnTo>
                  <a:close/>
                  <a:moveTo>
                    <a:pt x="1872" y="2328"/>
                  </a:moveTo>
                  <a:lnTo>
                    <a:pt x="1872" y="2328"/>
                  </a:lnTo>
                  <a:lnTo>
                    <a:pt x="1864" y="2326"/>
                  </a:lnTo>
                  <a:lnTo>
                    <a:pt x="1866" y="2322"/>
                  </a:lnTo>
                  <a:lnTo>
                    <a:pt x="1872" y="2322"/>
                  </a:lnTo>
                  <a:lnTo>
                    <a:pt x="1872" y="2328"/>
                  </a:lnTo>
                  <a:close/>
                  <a:moveTo>
                    <a:pt x="1872" y="2036"/>
                  </a:moveTo>
                  <a:lnTo>
                    <a:pt x="1872" y="2036"/>
                  </a:lnTo>
                  <a:lnTo>
                    <a:pt x="1874" y="2028"/>
                  </a:lnTo>
                  <a:lnTo>
                    <a:pt x="1878" y="2028"/>
                  </a:lnTo>
                  <a:lnTo>
                    <a:pt x="1874" y="2036"/>
                  </a:lnTo>
                  <a:lnTo>
                    <a:pt x="1872" y="2036"/>
                  </a:lnTo>
                  <a:close/>
                  <a:moveTo>
                    <a:pt x="1876" y="2148"/>
                  </a:moveTo>
                  <a:lnTo>
                    <a:pt x="1876" y="2148"/>
                  </a:lnTo>
                  <a:lnTo>
                    <a:pt x="1878" y="2150"/>
                  </a:lnTo>
                  <a:lnTo>
                    <a:pt x="1880" y="2154"/>
                  </a:lnTo>
                  <a:lnTo>
                    <a:pt x="1876" y="2148"/>
                  </a:lnTo>
                  <a:close/>
                  <a:moveTo>
                    <a:pt x="1880" y="1922"/>
                  </a:moveTo>
                  <a:lnTo>
                    <a:pt x="1880" y="1922"/>
                  </a:lnTo>
                  <a:lnTo>
                    <a:pt x="1878" y="1920"/>
                  </a:lnTo>
                  <a:lnTo>
                    <a:pt x="1882" y="1920"/>
                  </a:lnTo>
                  <a:lnTo>
                    <a:pt x="1880" y="1922"/>
                  </a:lnTo>
                  <a:close/>
                  <a:moveTo>
                    <a:pt x="1878" y="282"/>
                  </a:moveTo>
                  <a:lnTo>
                    <a:pt x="1878" y="282"/>
                  </a:lnTo>
                  <a:lnTo>
                    <a:pt x="1872" y="270"/>
                  </a:lnTo>
                  <a:lnTo>
                    <a:pt x="1886" y="270"/>
                  </a:lnTo>
                  <a:lnTo>
                    <a:pt x="1878" y="282"/>
                  </a:lnTo>
                  <a:close/>
                  <a:moveTo>
                    <a:pt x="1888" y="2050"/>
                  </a:moveTo>
                  <a:lnTo>
                    <a:pt x="1888" y="2050"/>
                  </a:lnTo>
                  <a:lnTo>
                    <a:pt x="1888" y="2036"/>
                  </a:lnTo>
                  <a:lnTo>
                    <a:pt x="1892" y="2048"/>
                  </a:lnTo>
                  <a:lnTo>
                    <a:pt x="1888" y="2050"/>
                  </a:lnTo>
                  <a:close/>
                  <a:moveTo>
                    <a:pt x="1894" y="2496"/>
                  </a:moveTo>
                  <a:lnTo>
                    <a:pt x="1894" y="2496"/>
                  </a:lnTo>
                  <a:lnTo>
                    <a:pt x="1896" y="2494"/>
                  </a:lnTo>
                  <a:lnTo>
                    <a:pt x="1894" y="2496"/>
                  </a:lnTo>
                  <a:close/>
                  <a:moveTo>
                    <a:pt x="2128" y="1092"/>
                  </a:moveTo>
                  <a:lnTo>
                    <a:pt x="2128" y="1092"/>
                  </a:lnTo>
                  <a:lnTo>
                    <a:pt x="2134" y="1092"/>
                  </a:lnTo>
                  <a:lnTo>
                    <a:pt x="2138" y="1098"/>
                  </a:lnTo>
                  <a:lnTo>
                    <a:pt x="2138" y="1100"/>
                  </a:lnTo>
                  <a:lnTo>
                    <a:pt x="2126" y="1100"/>
                  </a:lnTo>
                  <a:lnTo>
                    <a:pt x="2128" y="1092"/>
                  </a:lnTo>
                  <a:close/>
                  <a:moveTo>
                    <a:pt x="2038" y="2028"/>
                  </a:moveTo>
                  <a:lnTo>
                    <a:pt x="2038" y="2028"/>
                  </a:lnTo>
                  <a:lnTo>
                    <a:pt x="2042" y="2036"/>
                  </a:lnTo>
                  <a:lnTo>
                    <a:pt x="2036" y="2036"/>
                  </a:lnTo>
                  <a:lnTo>
                    <a:pt x="2038" y="2028"/>
                  </a:lnTo>
                  <a:close/>
                  <a:moveTo>
                    <a:pt x="2016" y="472"/>
                  </a:moveTo>
                  <a:lnTo>
                    <a:pt x="2016" y="472"/>
                  </a:lnTo>
                  <a:lnTo>
                    <a:pt x="2026" y="472"/>
                  </a:lnTo>
                  <a:lnTo>
                    <a:pt x="2026" y="478"/>
                  </a:lnTo>
                  <a:lnTo>
                    <a:pt x="2016" y="478"/>
                  </a:lnTo>
                  <a:lnTo>
                    <a:pt x="2016" y="472"/>
                  </a:lnTo>
                  <a:close/>
                  <a:moveTo>
                    <a:pt x="2032" y="2020"/>
                  </a:moveTo>
                  <a:lnTo>
                    <a:pt x="2032" y="2020"/>
                  </a:lnTo>
                  <a:lnTo>
                    <a:pt x="2030" y="2026"/>
                  </a:lnTo>
                  <a:lnTo>
                    <a:pt x="2026" y="2020"/>
                  </a:lnTo>
                  <a:lnTo>
                    <a:pt x="2032" y="2020"/>
                  </a:lnTo>
                  <a:close/>
                  <a:moveTo>
                    <a:pt x="2010" y="2140"/>
                  </a:moveTo>
                  <a:lnTo>
                    <a:pt x="2010" y="2140"/>
                  </a:lnTo>
                  <a:lnTo>
                    <a:pt x="2014" y="2144"/>
                  </a:lnTo>
                  <a:lnTo>
                    <a:pt x="2010" y="2148"/>
                  </a:lnTo>
                  <a:lnTo>
                    <a:pt x="2008" y="2144"/>
                  </a:lnTo>
                  <a:lnTo>
                    <a:pt x="2010" y="2140"/>
                  </a:lnTo>
                  <a:close/>
                  <a:moveTo>
                    <a:pt x="1990" y="2128"/>
                  </a:moveTo>
                  <a:lnTo>
                    <a:pt x="1990" y="2128"/>
                  </a:lnTo>
                  <a:lnTo>
                    <a:pt x="1994" y="2128"/>
                  </a:lnTo>
                  <a:lnTo>
                    <a:pt x="1988" y="2130"/>
                  </a:lnTo>
                  <a:lnTo>
                    <a:pt x="1984" y="2126"/>
                  </a:lnTo>
                  <a:lnTo>
                    <a:pt x="1990" y="2128"/>
                  </a:lnTo>
                  <a:close/>
                  <a:moveTo>
                    <a:pt x="1986" y="2206"/>
                  </a:moveTo>
                  <a:lnTo>
                    <a:pt x="1986" y="2206"/>
                  </a:lnTo>
                  <a:lnTo>
                    <a:pt x="1988" y="2202"/>
                  </a:lnTo>
                  <a:lnTo>
                    <a:pt x="1988" y="2204"/>
                  </a:lnTo>
                  <a:lnTo>
                    <a:pt x="1986" y="2206"/>
                  </a:lnTo>
                  <a:close/>
                  <a:moveTo>
                    <a:pt x="1978" y="322"/>
                  </a:moveTo>
                  <a:lnTo>
                    <a:pt x="1978" y="322"/>
                  </a:lnTo>
                  <a:lnTo>
                    <a:pt x="1982" y="324"/>
                  </a:lnTo>
                  <a:lnTo>
                    <a:pt x="1978" y="328"/>
                  </a:lnTo>
                  <a:lnTo>
                    <a:pt x="1978" y="322"/>
                  </a:lnTo>
                  <a:close/>
                  <a:moveTo>
                    <a:pt x="1984" y="2190"/>
                  </a:moveTo>
                  <a:lnTo>
                    <a:pt x="1984" y="2190"/>
                  </a:lnTo>
                  <a:lnTo>
                    <a:pt x="1980" y="2188"/>
                  </a:lnTo>
                  <a:lnTo>
                    <a:pt x="1978" y="2186"/>
                  </a:lnTo>
                  <a:lnTo>
                    <a:pt x="1984" y="2190"/>
                  </a:lnTo>
                  <a:close/>
                  <a:moveTo>
                    <a:pt x="1976" y="2040"/>
                  </a:moveTo>
                  <a:lnTo>
                    <a:pt x="1976" y="2040"/>
                  </a:lnTo>
                  <a:lnTo>
                    <a:pt x="1972" y="2038"/>
                  </a:lnTo>
                  <a:lnTo>
                    <a:pt x="1970" y="2032"/>
                  </a:lnTo>
                  <a:lnTo>
                    <a:pt x="1976" y="2040"/>
                  </a:lnTo>
                  <a:close/>
                  <a:moveTo>
                    <a:pt x="1960" y="1960"/>
                  </a:moveTo>
                  <a:lnTo>
                    <a:pt x="1960" y="1960"/>
                  </a:lnTo>
                  <a:lnTo>
                    <a:pt x="1954" y="1956"/>
                  </a:lnTo>
                  <a:lnTo>
                    <a:pt x="1958" y="1956"/>
                  </a:lnTo>
                  <a:lnTo>
                    <a:pt x="1960" y="1960"/>
                  </a:lnTo>
                  <a:close/>
                  <a:moveTo>
                    <a:pt x="1902" y="946"/>
                  </a:moveTo>
                  <a:lnTo>
                    <a:pt x="1902" y="946"/>
                  </a:lnTo>
                  <a:lnTo>
                    <a:pt x="1904" y="948"/>
                  </a:lnTo>
                  <a:lnTo>
                    <a:pt x="1904" y="952"/>
                  </a:lnTo>
                  <a:lnTo>
                    <a:pt x="1902" y="952"/>
                  </a:lnTo>
                  <a:lnTo>
                    <a:pt x="1902" y="946"/>
                  </a:lnTo>
                  <a:close/>
                  <a:moveTo>
                    <a:pt x="1904" y="2098"/>
                  </a:moveTo>
                  <a:lnTo>
                    <a:pt x="1904" y="2098"/>
                  </a:lnTo>
                  <a:lnTo>
                    <a:pt x="1904" y="2092"/>
                  </a:lnTo>
                  <a:lnTo>
                    <a:pt x="1906" y="2096"/>
                  </a:lnTo>
                  <a:lnTo>
                    <a:pt x="1904" y="2098"/>
                  </a:lnTo>
                  <a:close/>
                  <a:moveTo>
                    <a:pt x="1910" y="2116"/>
                  </a:moveTo>
                  <a:lnTo>
                    <a:pt x="1910" y="2116"/>
                  </a:lnTo>
                  <a:lnTo>
                    <a:pt x="1914" y="2120"/>
                  </a:lnTo>
                  <a:lnTo>
                    <a:pt x="1914" y="2124"/>
                  </a:lnTo>
                  <a:lnTo>
                    <a:pt x="1910" y="2116"/>
                  </a:lnTo>
                  <a:close/>
                  <a:moveTo>
                    <a:pt x="1910" y="1990"/>
                  </a:moveTo>
                  <a:lnTo>
                    <a:pt x="1910" y="1990"/>
                  </a:lnTo>
                  <a:lnTo>
                    <a:pt x="1906" y="1990"/>
                  </a:lnTo>
                  <a:lnTo>
                    <a:pt x="1912" y="1988"/>
                  </a:lnTo>
                  <a:lnTo>
                    <a:pt x="1916" y="1986"/>
                  </a:lnTo>
                  <a:lnTo>
                    <a:pt x="1920" y="1988"/>
                  </a:lnTo>
                  <a:lnTo>
                    <a:pt x="1922" y="1992"/>
                  </a:lnTo>
                  <a:lnTo>
                    <a:pt x="1918" y="1996"/>
                  </a:lnTo>
                  <a:lnTo>
                    <a:pt x="1916" y="1994"/>
                  </a:lnTo>
                  <a:lnTo>
                    <a:pt x="1910" y="1990"/>
                  </a:lnTo>
                  <a:close/>
                  <a:moveTo>
                    <a:pt x="1924" y="2214"/>
                  </a:moveTo>
                  <a:lnTo>
                    <a:pt x="1924" y="2214"/>
                  </a:lnTo>
                  <a:lnTo>
                    <a:pt x="1918" y="2206"/>
                  </a:lnTo>
                  <a:lnTo>
                    <a:pt x="1928" y="2208"/>
                  </a:lnTo>
                  <a:lnTo>
                    <a:pt x="1926" y="2212"/>
                  </a:lnTo>
                  <a:lnTo>
                    <a:pt x="1924" y="2214"/>
                  </a:lnTo>
                  <a:close/>
                  <a:moveTo>
                    <a:pt x="1936" y="2260"/>
                  </a:moveTo>
                  <a:lnTo>
                    <a:pt x="1936" y="2260"/>
                  </a:lnTo>
                  <a:lnTo>
                    <a:pt x="1946" y="2268"/>
                  </a:lnTo>
                  <a:lnTo>
                    <a:pt x="1944" y="2270"/>
                  </a:lnTo>
                  <a:lnTo>
                    <a:pt x="1946" y="2272"/>
                  </a:lnTo>
                  <a:lnTo>
                    <a:pt x="1940" y="2274"/>
                  </a:lnTo>
                  <a:lnTo>
                    <a:pt x="1938" y="2274"/>
                  </a:lnTo>
                  <a:lnTo>
                    <a:pt x="1936" y="2268"/>
                  </a:lnTo>
                  <a:lnTo>
                    <a:pt x="1936" y="2260"/>
                  </a:lnTo>
                  <a:close/>
                  <a:moveTo>
                    <a:pt x="1946" y="2298"/>
                  </a:moveTo>
                  <a:lnTo>
                    <a:pt x="1946" y="2298"/>
                  </a:lnTo>
                  <a:lnTo>
                    <a:pt x="1938" y="2296"/>
                  </a:lnTo>
                  <a:lnTo>
                    <a:pt x="1938" y="2286"/>
                  </a:lnTo>
                  <a:lnTo>
                    <a:pt x="1946" y="2286"/>
                  </a:lnTo>
                  <a:lnTo>
                    <a:pt x="1948" y="2296"/>
                  </a:lnTo>
                  <a:lnTo>
                    <a:pt x="1946" y="2298"/>
                  </a:lnTo>
                  <a:close/>
                  <a:moveTo>
                    <a:pt x="1960" y="2304"/>
                  </a:moveTo>
                  <a:lnTo>
                    <a:pt x="1960" y="2304"/>
                  </a:lnTo>
                  <a:lnTo>
                    <a:pt x="1952" y="2304"/>
                  </a:lnTo>
                  <a:lnTo>
                    <a:pt x="1952" y="2302"/>
                  </a:lnTo>
                  <a:lnTo>
                    <a:pt x="1954" y="2300"/>
                  </a:lnTo>
                  <a:lnTo>
                    <a:pt x="1960" y="2302"/>
                  </a:lnTo>
                  <a:lnTo>
                    <a:pt x="1960" y="2304"/>
                  </a:lnTo>
                  <a:close/>
                  <a:moveTo>
                    <a:pt x="1962" y="2230"/>
                  </a:moveTo>
                  <a:lnTo>
                    <a:pt x="1962" y="2230"/>
                  </a:lnTo>
                  <a:lnTo>
                    <a:pt x="1954" y="2230"/>
                  </a:lnTo>
                  <a:lnTo>
                    <a:pt x="1952" y="2220"/>
                  </a:lnTo>
                  <a:lnTo>
                    <a:pt x="1962" y="2226"/>
                  </a:lnTo>
                  <a:lnTo>
                    <a:pt x="1962" y="2230"/>
                  </a:lnTo>
                  <a:close/>
                  <a:moveTo>
                    <a:pt x="1960" y="2182"/>
                  </a:moveTo>
                  <a:lnTo>
                    <a:pt x="1960" y="2182"/>
                  </a:lnTo>
                  <a:lnTo>
                    <a:pt x="1964" y="2186"/>
                  </a:lnTo>
                  <a:lnTo>
                    <a:pt x="1960" y="2182"/>
                  </a:lnTo>
                  <a:close/>
                  <a:moveTo>
                    <a:pt x="1962" y="1984"/>
                  </a:moveTo>
                  <a:lnTo>
                    <a:pt x="1962" y="1984"/>
                  </a:lnTo>
                  <a:lnTo>
                    <a:pt x="1960" y="1980"/>
                  </a:lnTo>
                  <a:lnTo>
                    <a:pt x="1964" y="1980"/>
                  </a:lnTo>
                  <a:lnTo>
                    <a:pt x="1962" y="1984"/>
                  </a:lnTo>
                  <a:close/>
                  <a:moveTo>
                    <a:pt x="1966" y="2252"/>
                  </a:moveTo>
                  <a:lnTo>
                    <a:pt x="1966" y="2252"/>
                  </a:lnTo>
                  <a:lnTo>
                    <a:pt x="1970" y="2256"/>
                  </a:lnTo>
                  <a:lnTo>
                    <a:pt x="1966" y="2252"/>
                  </a:lnTo>
                  <a:close/>
                  <a:moveTo>
                    <a:pt x="1970" y="2220"/>
                  </a:moveTo>
                  <a:lnTo>
                    <a:pt x="1970" y="2220"/>
                  </a:lnTo>
                  <a:lnTo>
                    <a:pt x="1972" y="2214"/>
                  </a:lnTo>
                  <a:lnTo>
                    <a:pt x="1976" y="2208"/>
                  </a:lnTo>
                  <a:lnTo>
                    <a:pt x="1986" y="2208"/>
                  </a:lnTo>
                  <a:lnTo>
                    <a:pt x="1988" y="2218"/>
                  </a:lnTo>
                  <a:lnTo>
                    <a:pt x="1988" y="2226"/>
                  </a:lnTo>
                  <a:lnTo>
                    <a:pt x="1984" y="2224"/>
                  </a:lnTo>
                  <a:lnTo>
                    <a:pt x="1982" y="2218"/>
                  </a:lnTo>
                  <a:lnTo>
                    <a:pt x="1976" y="2216"/>
                  </a:lnTo>
                  <a:lnTo>
                    <a:pt x="1972" y="2220"/>
                  </a:lnTo>
                  <a:lnTo>
                    <a:pt x="1970" y="2220"/>
                  </a:lnTo>
                  <a:close/>
                  <a:moveTo>
                    <a:pt x="1990" y="2244"/>
                  </a:moveTo>
                  <a:lnTo>
                    <a:pt x="1990" y="2244"/>
                  </a:lnTo>
                  <a:lnTo>
                    <a:pt x="1986" y="2246"/>
                  </a:lnTo>
                  <a:lnTo>
                    <a:pt x="1986" y="2236"/>
                  </a:lnTo>
                  <a:lnTo>
                    <a:pt x="1974" y="2236"/>
                  </a:lnTo>
                  <a:lnTo>
                    <a:pt x="1974" y="2234"/>
                  </a:lnTo>
                  <a:lnTo>
                    <a:pt x="1978" y="2232"/>
                  </a:lnTo>
                  <a:lnTo>
                    <a:pt x="1980" y="2228"/>
                  </a:lnTo>
                  <a:lnTo>
                    <a:pt x="1986" y="2234"/>
                  </a:lnTo>
                  <a:lnTo>
                    <a:pt x="1990" y="2242"/>
                  </a:lnTo>
                  <a:lnTo>
                    <a:pt x="1990" y="2244"/>
                  </a:lnTo>
                  <a:close/>
                  <a:moveTo>
                    <a:pt x="1996" y="2192"/>
                  </a:moveTo>
                  <a:lnTo>
                    <a:pt x="1996" y="2192"/>
                  </a:lnTo>
                  <a:lnTo>
                    <a:pt x="1996" y="2200"/>
                  </a:lnTo>
                  <a:lnTo>
                    <a:pt x="1992" y="2200"/>
                  </a:lnTo>
                  <a:lnTo>
                    <a:pt x="1990" y="2188"/>
                  </a:lnTo>
                  <a:lnTo>
                    <a:pt x="1996" y="2192"/>
                  </a:lnTo>
                  <a:close/>
                  <a:moveTo>
                    <a:pt x="1998" y="2232"/>
                  </a:moveTo>
                  <a:lnTo>
                    <a:pt x="1998" y="2232"/>
                  </a:lnTo>
                  <a:lnTo>
                    <a:pt x="1994" y="2230"/>
                  </a:lnTo>
                  <a:lnTo>
                    <a:pt x="1992" y="2228"/>
                  </a:lnTo>
                  <a:lnTo>
                    <a:pt x="1996" y="2226"/>
                  </a:lnTo>
                  <a:lnTo>
                    <a:pt x="1998" y="2232"/>
                  </a:lnTo>
                  <a:close/>
                  <a:moveTo>
                    <a:pt x="2000" y="2242"/>
                  </a:moveTo>
                  <a:lnTo>
                    <a:pt x="2000" y="2242"/>
                  </a:lnTo>
                  <a:lnTo>
                    <a:pt x="1994" y="2246"/>
                  </a:lnTo>
                  <a:lnTo>
                    <a:pt x="1992" y="2236"/>
                  </a:lnTo>
                  <a:lnTo>
                    <a:pt x="2000" y="2238"/>
                  </a:lnTo>
                  <a:lnTo>
                    <a:pt x="2000" y="2242"/>
                  </a:lnTo>
                  <a:close/>
                  <a:moveTo>
                    <a:pt x="2006" y="2232"/>
                  </a:moveTo>
                  <a:lnTo>
                    <a:pt x="2006" y="2232"/>
                  </a:lnTo>
                  <a:lnTo>
                    <a:pt x="2008" y="2228"/>
                  </a:lnTo>
                  <a:lnTo>
                    <a:pt x="2014" y="2228"/>
                  </a:lnTo>
                  <a:lnTo>
                    <a:pt x="2018" y="2232"/>
                  </a:lnTo>
                  <a:lnTo>
                    <a:pt x="2006" y="2232"/>
                  </a:lnTo>
                  <a:close/>
                  <a:moveTo>
                    <a:pt x="2030" y="2138"/>
                  </a:moveTo>
                  <a:lnTo>
                    <a:pt x="2030" y="2138"/>
                  </a:lnTo>
                  <a:lnTo>
                    <a:pt x="2036" y="2140"/>
                  </a:lnTo>
                  <a:lnTo>
                    <a:pt x="2032" y="2144"/>
                  </a:lnTo>
                  <a:lnTo>
                    <a:pt x="2026" y="2142"/>
                  </a:lnTo>
                  <a:lnTo>
                    <a:pt x="2030" y="2138"/>
                  </a:lnTo>
                  <a:close/>
                  <a:moveTo>
                    <a:pt x="2046" y="2290"/>
                  </a:moveTo>
                  <a:lnTo>
                    <a:pt x="2046" y="2290"/>
                  </a:lnTo>
                  <a:lnTo>
                    <a:pt x="2034" y="2288"/>
                  </a:lnTo>
                  <a:lnTo>
                    <a:pt x="2032" y="2282"/>
                  </a:lnTo>
                  <a:lnTo>
                    <a:pt x="2044" y="2282"/>
                  </a:lnTo>
                  <a:lnTo>
                    <a:pt x="2046" y="2288"/>
                  </a:lnTo>
                  <a:lnTo>
                    <a:pt x="2046" y="2290"/>
                  </a:lnTo>
                  <a:close/>
                  <a:moveTo>
                    <a:pt x="2056" y="976"/>
                  </a:moveTo>
                  <a:lnTo>
                    <a:pt x="2056" y="976"/>
                  </a:lnTo>
                  <a:lnTo>
                    <a:pt x="2056" y="970"/>
                  </a:lnTo>
                  <a:lnTo>
                    <a:pt x="2060" y="974"/>
                  </a:lnTo>
                  <a:lnTo>
                    <a:pt x="2056" y="976"/>
                  </a:lnTo>
                  <a:close/>
                  <a:moveTo>
                    <a:pt x="2088" y="1982"/>
                  </a:moveTo>
                  <a:lnTo>
                    <a:pt x="2088" y="1982"/>
                  </a:lnTo>
                  <a:lnTo>
                    <a:pt x="2082" y="1978"/>
                  </a:lnTo>
                  <a:lnTo>
                    <a:pt x="2086" y="1980"/>
                  </a:lnTo>
                  <a:lnTo>
                    <a:pt x="2088" y="1982"/>
                  </a:lnTo>
                  <a:close/>
                  <a:moveTo>
                    <a:pt x="2090" y="1984"/>
                  </a:moveTo>
                  <a:lnTo>
                    <a:pt x="2090" y="1984"/>
                  </a:lnTo>
                  <a:lnTo>
                    <a:pt x="2094" y="1986"/>
                  </a:lnTo>
                  <a:lnTo>
                    <a:pt x="2094" y="1988"/>
                  </a:lnTo>
                  <a:lnTo>
                    <a:pt x="2090" y="1990"/>
                  </a:lnTo>
                  <a:lnTo>
                    <a:pt x="2088" y="1986"/>
                  </a:lnTo>
                  <a:lnTo>
                    <a:pt x="2090" y="1984"/>
                  </a:lnTo>
                  <a:close/>
                  <a:moveTo>
                    <a:pt x="2096" y="2128"/>
                  </a:moveTo>
                  <a:lnTo>
                    <a:pt x="2096" y="2128"/>
                  </a:lnTo>
                  <a:lnTo>
                    <a:pt x="2094" y="2132"/>
                  </a:lnTo>
                  <a:lnTo>
                    <a:pt x="2092" y="2128"/>
                  </a:lnTo>
                  <a:lnTo>
                    <a:pt x="2096" y="2128"/>
                  </a:lnTo>
                  <a:close/>
                  <a:moveTo>
                    <a:pt x="2094" y="2238"/>
                  </a:moveTo>
                  <a:lnTo>
                    <a:pt x="2094" y="2238"/>
                  </a:lnTo>
                  <a:lnTo>
                    <a:pt x="2094" y="2232"/>
                  </a:lnTo>
                  <a:lnTo>
                    <a:pt x="2096" y="2234"/>
                  </a:lnTo>
                  <a:lnTo>
                    <a:pt x="2096" y="2238"/>
                  </a:lnTo>
                  <a:lnTo>
                    <a:pt x="2094" y="2238"/>
                  </a:lnTo>
                  <a:close/>
                  <a:moveTo>
                    <a:pt x="2090" y="2212"/>
                  </a:moveTo>
                  <a:lnTo>
                    <a:pt x="2090" y="2212"/>
                  </a:lnTo>
                  <a:lnTo>
                    <a:pt x="2092" y="2204"/>
                  </a:lnTo>
                  <a:lnTo>
                    <a:pt x="2098" y="2206"/>
                  </a:lnTo>
                  <a:lnTo>
                    <a:pt x="2098" y="2212"/>
                  </a:lnTo>
                  <a:lnTo>
                    <a:pt x="2090" y="2212"/>
                  </a:lnTo>
                  <a:close/>
                  <a:moveTo>
                    <a:pt x="2096" y="2094"/>
                  </a:moveTo>
                  <a:lnTo>
                    <a:pt x="2096" y="2094"/>
                  </a:lnTo>
                  <a:lnTo>
                    <a:pt x="2100" y="2082"/>
                  </a:lnTo>
                  <a:lnTo>
                    <a:pt x="2106" y="2088"/>
                  </a:lnTo>
                  <a:lnTo>
                    <a:pt x="2096" y="2094"/>
                  </a:lnTo>
                  <a:close/>
                  <a:moveTo>
                    <a:pt x="2118" y="2006"/>
                  </a:moveTo>
                  <a:lnTo>
                    <a:pt x="2118" y="2006"/>
                  </a:lnTo>
                  <a:lnTo>
                    <a:pt x="2118" y="2000"/>
                  </a:lnTo>
                  <a:lnTo>
                    <a:pt x="2126" y="2002"/>
                  </a:lnTo>
                  <a:lnTo>
                    <a:pt x="2132" y="2006"/>
                  </a:lnTo>
                  <a:lnTo>
                    <a:pt x="2124" y="2008"/>
                  </a:lnTo>
                  <a:lnTo>
                    <a:pt x="2116" y="2016"/>
                  </a:lnTo>
                  <a:lnTo>
                    <a:pt x="2106" y="2004"/>
                  </a:lnTo>
                  <a:lnTo>
                    <a:pt x="2118" y="2006"/>
                  </a:lnTo>
                  <a:close/>
                  <a:moveTo>
                    <a:pt x="2116" y="2140"/>
                  </a:moveTo>
                  <a:lnTo>
                    <a:pt x="2116" y="2140"/>
                  </a:lnTo>
                  <a:lnTo>
                    <a:pt x="2114" y="2136"/>
                  </a:lnTo>
                  <a:lnTo>
                    <a:pt x="2118" y="2136"/>
                  </a:lnTo>
                  <a:lnTo>
                    <a:pt x="2116" y="2140"/>
                  </a:lnTo>
                  <a:close/>
                  <a:moveTo>
                    <a:pt x="2126" y="2148"/>
                  </a:moveTo>
                  <a:lnTo>
                    <a:pt x="2126" y="2148"/>
                  </a:lnTo>
                  <a:lnTo>
                    <a:pt x="2126" y="2142"/>
                  </a:lnTo>
                  <a:lnTo>
                    <a:pt x="2132" y="2144"/>
                  </a:lnTo>
                  <a:lnTo>
                    <a:pt x="2126" y="2148"/>
                  </a:lnTo>
                  <a:close/>
                  <a:moveTo>
                    <a:pt x="2132" y="2030"/>
                  </a:moveTo>
                  <a:lnTo>
                    <a:pt x="2132" y="2030"/>
                  </a:lnTo>
                  <a:lnTo>
                    <a:pt x="2132" y="2020"/>
                  </a:lnTo>
                  <a:lnTo>
                    <a:pt x="2136" y="2024"/>
                  </a:lnTo>
                  <a:lnTo>
                    <a:pt x="2132" y="2030"/>
                  </a:lnTo>
                  <a:close/>
                  <a:moveTo>
                    <a:pt x="2142" y="2016"/>
                  </a:moveTo>
                  <a:lnTo>
                    <a:pt x="2142" y="2016"/>
                  </a:lnTo>
                  <a:lnTo>
                    <a:pt x="2136" y="2016"/>
                  </a:lnTo>
                  <a:lnTo>
                    <a:pt x="2140" y="2006"/>
                  </a:lnTo>
                  <a:lnTo>
                    <a:pt x="2144" y="2010"/>
                  </a:lnTo>
                  <a:lnTo>
                    <a:pt x="2142" y="2016"/>
                  </a:lnTo>
                  <a:close/>
                  <a:moveTo>
                    <a:pt x="2144" y="1140"/>
                  </a:moveTo>
                  <a:lnTo>
                    <a:pt x="2144" y="1140"/>
                  </a:lnTo>
                  <a:lnTo>
                    <a:pt x="2144" y="1134"/>
                  </a:lnTo>
                  <a:lnTo>
                    <a:pt x="2146" y="1136"/>
                  </a:lnTo>
                  <a:lnTo>
                    <a:pt x="2146" y="1140"/>
                  </a:lnTo>
                  <a:lnTo>
                    <a:pt x="2144" y="1140"/>
                  </a:lnTo>
                  <a:close/>
                  <a:moveTo>
                    <a:pt x="2148" y="2002"/>
                  </a:moveTo>
                  <a:lnTo>
                    <a:pt x="2148" y="2002"/>
                  </a:lnTo>
                  <a:lnTo>
                    <a:pt x="2156" y="2002"/>
                  </a:lnTo>
                  <a:lnTo>
                    <a:pt x="2160" y="2010"/>
                  </a:lnTo>
                  <a:lnTo>
                    <a:pt x="2152" y="2008"/>
                  </a:lnTo>
                  <a:lnTo>
                    <a:pt x="2148" y="2002"/>
                  </a:lnTo>
                  <a:close/>
                  <a:moveTo>
                    <a:pt x="2172" y="2256"/>
                  </a:moveTo>
                  <a:lnTo>
                    <a:pt x="2172" y="2256"/>
                  </a:lnTo>
                  <a:lnTo>
                    <a:pt x="2172" y="2252"/>
                  </a:lnTo>
                  <a:lnTo>
                    <a:pt x="2176" y="2256"/>
                  </a:lnTo>
                  <a:lnTo>
                    <a:pt x="2172" y="2256"/>
                  </a:lnTo>
                  <a:close/>
                  <a:moveTo>
                    <a:pt x="2206" y="768"/>
                  </a:moveTo>
                  <a:lnTo>
                    <a:pt x="2206" y="768"/>
                  </a:lnTo>
                  <a:lnTo>
                    <a:pt x="2202" y="770"/>
                  </a:lnTo>
                  <a:lnTo>
                    <a:pt x="2200" y="768"/>
                  </a:lnTo>
                  <a:lnTo>
                    <a:pt x="2202" y="766"/>
                  </a:lnTo>
                  <a:lnTo>
                    <a:pt x="2206" y="768"/>
                  </a:lnTo>
                  <a:close/>
                  <a:moveTo>
                    <a:pt x="2210" y="2158"/>
                  </a:moveTo>
                  <a:lnTo>
                    <a:pt x="2210" y="2158"/>
                  </a:lnTo>
                  <a:lnTo>
                    <a:pt x="2210" y="2152"/>
                  </a:lnTo>
                  <a:lnTo>
                    <a:pt x="2214" y="2156"/>
                  </a:lnTo>
                  <a:lnTo>
                    <a:pt x="2210" y="2158"/>
                  </a:lnTo>
                  <a:close/>
                  <a:moveTo>
                    <a:pt x="2242" y="946"/>
                  </a:moveTo>
                  <a:lnTo>
                    <a:pt x="2242" y="946"/>
                  </a:lnTo>
                  <a:lnTo>
                    <a:pt x="2240" y="946"/>
                  </a:lnTo>
                  <a:lnTo>
                    <a:pt x="2240" y="938"/>
                  </a:lnTo>
                  <a:lnTo>
                    <a:pt x="2246" y="942"/>
                  </a:lnTo>
                  <a:lnTo>
                    <a:pt x="2242" y="946"/>
                  </a:lnTo>
                  <a:close/>
                  <a:moveTo>
                    <a:pt x="2286" y="2442"/>
                  </a:moveTo>
                  <a:lnTo>
                    <a:pt x="2286" y="2442"/>
                  </a:lnTo>
                  <a:lnTo>
                    <a:pt x="2288" y="2438"/>
                  </a:lnTo>
                  <a:lnTo>
                    <a:pt x="2288" y="2440"/>
                  </a:lnTo>
                  <a:lnTo>
                    <a:pt x="2286" y="2442"/>
                  </a:lnTo>
                  <a:close/>
                  <a:moveTo>
                    <a:pt x="2296" y="2446"/>
                  </a:moveTo>
                  <a:lnTo>
                    <a:pt x="2296" y="2446"/>
                  </a:lnTo>
                  <a:lnTo>
                    <a:pt x="2294" y="2442"/>
                  </a:lnTo>
                  <a:lnTo>
                    <a:pt x="2296" y="2444"/>
                  </a:lnTo>
                  <a:lnTo>
                    <a:pt x="2296" y="2446"/>
                  </a:lnTo>
                  <a:close/>
                  <a:moveTo>
                    <a:pt x="2296" y="1174"/>
                  </a:moveTo>
                  <a:lnTo>
                    <a:pt x="2296" y="1174"/>
                  </a:lnTo>
                  <a:lnTo>
                    <a:pt x="2296" y="1170"/>
                  </a:lnTo>
                  <a:lnTo>
                    <a:pt x="2298" y="1172"/>
                  </a:lnTo>
                  <a:lnTo>
                    <a:pt x="2296" y="1174"/>
                  </a:lnTo>
                  <a:close/>
                  <a:moveTo>
                    <a:pt x="2410" y="798"/>
                  </a:moveTo>
                  <a:lnTo>
                    <a:pt x="2410" y="798"/>
                  </a:lnTo>
                  <a:lnTo>
                    <a:pt x="2414" y="792"/>
                  </a:lnTo>
                  <a:lnTo>
                    <a:pt x="2418" y="796"/>
                  </a:lnTo>
                  <a:lnTo>
                    <a:pt x="2410" y="800"/>
                  </a:lnTo>
                  <a:lnTo>
                    <a:pt x="2410" y="798"/>
                  </a:lnTo>
                  <a:close/>
                  <a:moveTo>
                    <a:pt x="2392" y="744"/>
                  </a:moveTo>
                  <a:lnTo>
                    <a:pt x="2392" y="744"/>
                  </a:lnTo>
                  <a:lnTo>
                    <a:pt x="2396" y="748"/>
                  </a:lnTo>
                  <a:lnTo>
                    <a:pt x="2392" y="752"/>
                  </a:lnTo>
                  <a:lnTo>
                    <a:pt x="2390" y="752"/>
                  </a:lnTo>
                  <a:lnTo>
                    <a:pt x="2392" y="744"/>
                  </a:lnTo>
                  <a:close/>
                  <a:moveTo>
                    <a:pt x="2390" y="1920"/>
                  </a:moveTo>
                  <a:lnTo>
                    <a:pt x="2390" y="1920"/>
                  </a:lnTo>
                  <a:lnTo>
                    <a:pt x="2392" y="1930"/>
                  </a:lnTo>
                  <a:lnTo>
                    <a:pt x="2390" y="1930"/>
                  </a:lnTo>
                  <a:lnTo>
                    <a:pt x="2386" y="1928"/>
                  </a:lnTo>
                  <a:lnTo>
                    <a:pt x="2390" y="1920"/>
                  </a:lnTo>
                  <a:close/>
                  <a:moveTo>
                    <a:pt x="2384" y="2116"/>
                  </a:moveTo>
                  <a:lnTo>
                    <a:pt x="2384" y="2116"/>
                  </a:lnTo>
                  <a:lnTo>
                    <a:pt x="2386" y="2118"/>
                  </a:lnTo>
                  <a:lnTo>
                    <a:pt x="2386" y="2122"/>
                  </a:lnTo>
                  <a:lnTo>
                    <a:pt x="2384" y="2122"/>
                  </a:lnTo>
                  <a:lnTo>
                    <a:pt x="2384" y="2116"/>
                  </a:lnTo>
                  <a:close/>
                  <a:moveTo>
                    <a:pt x="2384" y="2092"/>
                  </a:moveTo>
                  <a:lnTo>
                    <a:pt x="2384" y="2092"/>
                  </a:lnTo>
                  <a:lnTo>
                    <a:pt x="2384" y="2084"/>
                  </a:lnTo>
                  <a:lnTo>
                    <a:pt x="2388" y="2088"/>
                  </a:lnTo>
                  <a:lnTo>
                    <a:pt x="2384" y="2092"/>
                  </a:lnTo>
                  <a:close/>
                  <a:moveTo>
                    <a:pt x="2312" y="1178"/>
                  </a:moveTo>
                  <a:lnTo>
                    <a:pt x="2312" y="1178"/>
                  </a:lnTo>
                  <a:lnTo>
                    <a:pt x="2316" y="1172"/>
                  </a:lnTo>
                  <a:lnTo>
                    <a:pt x="2320" y="1182"/>
                  </a:lnTo>
                  <a:lnTo>
                    <a:pt x="2312" y="1178"/>
                  </a:lnTo>
                  <a:close/>
                  <a:moveTo>
                    <a:pt x="2324" y="2686"/>
                  </a:moveTo>
                  <a:lnTo>
                    <a:pt x="2324" y="2686"/>
                  </a:lnTo>
                  <a:lnTo>
                    <a:pt x="2330" y="2686"/>
                  </a:lnTo>
                  <a:lnTo>
                    <a:pt x="2334" y="2688"/>
                  </a:lnTo>
                  <a:lnTo>
                    <a:pt x="2328" y="2688"/>
                  </a:lnTo>
                  <a:lnTo>
                    <a:pt x="2324" y="2686"/>
                  </a:lnTo>
                  <a:close/>
                  <a:moveTo>
                    <a:pt x="2340" y="1186"/>
                  </a:moveTo>
                  <a:lnTo>
                    <a:pt x="2340" y="1186"/>
                  </a:lnTo>
                  <a:lnTo>
                    <a:pt x="2338" y="1186"/>
                  </a:lnTo>
                  <a:lnTo>
                    <a:pt x="2336" y="1180"/>
                  </a:lnTo>
                  <a:lnTo>
                    <a:pt x="2340" y="1184"/>
                  </a:lnTo>
                  <a:lnTo>
                    <a:pt x="2340" y="1186"/>
                  </a:lnTo>
                  <a:close/>
                  <a:moveTo>
                    <a:pt x="2358" y="1680"/>
                  </a:moveTo>
                  <a:lnTo>
                    <a:pt x="2358" y="1680"/>
                  </a:lnTo>
                  <a:lnTo>
                    <a:pt x="2358" y="1672"/>
                  </a:lnTo>
                  <a:lnTo>
                    <a:pt x="2364" y="1678"/>
                  </a:lnTo>
                  <a:lnTo>
                    <a:pt x="2358" y="1680"/>
                  </a:lnTo>
                  <a:close/>
                  <a:moveTo>
                    <a:pt x="2372" y="2798"/>
                  </a:moveTo>
                  <a:lnTo>
                    <a:pt x="2372" y="2798"/>
                  </a:lnTo>
                  <a:lnTo>
                    <a:pt x="2372" y="2794"/>
                  </a:lnTo>
                  <a:lnTo>
                    <a:pt x="2372" y="2796"/>
                  </a:lnTo>
                  <a:lnTo>
                    <a:pt x="2372" y="2798"/>
                  </a:lnTo>
                  <a:close/>
                  <a:moveTo>
                    <a:pt x="2384" y="2308"/>
                  </a:moveTo>
                  <a:lnTo>
                    <a:pt x="2384" y="2308"/>
                  </a:lnTo>
                  <a:lnTo>
                    <a:pt x="2382" y="2308"/>
                  </a:lnTo>
                  <a:lnTo>
                    <a:pt x="2380" y="2300"/>
                  </a:lnTo>
                  <a:lnTo>
                    <a:pt x="2380" y="2288"/>
                  </a:lnTo>
                  <a:lnTo>
                    <a:pt x="2382" y="2292"/>
                  </a:lnTo>
                  <a:lnTo>
                    <a:pt x="2382" y="2296"/>
                  </a:lnTo>
                  <a:lnTo>
                    <a:pt x="2384" y="2308"/>
                  </a:lnTo>
                  <a:close/>
                  <a:moveTo>
                    <a:pt x="2384" y="2264"/>
                  </a:moveTo>
                  <a:lnTo>
                    <a:pt x="2384" y="2264"/>
                  </a:lnTo>
                  <a:lnTo>
                    <a:pt x="2380" y="2262"/>
                  </a:lnTo>
                  <a:lnTo>
                    <a:pt x="2380" y="2256"/>
                  </a:lnTo>
                  <a:lnTo>
                    <a:pt x="2384" y="2258"/>
                  </a:lnTo>
                  <a:lnTo>
                    <a:pt x="2384" y="2264"/>
                  </a:lnTo>
                  <a:close/>
                  <a:moveTo>
                    <a:pt x="2386" y="2224"/>
                  </a:moveTo>
                  <a:lnTo>
                    <a:pt x="2386" y="2224"/>
                  </a:lnTo>
                  <a:lnTo>
                    <a:pt x="2382" y="2220"/>
                  </a:lnTo>
                  <a:lnTo>
                    <a:pt x="2380" y="2216"/>
                  </a:lnTo>
                  <a:lnTo>
                    <a:pt x="2384" y="2206"/>
                  </a:lnTo>
                  <a:lnTo>
                    <a:pt x="2386" y="2208"/>
                  </a:lnTo>
                  <a:lnTo>
                    <a:pt x="2388" y="2210"/>
                  </a:lnTo>
                  <a:lnTo>
                    <a:pt x="2384" y="2216"/>
                  </a:lnTo>
                  <a:lnTo>
                    <a:pt x="2386" y="2224"/>
                  </a:lnTo>
                  <a:close/>
                  <a:moveTo>
                    <a:pt x="2384" y="2170"/>
                  </a:moveTo>
                  <a:lnTo>
                    <a:pt x="2384" y="2170"/>
                  </a:lnTo>
                  <a:lnTo>
                    <a:pt x="2384" y="2162"/>
                  </a:lnTo>
                  <a:lnTo>
                    <a:pt x="2388" y="2162"/>
                  </a:lnTo>
                  <a:lnTo>
                    <a:pt x="2384" y="2170"/>
                  </a:lnTo>
                  <a:close/>
                  <a:moveTo>
                    <a:pt x="2386" y="2104"/>
                  </a:moveTo>
                  <a:lnTo>
                    <a:pt x="2386" y="2104"/>
                  </a:lnTo>
                  <a:lnTo>
                    <a:pt x="2386" y="2098"/>
                  </a:lnTo>
                  <a:lnTo>
                    <a:pt x="2390" y="2100"/>
                  </a:lnTo>
                  <a:lnTo>
                    <a:pt x="2390" y="2104"/>
                  </a:lnTo>
                  <a:lnTo>
                    <a:pt x="2386" y="2104"/>
                  </a:lnTo>
                  <a:close/>
                  <a:moveTo>
                    <a:pt x="2386" y="2064"/>
                  </a:moveTo>
                  <a:lnTo>
                    <a:pt x="2386" y="2064"/>
                  </a:lnTo>
                  <a:lnTo>
                    <a:pt x="2384" y="2054"/>
                  </a:lnTo>
                  <a:lnTo>
                    <a:pt x="2390" y="2060"/>
                  </a:lnTo>
                  <a:lnTo>
                    <a:pt x="2386" y="2064"/>
                  </a:lnTo>
                  <a:close/>
                  <a:moveTo>
                    <a:pt x="2392" y="2012"/>
                  </a:moveTo>
                  <a:lnTo>
                    <a:pt x="2392" y="2012"/>
                  </a:lnTo>
                  <a:lnTo>
                    <a:pt x="2390" y="2014"/>
                  </a:lnTo>
                  <a:lnTo>
                    <a:pt x="2386" y="2016"/>
                  </a:lnTo>
                  <a:lnTo>
                    <a:pt x="2384" y="2016"/>
                  </a:lnTo>
                  <a:lnTo>
                    <a:pt x="2386" y="2006"/>
                  </a:lnTo>
                  <a:lnTo>
                    <a:pt x="2386" y="2000"/>
                  </a:lnTo>
                  <a:lnTo>
                    <a:pt x="2386" y="1980"/>
                  </a:lnTo>
                  <a:lnTo>
                    <a:pt x="2390" y="1986"/>
                  </a:lnTo>
                  <a:lnTo>
                    <a:pt x="2394" y="1994"/>
                  </a:lnTo>
                  <a:lnTo>
                    <a:pt x="2394" y="2004"/>
                  </a:lnTo>
                  <a:lnTo>
                    <a:pt x="2392" y="2012"/>
                  </a:lnTo>
                  <a:close/>
                  <a:moveTo>
                    <a:pt x="2386" y="1970"/>
                  </a:moveTo>
                  <a:lnTo>
                    <a:pt x="2386" y="1970"/>
                  </a:lnTo>
                  <a:lnTo>
                    <a:pt x="2388" y="1962"/>
                  </a:lnTo>
                  <a:lnTo>
                    <a:pt x="2392" y="1966"/>
                  </a:lnTo>
                  <a:lnTo>
                    <a:pt x="2390" y="1968"/>
                  </a:lnTo>
                  <a:lnTo>
                    <a:pt x="2386" y="1970"/>
                  </a:lnTo>
                  <a:close/>
                  <a:moveTo>
                    <a:pt x="2390" y="1942"/>
                  </a:moveTo>
                  <a:lnTo>
                    <a:pt x="2390" y="1942"/>
                  </a:lnTo>
                  <a:lnTo>
                    <a:pt x="2386" y="1938"/>
                  </a:lnTo>
                  <a:lnTo>
                    <a:pt x="2388" y="1936"/>
                  </a:lnTo>
                  <a:lnTo>
                    <a:pt x="2394" y="1940"/>
                  </a:lnTo>
                  <a:lnTo>
                    <a:pt x="2390" y="1942"/>
                  </a:lnTo>
                  <a:close/>
                  <a:moveTo>
                    <a:pt x="2396" y="1160"/>
                  </a:moveTo>
                  <a:lnTo>
                    <a:pt x="2396" y="1160"/>
                  </a:lnTo>
                  <a:lnTo>
                    <a:pt x="2398" y="1156"/>
                  </a:lnTo>
                  <a:lnTo>
                    <a:pt x="2402" y="1160"/>
                  </a:lnTo>
                  <a:lnTo>
                    <a:pt x="2396" y="1160"/>
                  </a:lnTo>
                  <a:close/>
                  <a:moveTo>
                    <a:pt x="2400" y="1126"/>
                  </a:moveTo>
                  <a:lnTo>
                    <a:pt x="2400" y="1126"/>
                  </a:lnTo>
                  <a:lnTo>
                    <a:pt x="2402" y="1120"/>
                  </a:lnTo>
                  <a:lnTo>
                    <a:pt x="2402" y="1124"/>
                  </a:lnTo>
                  <a:lnTo>
                    <a:pt x="2400" y="1126"/>
                  </a:lnTo>
                  <a:close/>
                  <a:moveTo>
                    <a:pt x="2404" y="2660"/>
                  </a:moveTo>
                  <a:lnTo>
                    <a:pt x="2404" y="2660"/>
                  </a:lnTo>
                  <a:lnTo>
                    <a:pt x="2406" y="2652"/>
                  </a:lnTo>
                  <a:lnTo>
                    <a:pt x="2412" y="2656"/>
                  </a:lnTo>
                  <a:lnTo>
                    <a:pt x="2404" y="2660"/>
                  </a:lnTo>
                  <a:close/>
                  <a:moveTo>
                    <a:pt x="2410" y="2200"/>
                  </a:moveTo>
                  <a:lnTo>
                    <a:pt x="2410" y="2200"/>
                  </a:lnTo>
                  <a:lnTo>
                    <a:pt x="2414" y="2204"/>
                  </a:lnTo>
                  <a:lnTo>
                    <a:pt x="2410" y="2200"/>
                  </a:lnTo>
                  <a:close/>
                  <a:moveTo>
                    <a:pt x="2410" y="1654"/>
                  </a:moveTo>
                  <a:lnTo>
                    <a:pt x="2410" y="1654"/>
                  </a:lnTo>
                  <a:lnTo>
                    <a:pt x="2416" y="1654"/>
                  </a:lnTo>
                  <a:lnTo>
                    <a:pt x="2414" y="1660"/>
                  </a:lnTo>
                  <a:lnTo>
                    <a:pt x="2410" y="1654"/>
                  </a:lnTo>
                  <a:close/>
                  <a:moveTo>
                    <a:pt x="2416" y="1678"/>
                  </a:moveTo>
                  <a:lnTo>
                    <a:pt x="2416" y="1678"/>
                  </a:lnTo>
                  <a:lnTo>
                    <a:pt x="2418" y="1672"/>
                  </a:lnTo>
                  <a:lnTo>
                    <a:pt x="2418" y="1674"/>
                  </a:lnTo>
                  <a:lnTo>
                    <a:pt x="2416" y="1678"/>
                  </a:lnTo>
                  <a:close/>
                  <a:moveTo>
                    <a:pt x="2418" y="1662"/>
                  </a:moveTo>
                  <a:lnTo>
                    <a:pt x="2418" y="1662"/>
                  </a:lnTo>
                  <a:lnTo>
                    <a:pt x="2424" y="1662"/>
                  </a:lnTo>
                  <a:lnTo>
                    <a:pt x="2420" y="1664"/>
                  </a:lnTo>
                  <a:lnTo>
                    <a:pt x="2418" y="1662"/>
                  </a:lnTo>
                  <a:close/>
                  <a:moveTo>
                    <a:pt x="2426" y="1098"/>
                  </a:moveTo>
                  <a:lnTo>
                    <a:pt x="2426" y="1098"/>
                  </a:lnTo>
                  <a:lnTo>
                    <a:pt x="2432" y="1096"/>
                  </a:lnTo>
                  <a:lnTo>
                    <a:pt x="2432" y="1100"/>
                  </a:lnTo>
                  <a:lnTo>
                    <a:pt x="2426" y="1102"/>
                  </a:lnTo>
                  <a:lnTo>
                    <a:pt x="2426" y="1098"/>
                  </a:lnTo>
                  <a:close/>
                  <a:moveTo>
                    <a:pt x="2460" y="1692"/>
                  </a:moveTo>
                  <a:lnTo>
                    <a:pt x="2460" y="1692"/>
                  </a:lnTo>
                  <a:lnTo>
                    <a:pt x="2444" y="1690"/>
                  </a:lnTo>
                  <a:lnTo>
                    <a:pt x="2438" y="1690"/>
                  </a:lnTo>
                  <a:lnTo>
                    <a:pt x="2432" y="1692"/>
                  </a:lnTo>
                  <a:lnTo>
                    <a:pt x="2430" y="1690"/>
                  </a:lnTo>
                  <a:lnTo>
                    <a:pt x="2428" y="1680"/>
                  </a:lnTo>
                  <a:lnTo>
                    <a:pt x="2440" y="1682"/>
                  </a:lnTo>
                  <a:lnTo>
                    <a:pt x="2434" y="1674"/>
                  </a:lnTo>
                  <a:lnTo>
                    <a:pt x="2428" y="1666"/>
                  </a:lnTo>
                  <a:lnTo>
                    <a:pt x="2432" y="1656"/>
                  </a:lnTo>
                  <a:lnTo>
                    <a:pt x="2444" y="1666"/>
                  </a:lnTo>
                  <a:lnTo>
                    <a:pt x="2452" y="1670"/>
                  </a:lnTo>
                  <a:lnTo>
                    <a:pt x="2460" y="1674"/>
                  </a:lnTo>
                  <a:lnTo>
                    <a:pt x="2464" y="1684"/>
                  </a:lnTo>
                  <a:lnTo>
                    <a:pt x="2460" y="1692"/>
                  </a:lnTo>
                  <a:close/>
                  <a:moveTo>
                    <a:pt x="2468" y="2834"/>
                  </a:moveTo>
                  <a:lnTo>
                    <a:pt x="2468" y="2834"/>
                  </a:lnTo>
                  <a:lnTo>
                    <a:pt x="2474" y="2834"/>
                  </a:lnTo>
                  <a:lnTo>
                    <a:pt x="2470" y="2836"/>
                  </a:lnTo>
                  <a:lnTo>
                    <a:pt x="2468" y="2834"/>
                  </a:lnTo>
                  <a:close/>
                  <a:moveTo>
                    <a:pt x="2486" y="2076"/>
                  </a:moveTo>
                  <a:lnTo>
                    <a:pt x="2486" y="2076"/>
                  </a:lnTo>
                  <a:lnTo>
                    <a:pt x="2476" y="2080"/>
                  </a:lnTo>
                  <a:lnTo>
                    <a:pt x="2474" y="2074"/>
                  </a:lnTo>
                  <a:lnTo>
                    <a:pt x="2474" y="2066"/>
                  </a:lnTo>
                  <a:lnTo>
                    <a:pt x="2484" y="2066"/>
                  </a:lnTo>
                  <a:lnTo>
                    <a:pt x="2486" y="2074"/>
                  </a:lnTo>
                  <a:lnTo>
                    <a:pt x="2486" y="2076"/>
                  </a:lnTo>
                  <a:close/>
                  <a:moveTo>
                    <a:pt x="2488" y="1954"/>
                  </a:moveTo>
                  <a:lnTo>
                    <a:pt x="2488" y="1954"/>
                  </a:lnTo>
                  <a:lnTo>
                    <a:pt x="2496" y="1958"/>
                  </a:lnTo>
                  <a:lnTo>
                    <a:pt x="2492" y="1958"/>
                  </a:lnTo>
                  <a:lnTo>
                    <a:pt x="2488" y="1954"/>
                  </a:lnTo>
                  <a:close/>
                  <a:moveTo>
                    <a:pt x="2494" y="1296"/>
                  </a:moveTo>
                  <a:lnTo>
                    <a:pt x="2494" y="1296"/>
                  </a:lnTo>
                  <a:lnTo>
                    <a:pt x="2492" y="1292"/>
                  </a:lnTo>
                  <a:lnTo>
                    <a:pt x="2496" y="1292"/>
                  </a:lnTo>
                  <a:lnTo>
                    <a:pt x="2494" y="1296"/>
                  </a:lnTo>
                  <a:close/>
                  <a:moveTo>
                    <a:pt x="2528" y="1144"/>
                  </a:moveTo>
                  <a:lnTo>
                    <a:pt x="2528" y="1144"/>
                  </a:lnTo>
                  <a:lnTo>
                    <a:pt x="2524" y="1144"/>
                  </a:lnTo>
                  <a:lnTo>
                    <a:pt x="2524" y="1142"/>
                  </a:lnTo>
                  <a:lnTo>
                    <a:pt x="2528" y="1136"/>
                  </a:lnTo>
                  <a:lnTo>
                    <a:pt x="2532" y="1140"/>
                  </a:lnTo>
                  <a:lnTo>
                    <a:pt x="2528" y="1144"/>
                  </a:lnTo>
                  <a:close/>
                  <a:moveTo>
                    <a:pt x="2534" y="884"/>
                  </a:moveTo>
                  <a:lnTo>
                    <a:pt x="2534" y="884"/>
                  </a:lnTo>
                  <a:lnTo>
                    <a:pt x="2536" y="880"/>
                  </a:lnTo>
                  <a:lnTo>
                    <a:pt x="2538" y="884"/>
                  </a:lnTo>
                  <a:lnTo>
                    <a:pt x="2534" y="884"/>
                  </a:lnTo>
                  <a:close/>
                  <a:moveTo>
                    <a:pt x="2548" y="2684"/>
                  </a:moveTo>
                  <a:lnTo>
                    <a:pt x="2548" y="2684"/>
                  </a:lnTo>
                  <a:lnTo>
                    <a:pt x="2544" y="2682"/>
                  </a:lnTo>
                  <a:lnTo>
                    <a:pt x="2546" y="2678"/>
                  </a:lnTo>
                  <a:lnTo>
                    <a:pt x="2552" y="2680"/>
                  </a:lnTo>
                  <a:lnTo>
                    <a:pt x="2548" y="2684"/>
                  </a:lnTo>
                  <a:close/>
                  <a:moveTo>
                    <a:pt x="2556" y="1884"/>
                  </a:moveTo>
                  <a:lnTo>
                    <a:pt x="2556" y="1884"/>
                  </a:lnTo>
                  <a:lnTo>
                    <a:pt x="2562" y="1882"/>
                  </a:lnTo>
                  <a:lnTo>
                    <a:pt x="2566" y="1888"/>
                  </a:lnTo>
                  <a:lnTo>
                    <a:pt x="2556" y="1884"/>
                  </a:lnTo>
                  <a:close/>
                  <a:moveTo>
                    <a:pt x="2572" y="1340"/>
                  </a:moveTo>
                  <a:lnTo>
                    <a:pt x="2572" y="1340"/>
                  </a:lnTo>
                  <a:lnTo>
                    <a:pt x="2574" y="1336"/>
                  </a:lnTo>
                  <a:lnTo>
                    <a:pt x="2576" y="1340"/>
                  </a:lnTo>
                  <a:lnTo>
                    <a:pt x="2572" y="1340"/>
                  </a:lnTo>
                  <a:close/>
                  <a:moveTo>
                    <a:pt x="2590" y="1872"/>
                  </a:moveTo>
                  <a:lnTo>
                    <a:pt x="2590" y="1872"/>
                  </a:lnTo>
                  <a:lnTo>
                    <a:pt x="2588" y="1868"/>
                  </a:lnTo>
                  <a:lnTo>
                    <a:pt x="2594" y="1870"/>
                  </a:lnTo>
                  <a:lnTo>
                    <a:pt x="2590" y="1872"/>
                  </a:lnTo>
                  <a:close/>
                  <a:moveTo>
                    <a:pt x="2656" y="1850"/>
                  </a:moveTo>
                  <a:lnTo>
                    <a:pt x="2656" y="1850"/>
                  </a:lnTo>
                  <a:lnTo>
                    <a:pt x="2658" y="1850"/>
                  </a:lnTo>
                  <a:lnTo>
                    <a:pt x="2654" y="1854"/>
                  </a:lnTo>
                  <a:lnTo>
                    <a:pt x="2656" y="1850"/>
                  </a:lnTo>
                  <a:close/>
                  <a:moveTo>
                    <a:pt x="2628" y="1864"/>
                  </a:moveTo>
                  <a:lnTo>
                    <a:pt x="2628" y="1864"/>
                  </a:lnTo>
                  <a:lnTo>
                    <a:pt x="2630" y="1860"/>
                  </a:lnTo>
                  <a:lnTo>
                    <a:pt x="2632" y="1862"/>
                  </a:lnTo>
                  <a:lnTo>
                    <a:pt x="2628" y="1864"/>
                  </a:lnTo>
                  <a:close/>
                  <a:moveTo>
                    <a:pt x="2612" y="626"/>
                  </a:moveTo>
                  <a:lnTo>
                    <a:pt x="2612" y="626"/>
                  </a:lnTo>
                  <a:lnTo>
                    <a:pt x="2610" y="624"/>
                  </a:lnTo>
                  <a:lnTo>
                    <a:pt x="2612" y="626"/>
                  </a:lnTo>
                  <a:close/>
                  <a:moveTo>
                    <a:pt x="2602" y="638"/>
                  </a:moveTo>
                  <a:lnTo>
                    <a:pt x="2602" y="638"/>
                  </a:lnTo>
                  <a:lnTo>
                    <a:pt x="2610" y="634"/>
                  </a:lnTo>
                  <a:lnTo>
                    <a:pt x="2614" y="634"/>
                  </a:lnTo>
                  <a:lnTo>
                    <a:pt x="2610" y="642"/>
                  </a:lnTo>
                  <a:lnTo>
                    <a:pt x="2602" y="642"/>
                  </a:lnTo>
                  <a:lnTo>
                    <a:pt x="2602" y="638"/>
                  </a:lnTo>
                  <a:close/>
                  <a:moveTo>
                    <a:pt x="2604" y="1074"/>
                  </a:moveTo>
                  <a:lnTo>
                    <a:pt x="2604" y="1074"/>
                  </a:lnTo>
                  <a:lnTo>
                    <a:pt x="2602" y="1068"/>
                  </a:lnTo>
                  <a:lnTo>
                    <a:pt x="2606" y="1066"/>
                  </a:lnTo>
                  <a:lnTo>
                    <a:pt x="2606" y="1070"/>
                  </a:lnTo>
                  <a:lnTo>
                    <a:pt x="2604" y="1074"/>
                  </a:lnTo>
                  <a:close/>
                  <a:moveTo>
                    <a:pt x="2612" y="1928"/>
                  </a:moveTo>
                  <a:lnTo>
                    <a:pt x="2612" y="1928"/>
                  </a:lnTo>
                  <a:lnTo>
                    <a:pt x="2610" y="1924"/>
                  </a:lnTo>
                  <a:lnTo>
                    <a:pt x="2614" y="1924"/>
                  </a:lnTo>
                  <a:lnTo>
                    <a:pt x="2612" y="1928"/>
                  </a:lnTo>
                  <a:close/>
                  <a:moveTo>
                    <a:pt x="2610" y="1028"/>
                  </a:moveTo>
                  <a:lnTo>
                    <a:pt x="2610" y="1028"/>
                  </a:lnTo>
                  <a:lnTo>
                    <a:pt x="2608" y="1022"/>
                  </a:lnTo>
                  <a:lnTo>
                    <a:pt x="2614" y="1026"/>
                  </a:lnTo>
                  <a:lnTo>
                    <a:pt x="2610" y="1028"/>
                  </a:lnTo>
                  <a:close/>
                  <a:moveTo>
                    <a:pt x="2614" y="656"/>
                  </a:moveTo>
                  <a:lnTo>
                    <a:pt x="2614" y="656"/>
                  </a:lnTo>
                  <a:lnTo>
                    <a:pt x="2622" y="656"/>
                  </a:lnTo>
                  <a:lnTo>
                    <a:pt x="2620" y="670"/>
                  </a:lnTo>
                  <a:lnTo>
                    <a:pt x="2618" y="670"/>
                  </a:lnTo>
                  <a:lnTo>
                    <a:pt x="2614" y="656"/>
                  </a:lnTo>
                  <a:close/>
                  <a:moveTo>
                    <a:pt x="2622" y="1654"/>
                  </a:moveTo>
                  <a:lnTo>
                    <a:pt x="2622" y="1654"/>
                  </a:lnTo>
                  <a:lnTo>
                    <a:pt x="2628" y="1658"/>
                  </a:lnTo>
                  <a:lnTo>
                    <a:pt x="2628" y="1660"/>
                  </a:lnTo>
                  <a:lnTo>
                    <a:pt x="2620" y="1658"/>
                  </a:lnTo>
                  <a:lnTo>
                    <a:pt x="2622" y="1654"/>
                  </a:lnTo>
                  <a:close/>
                  <a:moveTo>
                    <a:pt x="2632" y="2650"/>
                  </a:moveTo>
                  <a:lnTo>
                    <a:pt x="2632" y="2650"/>
                  </a:lnTo>
                  <a:lnTo>
                    <a:pt x="2630" y="2646"/>
                  </a:lnTo>
                  <a:lnTo>
                    <a:pt x="2632" y="2648"/>
                  </a:lnTo>
                  <a:lnTo>
                    <a:pt x="2632" y="2650"/>
                  </a:lnTo>
                  <a:close/>
                  <a:moveTo>
                    <a:pt x="2624" y="1904"/>
                  </a:moveTo>
                  <a:lnTo>
                    <a:pt x="2624" y="1904"/>
                  </a:lnTo>
                  <a:lnTo>
                    <a:pt x="2626" y="1896"/>
                  </a:lnTo>
                  <a:lnTo>
                    <a:pt x="2630" y="1898"/>
                  </a:lnTo>
                  <a:lnTo>
                    <a:pt x="2632" y="1904"/>
                  </a:lnTo>
                  <a:lnTo>
                    <a:pt x="2624" y="1904"/>
                  </a:lnTo>
                  <a:close/>
                  <a:moveTo>
                    <a:pt x="2632" y="2200"/>
                  </a:moveTo>
                  <a:lnTo>
                    <a:pt x="2632" y="2200"/>
                  </a:lnTo>
                  <a:lnTo>
                    <a:pt x="2630" y="2196"/>
                  </a:lnTo>
                  <a:lnTo>
                    <a:pt x="2632" y="2198"/>
                  </a:lnTo>
                  <a:lnTo>
                    <a:pt x="2632" y="2200"/>
                  </a:lnTo>
                  <a:close/>
                  <a:moveTo>
                    <a:pt x="2630" y="1888"/>
                  </a:moveTo>
                  <a:lnTo>
                    <a:pt x="2630" y="1888"/>
                  </a:lnTo>
                  <a:lnTo>
                    <a:pt x="2624" y="1882"/>
                  </a:lnTo>
                  <a:lnTo>
                    <a:pt x="2636" y="1886"/>
                  </a:lnTo>
                  <a:lnTo>
                    <a:pt x="2630" y="1888"/>
                  </a:lnTo>
                  <a:close/>
                  <a:moveTo>
                    <a:pt x="2646" y="2228"/>
                  </a:moveTo>
                  <a:lnTo>
                    <a:pt x="2646" y="2228"/>
                  </a:lnTo>
                  <a:lnTo>
                    <a:pt x="2644" y="2224"/>
                  </a:lnTo>
                  <a:lnTo>
                    <a:pt x="2648" y="2224"/>
                  </a:lnTo>
                  <a:lnTo>
                    <a:pt x="2646" y="2228"/>
                  </a:lnTo>
                  <a:close/>
                  <a:moveTo>
                    <a:pt x="2648" y="1714"/>
                  </a:moveTo>
                  <a:lnTo>
                    <a:pt x="2648" y="1714"/>
                  </a:lnTo>
                  <a:lnTo>
                    <a:pt x="2652" y="1716"/>
                  </a:lnTo>
                  <a:lnTo>
                    <a:pt x="2648" y="1720"/>
                  </a:lnTo>
                  <a:lnTo>
                    <a:pt x="2648" y="1714"/>
                  </a:lnTo>
                  <a:close/>
                  <a:moveTo>
                    <a:pt x="2650" y="2682"/>
                  </a:moveTo>
                  <a:lnTo>
                    <a:pt x="2650" y="2682"/>
                  </a:lnTo>
                  <a:lnTo>
                    <a:pt x="2654" y="2672"/>
                  </a:lnTo>
                  <a:lnTo>
                    <a:pt x="2656" y="2682"/>
                  </a:lnTo>
                  <a:lnTo>
                    <a:pt x="2650" y="2682"/>
                  </a:lnTo>
                  <a:close/>
                  <a:moveTo>
                    <a:pt x="2658" y="3140"/>
                  </a:moveTo>
                  <a:lnTo>
                    <a:pt x="2658" y="3140"/>
                  </a:lnTo>
                  <a:lnTo>
                    <a:pt x="2660" y="3136"/>
                  </a:lnTo>
                  <a:lnTo>
                    <a:pt x="2660" y="3140"/>
                  </a:lnTo>
                  <a:lnTo>
                    <a:pt x="2658" y="3140"/>
                  </a:lnTo>
                  <a:close/>
                  <a:moveTo>
                    <a:pt x="2658" y="594"/>
                  </a:moveTo>
                  <a:lnTo>
                    <a:pt x="2658" y="594"/>
                  </a:lnTo>
                  <a:lnTo>
                    <a:pt x="2668" y="600"/>
                  </a:lnTo>
                  <a:lnTo>
                    <a:pt x="2668" y="602"/>
                  </a:lnTo>
                  <a:lnTo>
                    <a:pt x="2660" y="600"/>
                  </a:lnTo>
                  <a:lnTo>
                    <a:pt x="2658" y="594"/>
                  </a:lnTo>
                  <a:close/>
                  <a:moveTo>
                    <a:pt x="2668" y="1840"/>
                  </a:moveTo>
                  <a:lnTo>
                    <a:pt x="2668" y="1840"/>
                  </a:lnTo>
                  <a:lnTo>
                    <a:pt x="2664" y="1836"/>
                  </a:lnTo>
                  <a:lnTo>
                    <a:pt x="2668" y="1840"/>
                  </a:lnTo>
                  <a:close/>
                  <a:moveTo>
                    <a:pt x="2668" y="2770"/>
                  </a:moveTo>
                  <a:lnTo>
                    <a:pt x="2668" y="2770"/>
                  </a:lnTo>
                  <a:lnTo>
                    <a:pt x="2668" y="2762"/>
                  </a:lnTo>
                  <a:lnTo>
                    <a:pt x="2672" y="2762"/>
                  </a:lnTo>
                  <a:lnTo>
                    <a:pt x="2668" y="2770"/>
                  </a:lnTo>
                  <a:close/>
                  <a:moveTo>
                    <a:pt x="2672" y="2178"/>
                  </a:moveTo>
                  <a:lnTo>
                    <a:pt x="2672" y="2178"/>
                  </a:lnTo>
                  <a:lnTo>
                    <a:pt x="2672" y="2174"/>
                  </a:lnTo>
                  <a:lnTo>
                    <a:pt x="2674" y="2174"/>
                  </a:lnTo>
                  <a:lnTo>
                    <a:pt x="2672" y="2178"/>
                  </a:lnTo>
                  <a:close/>
                  <a:moveTo>
                    <a:pt x="2672" y="664"/>
                  </a:moveTo>
                  <a:lnTo>
                    <a:pt x="2672" y="664"/>
                  </a:lnTo>
                  <a:lnTo>
                    <a:pt x="2672" y="668"/>
                  </a:lnTo>
                  <a:lnTo>
                    <a:pt x="2672" y="654"/>
                  </a:lnTo>
                  <a:lnTo>
                    <a:pt x="2678" y="654"/>
                  </a:lnTo>
                  <a:lnTo>
                    <a:pt x="2676" y="660"/>
                  </a:lnTo>
                  <a:lnTo>
                    <a:pt x="2672" y="664"/>
                  </a:lnTo>
                  <a:close/>
                  <a:moveTo>
                    <a:pt x="2690" y="2132"/>
                  </a:moveTo>
                  <a:lnTo>
                    <a:pt x="2690" y="2132"/>
                  </a:lnTo>
                  <a:lnTo>
                    <a:pt x="2684" y="2134"/>
                  </a:lnTo>
                  <a:lnTo>
                    <a:pt x="2682" y="2130"/>
                  </a:lnTo>
                  <a:lnTo>
                    <a:pt x="2688" y="2126"/>
                  </a:lnTo>
                  <a:lnTo>
                    <a:pt x="2692" y="2126"/>
                  </a:lnTo>
                  <a:lnTo>
                    <a:pt x="2690" y="2132"/>
                  </a:lnTo>
                  <a:close/>
                  <a:moveTo>
                    <a:pt x="2732" y="2244"/>
                  </a:moveTo>
                  <a:lnTo>
                    <a:pt x="2732" y="2244"/>
                  </a:lnTo>
                  <a:lnTo>
                    <a:pt x="2740" y="2238"/>
                  </a:lnTo>
                  <a:lnTo>
                    <a:pt x="2748" y="2238"/>
                  </a:lnTo>
                  <a:lnTo>
                    <a:pt x="2748" y="2240"/>
                  </a:lnTo>
                  <a:lnTo>
                    <a:pt x="2732" y="2246"/>
                  </a:lnTo>
                  <a:lnTo>
                    <a:pt x="2732" y="2244"/>
                  </a:lnTo>
                  <a:close/>
                  <a:moveTo>
                    <a:pt x="2718" y="1992"/>
                  </a:moveTo>
                  <a:lnTo>
                    <a:pt x="2718" y="1992"/>
                  </a:lnTo>
                  <a:lnTo>
                    <a:pt x="2720" y="1992"/>
                  </a:lnTo>
                  <a:lnTo>
                    <a:pt x="2720" y="1998"/>
                  </a:lnTo>
                  <a:lnTo>
                    <a:pt x="2716" y="1996"/>
                  </a:lnTo>
                  <a:lnTo>
                    <a:pt x="2718" y="1992"/>
                  </a:lnTo>
                  <a:close/>
                  <a:moveTo>
                    <a:pt x="2712" y="2820"/>
                  </a:moveTo>
                  <a:lnTo>
                    <a:pt x="2712" y="2820"/>
                  </a:lnTo>
                  <a:lnTo>
                    <a:pt x="2718" y="2822"/>
                  </a:lnTo>
                  <a:lnTo>
                    <a:pt x="2722" y="2828"/>
                  </a:lnTo>
                  <a:lnTo>
                    <a:pt x="2716" y="2826"/>
                  </a:lnTo>
                  <a:lnTo>
                    <a:pt x="2712" y="2820"/>
                  </a:lnTo>
                  <a:close/>
                  <a:moveTo>
                    <a:pt x="2720" y="2248"/>
                  </a:moveTo>
                  <a:lnTo>
                    <a:pt x="2720" y="2248"/>
                  </a:lnTo>
                  <a:lnTo>
                    <a:pt x="2722" y="2244"/>
                  </a:lnTo>
                  <a:lnTo>
                    <a:pt x="2726" y="2248"/>
                  </a:lnTo>
                  <a:lnTo>
                    <a:pt x="2720" y="2248"/>
                  </a:lnTo>
                  <a:close/>
                  <a:moveTo>
                    <a:pt x="2730" y="2736"/>
                  </a:moveTo>
                  <a:lnTo>
                    <a:pt x="2730" y="2736"/>
                  </a:lnTo>
                  <a:lnTo>
                    <a:pt x="2730" y="2728"/>
                  </a:lnTo>
                  <a:lnTo>
                    <a:pt x="2734" y="2728"/>
                  </a:lnTo>
                  <a:lnTo>
                    <a:pt x="2730" y="2736"/>
                  </a:lnTo>
                  <a:close/>
                  <a:moveTo>
                    <a:pt x="2744" y="3112"/>
                  </a:moveTo>
                  <a:lnTo>
                    <a:pt x="2744" y="3112"/>
                  </a:lnTo>
                  <a:lnTo>
                    <a:pt x="2748" y="3112"/>
                  </a:lnTo>
                  <a:lnTo>
                    <a:pt x="2750" y="3116"/>
                  </a:lnTo>
                  <a:lnTo>
                    <a:pt x="2744" y="3112"/>
                  </a:lnTo>
                  <a:close/>
                  <a:moveTo>
                    <a:pt x="2762" y="3090"/>
                  </a:moveTo>
                  <a:lnTo>
                    <a:pt x="2762" y="3090"/>
                  </a:lnTo>
                  <a:lnTo>
                    <a:pt x="2760" y="3086"/>
                  </a:lnTo>
                  <a:lnTo>
                    <a:pt x="2764" y="3086"/>
                  </a:lnTo>
                  <a:lnTo>
                    <a:pt x="2762" y="3090"/>
                  </a:lnTo>
                  <a:close/>
                  <a:moveTo>
                    <a:pt x="2772" y="2408"/>
                  </a:moveTo>
                  <a:lnTo>
                    <a:pt x="2772" y="2408"/>
                  </a:lnTo>
                  <a:lnTo>
                    <a:pt x="2776" y="2412"/>
                  </a:lnTo>
                  <a:lnTo>
                    <a:pt x="2772" y="2408"/>
                  </a:lnTo>
                  <a:close/>
                  <a:moveTo>
                    <a:pt x="2776" y="1666"/>
                  </a:moveTo>
                  <a:lnTo>
                    <a:pt x="2776" y="1666"/>
                  </a:lnTo>
                  <a:lnTo>
                    <a:pt x="2774" y="1662"/>
                  </a:lnTo>
                  <a:lnTo>
                    <a:pt x="2776" y="1664"/>
                  </a:lnTo>
                  <a:lnTo>
                    <a:pt x="2776" y="1666"/>
                  </a:lnTo>
                  <a:close/>
                  <a:moveTo>
                    <a:pt x="2838" y="1938"/>
                  </a:moveTo>
                  <a:lnTo>
                    <a:pt x="2838" y="1938"/>
                  </a:lnTo>
                  <a:lnTo>
                    <a:pt x="2836" y="1942"/>
                  </a:lnTo>
                  <a:lnTo>
                    <a:pt x="2834" y="1938"/>
                  </a:lnTo>
                  <a:lnTo>
                    <a:pt x="2838" y="1938"/>
                  </a:lnTo>
                  <a:close/>
                  <a:moveTo>
                    <a:pt x="2828" y="1756"/>
                  </a:moveTo>
                  <a:lnTo>
                    <a:pt x="2828" y="1756"/>
                  </a:lnTo>
                  <a:lnTo>
                    <a:pt x="2832" y="1756"/>
                  </a:lnTo>
                  <a:lnTo>
                    <a:pt x="2830" y="1760"/>
                  </a:lnTo>
                  <a:lnTo>
                    <a:pt x="2828" y="1756"/>
                  </a:lnTo>
                  <a:close/>
                  <a:moveTo>
                    <a:pt x="2836" y="1980"/>
                  </a:moveTo>
                  <a:lnTo>
                    <a:pt x="2836" y="1980"/>
                  </a:lnTo>
                  <a:lnTo>
                    <a:pt x="2832" y="1972"/>
                  </a:lnTo>
                  <a:lnTo>
                    <a:pt x="2840" y="1976"/>
                  </a:lnTo>
                  <a:lnTo>
                    <a:pt x="2836" y="1980"/>
                  </a:lnTo>
                  <a:close/>
                  <a:moveTo>
                    <a:pt x="2926" y="1324"/>
                  </a:moveTo>
                  <a:lnTo>
                    <a:pt x="2926" y="1324"/>
                  </a:lnTo>
                  <a:lnTo>
                    <a:pt x="2928" y="1326"/>
                  </a:lnTo>
                  <a:lnTo>
                    <a:pt x="2930" y="1330"/>
                  </a:lnTo>
                  <a:lnTo>
                    <a:pt x="2926" y="1324"/>
                  </a:lnTo>
                  <a:close/>
                  <a:moveTo>
                    <a:pt x="2998" y="2178"/>
                  </a:moveTo>
                  <a:lnTo>
                    <a:pt x="2998" y="2178"/>
                  </a:lnTo>
                  <a:lnTo>
                    <a:pt x="3000" y="2174"/>
                  </a:lnTo>
                  <a:lnTo>
                    <a:pt x="3000" y="2178"/>
                  </a:lnTo>
                  <a:lnTo>
                    <a:pt x="2998" y="2178"/>
                  </a:lnTo>
                  <a:close/>
                  <a:moveTo>
                    <a:pt x="3026" y="2344"/>
                  </a:moveTo>
                  <a:lnTo>
                    <a:pt x="3026" y="2344"/>
                  </a:lnTo>
                  <a:lnTo>
                    <a:pt x="3036" y="2350"/>
                  </a:lnTo>
                  <a:lnTo>
                    <a:pt x="3028" y="2348"/>
                  </a:lnTo>
                  <a:lnTo>
                    <a:pt x="3026" y="2344"/>
                  </a:lnTo>
                  <a:close/>
                  <a:moveTo>
                    <a:pt x="3042" y="2320"/>
                  </a:moveTo>
                  <a:lnTo>
                    <a:pt x="3042" y="2320"/>
                  </a:lnTo>
                  <a:lnTo>
                    <a:pt x="3042" y="2314"/>
                  </a:lnTo>
                  <a:lnTo>
                    <a:pt x="3044" y="2316"/>
                  </a:lnTo>
                  <a:lnTo>
                    <a:pt x="3046" y="2320"/>
                  </a:lnTo>
                  <a:lnTo>
                    <a:pt x="3042" y="2320"/>
                  </a:lnTo>
                  <a:close/>
                  <a:moveTo>
                    <a:pt x="3054" y="1172"/>
                  </a:moveTo>
                  <a:lnTo>
                    <a:pt x="3054" y="1172"/>
                  </a:lnTo>
                  <a:lnTo>
                    <a:pt x="3058" y="1174"/>
                  </a:lnTo>
                  <a:lnTo>
                    <a:pt x="3060" y="1180"/>
                  </a:lnTo>
                  <a:lnTo>
                    <a:pt x="3056" y="1178"/>
                  </a:lnTo>
                  <a:lnTo>
                    <a:pt x="3054" y="1178"/>
                  </a:lnTo>
                  <a:lnTo>
                    <a:pt x="3054" y="1172"/>
                  </a:lnTo>
                  <a:close/>
                  <a:moveTo>
                    <a:pt x="3064" y="2458"/>
                  </a:moveTo>
                  <a:lnTo>
                    <a:pt x="3064" y="2458"/>
                  </a:lnTo>
                  <a:lnTo>
                    <a:pt x="3070" y="2460"/>
                  </a:lnTo>
                  <a:lnTo>
                    <a:pt x="3070" y="2466"/>
                  </a:lnTo>
                  <a:lnTo>
                    <a:pt x="3064" y="2458"/>
                  </a:lnTo>
                  <a:close/>
                  <a:moveTo>
                    <a:pt x="3090" y="1832"/>
                  </a:moveTo>
                  <a:lnTo>
                    <a:pt x="3090" y="1832"/>
                  </a:lnTo>
                  <a:lnTo>
                    <a:pt x="3094" y="1832"/>
                  </a:lnTo>
                  <a:lnTo>
                    <a:pt x="3092" y="1836"/>
                  </a:lnTo>
                  <a:lnTo>
                    <a:pt x="3090" y="1832"/>
                  </a:lnTo>
                  <a:close/>
                  <a:moveTo>
                    <a:pt x="3096" y="2382"/>
                  </a:moveTo>
                  <a:lnTo>
                    <a:pt x="3096" y="2382"/>
                  </a:lnTo>
                  <a:lnTo>
                    <a:pt x="3094" y="2382"/>
                  </a:lnTo>
                  <a:lnTo>
                    <a:pt x="3098" y="2372"/>
                  </a:lnTo>
                  <a:lnTo>
                    <a:pt x="3102" y="2380"/>
                  </a:lnTo>
                  <a:lnTo>
                    <a:pt x="3096" y="2382"/>
                  </a:lnTo>
                  <a:close/>
                  <a:moveTo>
                    <a:pt x="3122" y="2398"/>
                  </a:moveTo>
                  <a:lnTo>
                    <a:pt x="3122" y="2398"/>
                  </a:lnTo>
                  <a:lnTo>
                    <a:pt x="3112" y="2400"/>
                  </a:lnTo>
                  <a:lnTo>
                    <a:pt x="3114" y="2392"/>
                  </a:lnTo>
                  <a:lnTo>
                    <a:pt x="3118" y="2388"/>
                  </a:lnTo>
                  <a:lnTo>
                    <a:pt x="3122" y="2388"/>
                  </a:lnTo>
                  <a:lnTo>
                    <a:pt x="3122" y="2398"/>
                  </a:lnTo>
                  <a:close/>
                  <a:moveTo>
                    <a:pt x="3144" y="1300"/>
                  </a:moveTo>
                  <a:lnTo>
                    <a:pt x="3144" y="1300"/>
                  </a:lnTo>
                  <a:lnTo>
                    <a:pt x="3142" y="1302"/>
                  </a:lnTo>
                  <a:lnTo>
                    <a:pt x="3138" y="1302"/>
                  </a:lnTo>
                  <a:lnTo>
                    <a:pt x="3126" y="1284"/>
                  </a:lnTo>
                  <a:lnTo>
                    <a:pt x="3132" y="1280"/>
                  </a:lnTo>
                  <a:lnTo>
                    <a:pt x="3134" y="1274"/>
                  </a:lnTo>
                  <a:lnTo>
                    <a:pt x="3124" y="1260"/>
                  </a:lnTo>
                  <a:lnTo>
                    <a:pt x="3122" y="1252"/>
                  </a:lnTo>
                  <a:lnTo>
                    <a:pt x="3122" y="1242"/>
                  </a:lnTo>
                  <a:lnTo>
                    <a:pt x="3130" y="1238"/>
                  </a:lnTo>
                  <a:lnTo>
                    <a:pt x="3134" y="1244"/>
                  </a:lnTo>
                  <a:lnTo>
                    <a:pt x="3136" y="1250"/>
                  </a:lnTo>
                  <a:lnTo>
                    <a:pt x="3140" y="1268"/>
                  </a:lnTo>
                  <a:lnTo>
                    <a:pt x="3144" y="1286"/>
                  </a:lnTo>
                  <a:lnTo>
                    <a:pt x="3144" y="1300"/>
                  </a:lnTo>
                  <a:close/>
                  <a:moveTo>
                    <a:pt x="3230" y="1960"/>
                  </a:moveTo>
                  <a:lnTo>
                    <a:pt x="3230" y="1960"/>
                  </a:lnTo>
                  <a:lnTo>
                    <a:pt x="3226" y="1956"/>
                  </a:lnTo>
                  <a:lnTo>
                    <a:pt x="3230" y="1960"/>
                  </a:lnTo>
                  <a:close/>
                  <a:moveTo>
                    <a:pt x="3218" y="1484"/>
                  </a:moveTo>
                  <a:lnTo>
                    <a:pt x="3218" y="1484"/>
                  </a:lnTo>
                  <a:lnTo>
                    <a:pt x="3224" y="1484"/>
                  </a:lnTo>
                  <a:lnTo>
                    <a:pt x="3224" y="1488"/>
                  </a:lnTo>
                  <a:lnTo>
                    <a:pt x="3216" y="1488"/>
                  </a:lnTo>
                  <a:lnTo>
                    <a:pt x="3218" y="1484"/>
                  </a:lnTo>
                  <a:close/>
                  <a:moveTo>
                    <a:pt x="3192" y="2344"/>
                  </a:moveTo>
                  <a:lnTo>
                    <a:pt x="3192" y="2344"/>
                  </a:lnTo>
                  <a:lnTo>
                    <a:pt x="3192" y="2338"/>
                  </a:lnTo>
                  <a:lnTo>
                    <a:pt x="3196" y="2342"/>
                  </a:lnTo>
                  <a:lnTo>
                    <a:pt x="3192" y="2344"/>
                  </a:lnTo>
                  <a:close/>
                  <a:moveTo>
                    <a:pt x="3194" y="2284"/>
                  </a:moveTo>
                  <a:lnTo>
                    <a:pt x="3194" y="2284"/>
                  </a:lnTo>
                  <a:lnTo>
                    <a:pt x="3198" y="2288"/>
                  </a:lnTo>
                  <a:lnTo>
                    <a:pt x="3194" y="2284"/>
                  </a:lnTo>
                  <a:close/>
                  <a:moveTo>
                    <a:pt x="3214" y="2800"/>
                  </a:moveTo>
                  <a:lnTo>
                    <a:pt x="3214" y="2800"/>
                  </a:lnTo>
                  <a:lnTo>
                    <a:pt x="3214" y="2792"/>
                  </a:lnTo>
                  <a:lnTo>
                    <a:pt x="3222" y="2792"/>
                  </a:lnTo>
                  <a:lnTo>
                    <a:pt x="3220" y="2798"/>
                  </a:lnTo>
                  <a:lnTo>
                    <a:pt x="3214" y="2800"/>
                  </a:lnTo>
                  <a:close/>
                  <a:moveTo>
                    <a:pt x="3226" y="2816"/>
                  </a:moveTo>
                  <a:lnTo>
                    <a:pt x="3226" y="2816"/>
                  </a:lnTo>
                  <a:lnTo>
                    <a:pt x="3224" y="2816"/>
                  </a:lnTo>
                  <a:lnTo>
                    <a:pt x="3222" y="2816"/>
                  </a:lnTo>
                  <a:lnTo>
                    <a:pt x="3224" y="2804"/>
                  </a:lnTo>
                  <a:lnTo>
                    <a:pt x="3228" y="2808"/>
                  </a:lnTo>
                  <a:lnTo>
                    <a:pt x="3226" y="2816"/>
                  </a:lnTo>
                  <a:close/>
                  <a:moveTo>
                    <a:pt x="3226" y="2250"/>
                  </a:moveTo>
                  <a:lnTo>
                    <a:pt x="3226" y="2250"/>
                  </a:lnTo>
                  <a:lnTo>
                    <a:pt x="3236" y="2252"/>
                  </a:lnTo>
                  <a:lnTo>
                    <a:pt x="3230" y="2252"/>
                  </a:lnTo>
                  <a:lnTo>
                    <a:pt x="3226" y="2250"/>
                  </a:lnTo>
                  <a:close/>
                  <a:moveTo>
                    <a:pt x="3238" y="2314"/>
                  </a:moveTo>
                  <a:lnTo>
                    <a:pt x="3238" y="2314"/>
                  </a:lnTo>
                  <a:lnTo>
                    <a:pt x="3236" y="2314"/>
                  </a:lnTo>
                  <a:lnTo>
                    <a:pt x="3232" y="2308"/>
                  </a:lnTo>
                  <a:lnTo>
                    <a:pt x="3238" y="2312"/>
                  </a:lnTo>
                  <a:lnTo>
                    <a:pt x="3238" y="2314"/>
                  </a:lnTo>
                  <a:close/>
                  <a:moveTo>
                    <a:pt x="3242" y="1596"/>
                  </a:moveTo>
                  <a:lnTo>
                    <a:pt x="3242" y="1596"/>
                  </a:lnTo>
                  <a:lnTo>
                    <a:pt x="3240" y="1592"/>
                  </a:lnTo>
                  <a:lnTo>
                    <a:pt x="3244" y="1592"/>
                  </a:lnTo>
                  <a:lnTo>
                    <a:pt x="3242" y="1596"/>
                  </a:lnTo>
                  <a:close/>
                  <a:moveTo>
                    <a:pt x="3244" y="1486"/>
                  </a:moveTo>
                  <a:lnTo>
                    <a:pt x="3244" y="1486"/>
                  </a:lnTo>
                  <a:lnTo>
                    <a:pt x="3238" y="1490"/>
                  </a:lnTo>
                  <a:lnTo>
                    <a:pt x="3230" y="1488"/>
                  </a:lnTo>
                  <a:lnTo>
                    <a:pt x="3238" y="1480"/>
                  </a:lnTo>
                  <a:lnTo>
                    <a:pt x="3248" y="1482"/>
                  </a:lnTo>
                  <a:lnTo>
                    <a:pt x="3244" y="1486"/>
                  </a:lnTo>
                  <a:close/>
                  <a:moveTo>
                    <a:pt x="3250" y="1084"/>
                  </a:moveTo>
                  <a:lnTo>
                    <a:pt x="3250" y="1084"/>
                  </a:lnTo>
                  <a:lnTo>
                    <a:pt x="3258" y="1090"/>
                  </a:lnTo>
                  <a:lnTo>
                    <a:pt x="3258" y="1092"/>
                  </a:lnTo>
                  <a:lnTo>
                    <a:pt x="3252" y="1090"/>
                  </a:lnTo>
                  <a:lnTo>
                    <a:pt x="3250" y="1084"/>
                  </a:lnTo>
                  <a:close/>
                  <a:moveTo>
                    <a:pt x="3262" y="1678"/>
                  </a:moveTo>
                  <a:lnTo>
                    <a:pt x="3262" y="1678"/>
                  </a:lnTo>
                  <a:lnTo>
                    <a:pt x="3258" y="1676"/>
                  </a:lnTo>
                  <a:lnTo>
                    <a:pt x="3260" y="1668"/>
                  </a:lnTo>
                  <a:lnTo>
                    <a:pt x="3264" y="1668"/>
                  </a:lnTo>
                  <a:lnTo>
                    <a:pt x="3262" y="1678"/>
                  </a:lnTo>
                  <a:close/>
                  <a:moveTo>
                    <a:pt x="3260" y="1104"/>
                  </a:moveTo>
                  <a:lnTo>
                    <a:pt x="3260" y="1104"/>
                  </a:lnTo>
                  <a:lnTo>
                    <a:pt x="3260" y="1100"/>
                  </a:lnTo>
                  <a:lnTo>
                    <a:pt x="3264" y="1102"/>
                  </a:lnTo>
                  <a:lnTo>
                    <a:pt x="3260" y="1104"/>
                  </a:lnTo>
                  <a:close/>
                  <a:moveTo>
                    <a:pt x="3286" y="2322"/>
                  </a:moveTo>
                  <a:lnTo>
                    <a:pt x="3286" y="2322"/>
                  </a:lnTo>
                  <a:lnTo>
                    <a:pt x="3282" y="2324"/>
                  </a:lnTo>
                  <a:lnTo>
                    <a:pt x="3276" y="2326"/>
                  </a:lnTo>
                  <a:lnTo>
                    <a:pt x="3278" y="2318"/>
                  </a:lnTo>
                  <a:lnTo>
                    <a:pt x="3286" y="2320"/>
                  </a:lnTo>
                  <a:lnTo>
                    <a:pt x="3286" y="2322"/>
                  </a:lnTo>
                  <a:close/>
                  <a:moveTo>
                    <a:pt x="3300" y="1344"/>
                  </a:moveTo>
                  <a:lnTo>
                    <a:pt x="3300" y="1344"/>
                  </a:lnTo>
                  <a:lnTo>
                    <a:pt x="3304" y="1346"/>
                  </a:lnTo>
                  <a:lnTo>
                    <a:pt x="3300" y="1344"/>
                  </a:lnTo>
                  <a:close/>
                  <a:moveTo>
                    <a:pt x="3308" y="1672"/>
                  </a:moveTo>
                  <a:lnTo>
                    <a:pt x="3308" y="1672"/>
                  </a:lnTo>
                  <a:lnTo>
                    <a:pt x="3302" y="1672"/>
                  </a:lnTo>
                  <a:lnTo>
                    <a:pt x="3302" y="1664"/>
                  </a:lnTo>
                  <a:lnTo>
                    <a:pt x="3308" y="1664"/>
                  </a:lnTo>
                  <a:lnTo>
                    <a:pt x="3312" y="1668"/>
                  </a:lnTo>
                  <a:lnTo>
                    <a:pt x="3308" y="1672"/>
                  </a:lnTo>
                  <a:close/>
                  <a:moveTo>
                    <a:pt x="3412" y="2460"/>
                  </a:moveTo>
                  <a:lnTo>
                    <a:pt x="3412" y="2460"/>
                  </a:lnTo>
                  <a:lnTo>
                    <a:pt x="3414" y="2456"/>
                  </a:lnTo>
                  <a:lnTo>
                    <a:pt x="3414" y="2458"/>
                  </a:lnTo>
                  <a:lnTo>
                    <a:pt x="3412" y="2460"/>
                  </a:lnTo>
                  <a:close/>
                  <a:moveTo>
                    <a:pt x="4110" y="2834"/>
                  </a:moveTo>
                  <a:lnTo>
                    <a:pt x="4110" y="2834"/>
                  </a:lnTo>
                  <a:lnTo>
                    <a:pt x="4106" y="2830"/>
                  </a:lnTo>
                  <a:lnTo>
                    <a:pt x="4108" y="2832"/>
                  </a:lnTo>
                  <a:lnTo>
                    <a:pt x="4110" y="2834"/>
                  </a:lnTo>
                  <a:close/>
                  <a:moveTo>
                    <a:pt x="4080" y="2770"/>
                  </a:moveTo>
                  <a:lnTo>
                    <a:pt x="4080" y="2770"/>
                  </a:lnTo>
                  <a:lnTo>
                    <a:pt x="4088" y="2772"/>
                  </a:lnTo>
                  <a:lnTo>
                    <a:pt x="4088" y="2776"/>
                  </a:lnTo>
                  <a:lnTo>
                    <a:pt x="4088" y="2778"/>
                  </a:lnTo>
                  <a:lnTo>
                    <a:pt x="4082" y="2782"/>
                  </a:lnTo>
                  <a:lnTo>
                    <a:pt x="4080" y="2776"/>
                  </a:lnTo>
                  <a:lnTo>
                    <a:pt x="4080" y="2770"/>
                  </a:lnTo>
                  <a:close/>
                  <a:moveTo>
                    <a:pt x="3870" y="2702"/>
                  </a:moveTo>
                  <a:lnTo>
                    <a:pt x="3870" y="2702"/>
                  </a:lnTo>
                  <a:lnTo>
                    <a:pt x="3866" y="2704"/>
                  </a:lnTo>
                  <a:lnTo>
                    <a:pt x="3864" y="2698"/>
                  </a:lnTo>
                  <a:lnTo>
                    <a:pt x="3870" y="2702"/>
                  </a:lnTo>
                  <a:close/>
                  <a:moveTo>
                    <a:pt x="3656" y="1972"/>
                  </a:moveTo>
                  <a:lnTo>
                    <a:pt x="3656" y="1972"/>
                  </a:lnTo>
                  <a:lnTo>
                    <a:pt x="3660" y="1974"/>
                  </a:lnTo>
                  <a:lnTo>
                    <a:pt x="3662" y="1976"/>
                  </a:lnTo>
                  <a:lnTo>
                    <a:pt x="3658" y="1976"/>
                  </a:lnTo>
                  <a:lnTo>
                    <a:pt x="3656" y="1972"/>
                  </a:lnTo>
                  <a:close/>
                  <a:moveTo>
                    <a:pt x="3722" y="2232"/>
                  </a:moveTo>
                  <a:lnTo>
                    <a:pt x="3722" y="2232"/>
                  </a:lnTo>
                  <a:lnTo>
                    <a:pt x="3714" y="2232"/>
                  </a:lnTo>
                  <a:lnTo>
                    <a:pt x="3716" y="2228"/>
                  </a:lnTo>
                  <a:lnTo>
                    <a:pt x="3722" y="2230"/>
                  </a:lnTo>
                  <a:lnTo>
                    <a:pt x="3722" y="2232"/>
                  </a:lnTo>
                  <a:close/>
                  <a:moveTo>
                    <a:pt x="3722" y="2086"/>
                  </a:moveTo>
                  <a:lnTo>
                    <a:pt x="3722" y="2086"/>
                  </a:lnTo>
                  <a:lnTo>
                    <a:pt x="3720" y="2082"/>
                  </a:lnTo>
                  <a:lnTo>
                    <a:pt x="3724" y="2082"/>
                  </a:lnTo>
                  <a:lnTo>
                    <a:pt x="3722" y="2086"/>
                  </a:lnTo>
                  <a:close/>
                  <a:moveTo>
                    <a:pt x="3988" y="2130"/>
                  </a:moveTo>
                  <a:lnTo>
                    <a:pt x="3988" y="2130"/>
                  </a:lnTo>
                  <a:lnTo>
                    <a:pt x="3988" y="2126"/>
                  </a:lnTo>
                  <a:lnTo>
                    <a:pt x="3990" y="2128"/>
                  </a:lnTo>
                  <a:lnTo>
                    <a:pt x="3988" y="2130"/>
                  </a:lnTo>
                  <a:close/>
                  <a:moveTo>
                    <a:pt x="4108" y="1754"/>
                  </a:moveTo>
                  <a:lnTo>
                    <a:pt x="4108" y="1754"/>
                  </a:lnTo>
                  <a:lnTo>
                    <a:pt x="4106" y="1750"/>
                  </a:lnTo>
                  <a:lnTo>
                    <a:pt x="4106" y="1746"/>
                  </a:lnTo>
                  <a:lnTo>
                    <a:pt x="4112" y="1750"/>
                  </a:lnTo>
                  <a:lnTo>
                    <a:pt x="4108" y="1754"/>
                  </a:lnTo>
                  <a:close/>
                  <a:moveTo>
                    <a:pt x="4142" y="2176"/>
                  </a:moveTo>
                  <a:lnTo>
                    <a:pt x="4142" y="2176"/>
                  </a:lnTo>
                  <a:lnTo>
                    <a:pt x="4144" y="2172"/>
                  </a:lnTo>
                  <a:lnTo>
                    <a:pt x="4146" y="2176"/>
                  </a:lnTo>
                  <a:lnTo>
                    <a:pt x="4142" y="2176"/>
                  </a:lnTo>
                  <a:close/>
                  <a:moveTo>
                    <a:pt x="4176" y="1698"/>
                  </a:moveTo>
                  <a:lnTo>
                    <a:pt x="4176" y="1698"/>
                  </a:lnTo>
                  <a:lnTo>
                    <a:pt x="4174" y="1698"/>
                  </a:lnTo>
                  <a:lnTo>
                    <a:pt x="4174" y="1690"/>
                  </a:lnTo>
                  <a:lnTo>
                    <a:pt x="4180" y="1694"/>
                  </a:lnTo>
                  <a:lnTo>
                    <a:pt x="4176" y="16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xmlns="" id="{C9AE0EE5-FAA8-4ACE-9AD3-6E24FA22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189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7">
              <a:extLst>
                <a:ext uri="{FF2B5EF4-FFF2-40B4-BE49-F238E27FC236}">
                  <a16:creationId xmlns:a16="http://schemas.microsoft.com/office/drawing/2014/main" xmlns="" id="{523F11CE-C76B-4818-B0E1-E6E44D6C0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211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4 h 6"/>
                <a:gd name="T10" fmla="*/ 2 w 4"/>
                <a:gd name="T11" fmla="*/ 0 h 6"/>
                <a:gd name="T12" fmla="*/ 2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8">
              <a:extLst>
                <a:ext uri="{FF2B5EF4-FFF2-40B4-BE49-F238E27FC236}">
                  <a16:creationId xmlns:a16="http://schemas.microsoft.com/office/drawing/2014/main" xmlns="" id="{DA4E1580-57A9-4C8B-B12B-EDB96694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xmlns="" id="{9F655B3C-7AD3-4C21-85D2-602A7ABEB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327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4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2 h 6"/>
                <a:gd name="T20" fmla="*/ 2 w 6"/>
                <a:gd name="T21" fmla="*/ 0 h 6"/>
                <a:gd name="T22" fmla="*/ 2 w 6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xmlns="" id="{CB0B96E6-2EED-44B5-9F36-23B5F6885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283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0 h 10"/>
                <a:gd name="T4" fmla="*/ 0 w 20"/>
                <a:gd name="T5" fmla="*/ 10 h 10"/>
                <a:gd name="T6" fmla="*/ 0 w 20"/>
                <a:gd name="T7" fmla="*/ 10 h 10"/>
                <a:gd name="T8" fmla="*/ 12 w 20"/>
                <a:gd name="T9" fmla="*/ 8 h 10"/>
                <a:gd name="T10" fmla="*/ 16 w 20"/>
                <a:gd name="T11" fmla="*/ 6 h 10"/>
                <a:gd name="T12" fmla="*/ 20 w 20"/>
                <a:gd name="T13" fmla="*/ 0 h 10"/>
                <a:gd name="T14" fmla="*/ 20 w 20"/>
                <a:gd name="T15" fmla="*/ 0 h 10"/>
                <a:gd name="T16" fmla="*/ 0 w 20"/>
                <a:gd name="T17" fmla="*/ 0 h 10"/>
                <a:gd name="T18" fmla="*/ 0 w 20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0"/>
                <a:gd name="T32" fmla="*/ 20 w 2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xmlns="" id="{867BC7AA-FA26-4DAB-A123-B08177ED6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33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2">
              <a:extLst>
                <a:ext uri="{FF2B5EF4-FFF2-40B4-BE49-F238E27FC236}">
                  <a16:creationId xmlns:a16="http://schemas.microsoft.com/office/drawing/2014/main" xmlns="" id="{9931955E-3BA0-4C6D-BC00-926F03976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365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2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0 h 6"/>
                <a:gd name="T14" fmla="*/ 2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3">
              <a:extLst>
                <a:ext uri="{FF2B5EF4-FFF2-40B4-BE49-F238E27FC236}">
                  <a16:creationId xmlns:a16="http://schemas.microsoft.com/office/drawing/2014/main" xmlns="" id="{6B3AF359-CC03-4A31-A9C7-079797481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3369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2 w 6"/>
                <a:gd name="T3" fmla="*/ 0 h 10"/>
                <a:gd name="T4" fmla="*/ 0 w 6"/>
                <a:gd name="T5" fmla="*/ 8 h 10"/>
                <a:gd name="T6" fmla="*/ 0 w 6"/>
                <a:gd name="T7" fmla="*/ 8 h 10"/>
                <a:gd name="T8" fmla="*/ 4 w 6"/>
                <a:gd name="T9" fmla="*/ 10 h 10"/>
                <a:gd name="T10" fmla="*/ 4 w 6"/>
                <a:gd name="T11" fmla="*/ 10 h 10"/>
                <a:gd name="T12" fmla="*/ 6 w 6"/>
                <a:gd name="T13" fmla="*/ 10 h 10"/>
                <a:gd name="T14" fmla="*/ 6 w 6"/>
                <a:gd name="T15" fmla="*/ 10 h 10"/>
                <a:gd name="T16" fmla="*/ 6 w 6"/>
                <a:gd name="T17" fmla="*/ 4 h 10"/>
                <a:gd name="T18" fmla="*/ 6 w 6"/>
                <a:gd name="T19" fmla="*/ 4 h 10"/>
                <a:gd name="T20" fmla="*/ 2 w 6"/>
                <a:gd name="T21" fmla="*/ 0 h 10"/>
                <a:gd name="T22" fmla="*/ 2 w 6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0"/>
                <a:gd name="T38" fmla="*/ 6 w 6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0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4">
              <a:extLst>
                <a:ext uri="{FF2B5EF4-FFF2-40B4-BE49-F238E27FC236}">
                  <a16:creationId xmlns:a16="http://schemas.microsoft.com/office/drawing/2014/main" xmlns="" id="{7ABC5197-8639-4E4A-A7EA-E43BCBAB6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377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2 w 8"/>
                <a:gd name="T5" fmla="*/ 2 h 2"/>
                <a:gd name="T6" fmla="*/ 8 w 8"/>
                <a:gd name="T7" fmla="*/ 0 h 2"/>
                <a:gd name="T8" fmla="*/ 8 w 8"/>
                <a:gd name="T9" fmla="*/ 0 h 2"/>
                <a:gd name="T10" fmla="*/ 0 w 8"/>
                <a:gd name="T11" fmla="*/ 0 h 2"/>
                <a:gd name="T12" fmla="*/ 0 w 8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"/>
                <a:gd name="T23" fmla="*/ 8 w 8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xmlns="" id="{AA6748B6-6E30-4726-B6F5-D88BF362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387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0 w 6"/>
                <a:gd name="T11" fmla="*/ 0 h 4"/>
                <a:gd name="T12" fmla="*/ 0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xmlns="" id="{9025C279-D2AE-49E1-B1BE-F0CBBD754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3501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4 w 10"/>
                <a:gd name="T5" fmla="*/ 8 h 8"/>
                <a:gd name="T6" fmla="*/ 4 w 10"/>
                <a:gd name="T7" fmla="*/ 8 h 8"/>
                <a:gd name="T8" fmla="*/ 6 w 10"/>
                <a:gd name="T9" fmla="*/ 8 h 8"/>
                <a:gd name="T10" fmla="*/ 6 w 10"/>
                <a:gd name="T11" fmla="*/ 8 h 8"/>
                <a:gd name="T12" fmla="*/ 10 w 10"/>
                <a:gd name="T13" fmla="*/ 0 h 8"/>
                <a:gd name="T14" fmla="*/ 10 w 10"/>
                <a:gd name="T15" fmla="*/ 0 h 8"/>
                <a:gd name="T16" fmla="*/ 0 w 10"/>
                <a:gd name="T17" fmla="*/ 0 h 8"/>
                <a:gd name="T18" fmla="*/ 0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8"/>
                <a:gd name="T32" fmla="*/ 10 w 10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xmlns="" id="{B311B166-078E-467D-A7FF-CC4051E88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51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  <a:gd name="T8" fmla="*/ 6 w 6"/>
                <a:gd name="T9" fmla="*/ 0 h 6"/>
                <a:gd name="T10" fmla="*/ 6 w 6"/>
                <a:gd name="T11" fmla="*/ 0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xmlns="" id="{387D3DD6-3602-4BFD-8DD1-A0A576430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351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  <a:gd name="T8" fmla="*/ 2 w 4"/>
                <a:gd name="T9" fmla="*/ 2 h 4"/>
                <a:gd name="T10" fmla="*/ 0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xmlns="" id="{161CE979-F179-4CFB-963D-558D68576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521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xmlns="" id="{AD707DD6-BA23-44FD-A0A7-737AAB4D2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531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2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xmlns="" id="{E74A8D29-79CC-4C05-A66D-F3E42F7C2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3537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xmlns="" id="{D0769C39-663F-4CEC-A12A-2C0807E3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55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2 h 4"/>
                <a:gd name="T6" fmla="*/ 8 w 8"/>
                <a:gd name="T7" fmla="*/ 4 h 4"/>
                <a:gd name="T8" fmla="*/ 8 w 8"/>
                <a:gd name="T9" fmla="*/ 4 h 4"/>
                <a:gd name="T10" fmla="*/ 0 w 8"/>
                <a:gd name="T11" fmla="*/ 0 h 4"/>
                <a:gd name="T12" fmla="*/ 0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xmlns="" id="{5DF29CDD-0F34-4E7E-A64D-E6D464636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5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xmlns="" id="{20FA1C1D-39B2-46B0-B727-1BAF78A24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3565"/>
              <a:ext cx="8" cy="8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6 w 8"/>
                <a:gd name="T9" fmla="*/ 8 h 8"/>
                <a:gd name="T10" fmla="*/ 6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0 h 8"/>
                <a:gd name="T18" fmla="*/ 8 w 8"/>
                <a:gd name="T19" fmla="*/ 0 h 8"/>
                <a:gd name="T20" fmla="*/ 4 w 8"/>
                <a:gd name="T21" fmla="*/ 0 h 8"/>
                <a:gd name="T22" fmla="*/ 4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5">
              <a:extLst>
                <a:ext uri="{FF2B5EF4-FFF2-40B4-BE49-F238E27FC236}">
                  <a16:creationId xmlns:a16="http://schemas.microsoft.com/office/drawing/2014/main" xmlns="" id="{9FB92EDD-7C8F-414C-B614-AD49F3C64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581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2 w 8"/>
                <a:gd name="T9" fmla="*/ 6 h 8"/>
                <a:gd name="T10" fmla="*/ 2 w 8"/>
                <a:gd name="T11" fmla="*/ 6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8 h 8"/>
                <a:gd name="T20" fmla="*/ 6 w 8"/>
                <a:gd name="T21" fmla="*/ 2 h 8"/>
                <a:gd name="T22" fmla="*/ 0 w 8"/>
                <a:gd name="T23" fmla="*/ 0 h 8"/>
                <a:gd name="T24" fmla="*/ 0 w 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6">
              <a:extLst>
                <a:ext uri="{FF2B5EF4-FFF2-40B4-BE49-F238E27FC236}">
                  <a16:creationId xmlns:a16="http://schemas.microsoft.com/office/drawing/2014/main" xmlns="" id="{5F8957FC-BEFE-460C-A321-8035DE09C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3589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8 h 8"/>
                <a:gd name="T6" fmla="*/ 0 w 6"/>
                <a:gd name="T7" fmla="*/ 8 h 8"/>
                <a:gd name="T8" fmla="*/ 2 w 6"/>
                <a:gd name="T9" fmla="*/ 8 h 8"/>
                <a:gd name="T10" fmla="*/ 2 w 6"/>
                <a:gd name="T11" fmla="*/ 8 h 8"/>
                <a:gd name="T12" fmla="*/ 6 w 6"/>
                <a:gd name="T13" fmla="*/ 4 h 8"/>
                <a:gd name="T14" fmla="*/ 6 w 6"/>
                <a:gd name="T15" fmla="*/ 4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7">
              <a:extLst>
                <a:ext uri="{FF2B5EF4-FFF2-40B4-BE49-F238E27FC236}">
                  <a16:creationId xmlns:a16="http://schemas.microsoft.com/office/drawing/2014/main" xmlns="" id="{E5E01C07-F3EF-4E96-B317-3F89522E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589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8">
              <a:extLst>
                <a:ext uri="{FF2B5EF4-FFF2-40B4-BE49-F238E27FC236}">
                  <a16:creationId xmlns:a16="http://schemas.microsoft.com/office/drawing/2014/main" xmlns="" id="{C339D62C-61CA-4AB2-B2B6-92A6F2D6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359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9">
              <a:extLst>
                <a:ext uri="{FF2B5EF4-FFF2-40B4-BE49-F238E27FC236}">
                  <a16:creationId xmlns:a16="http://schemas.microsoft.com/office/drawing/2014/main" xmlns="" id="{9A34C8EC-FBFD-445A-A614-4F7A836D1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595"/>
              <a:ext cx="8" cy="6"/>
            </a:xfrm>
            <a:custGeom>
              <a:avLst/>
              <a:gdLst>
                <a:gd name="T0" fmla="*/ 2 w 8"/>
                <a:gd name="T1" fmla="*/ 0 h 6"/>
                <a:gd name="T2" fmla="*/ 2 w 8"/>
                <a:gd name="T3" fmla="*/ 0 h 6"/>
                <a:gd name="T4" fmla="*/ 0 w 8"/>
                <a:gd name="T5" fmla="*/ 2 h 6"/>
                <a:gd name="T6" fmla="*/ 0 w 8"/>
                <a:gd name="T7" fmla="*/ 2 h 6"/>
                <a:gd name="T8" fmla="*/ 8 w 8"/>
                <a:gd name="T9" fmla="*/ 6 h 6"/>
                <a:gd name="T10" fmla="*/ 8 w 8"/>
                <a:gd name="T11" fmla="*/ 6 h 6"/>
                <a:gd name="T12" fmla="*/ 8 w 8"/>
                <a:gd name="T13" fmla="*/ 0 h 6"/>
                <a:gd name="T14" fmla="*/ 8 w 8"/>
                <a:gd name="T15" fmla="*/ 0 h 6"/>
                <a:gd name="T16" fmla="*/ 2 w 8"/>
                <a:gd name="T17" fmla="*/ 0 h 6"/>
                <a:gd name="T18" fmla="*/ 2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xmlns="" id="{93D13C8B-AF94-4DC7-B3C3-3F127582F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615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8 w 8"/>
                <a:gd name="T9" fmla="*/ 2 h 4"/>
                <a:gd name="T10" fmla="*/ 6 w 8"/>
                <a:gd name="T11" fmla="*/ 0 h 4"/>
                <a:gd name="T12" fmla="*/ 6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xmlns="" id="{4F34F060-F640-4AB2-80CA-BA199716A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3617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2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2">
              <a:extLst>
                <a:ext uri="{FF2B5EF4-FFF2-40B4-BE49-F238E27FC236}">
                  <a16:creationId xmlns:a16="http://schemas.microsoft.com/office/drawing/2014/main" xmlns="" id="{72BB5FCA-5DF7-4406-9C63-0D419C0DD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3647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3">
              <a:extLst>
                <a:ext uri="{FF2B5EF4-FFF2-40B4-BE49-F238E27FC236}">
                  <a16:creationId xmlns:a16="http://schemas.microsoft.com/office/drawing/2014/main" xmlns="" id="{3B1A4A11-BAC6-4A27-B047-851D74EC1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364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xmlns="" id="{659089A8-F8F7-45FB-A51B-6ACFF6235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66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0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6"/>
                <a:gd name="T26" fmla="*/ 2 w 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85">
              <a:extLst>
                <a:ext uri="{FF2B5EF4-FFF2-40B4-BE49-F238E27FC236}">
                  <a16:creationId xmlns:a16="http://schemas.microsoft.com/office/drawing/2014/main" xmlns="" id="{A94FFDD3-FCF9-4FD1-9940-A14FA60F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693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4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2 h 8"/>
                <a:gd name="T18" fmla="*/ 8 w 8"/>
                <a:gd name="T19" fmla="*/ 2 h 8"/>
                <a:gd name="T20" fmla="*/ 2 w 8"/>
                <a:gd name="T21" fmla="*/ 0 h 8"/>
                <a:gd name="T22" fmla="*/ 2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6">
              <a:extLst>
                <a:ext uri="{FF2B5EF4-FFF2-40B4-BE49-F238E27FC236}">
                  <a16:creationId xmlns:a16="http://schemas.microsoft.com/office/drawing/2014/main" xmlns="" id="{AE6EB6DA-5E57-4FD5-815E-192BBBB11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795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0 h 10"/>
                <a:gd name="T4" fmla="*/ 0 w 6"/>
                <a:gd name="T5" fmla="*/ 6 h 10"/>
                <a:gd name="T6" fmla="*/ 4 w 6"/>
                <a:gd name="T7" fmla="*/ 10 h 10"/>
                <a:gd name="T8" fmla="*/ 4 w 6"/>
                <a:gd name="T9" fmla="*/ 10 h 10"/>
                <a:gd name="T10" fmla="*/ 6 w 6"/>
                <a:gd name="T11" fmla="*/ 6 h 10"/>
                <a:gd name="T12" fmla="*/ 6 w 6"/>
                <a:gd name="T13" fmla="*/ 6 h 10"/>
                <a:gd name="T14" fmla="*/ 0 w 6"/>
                <a:gd name="T15" fmla="*/ 0 h 10"/>
                <a:gd name="T16" fmla="*/ 0 w 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7">
              <a:extLst>
                <a:ext uri="{FF2B5EF4-FFF2-40B4-BE49-F238E27FC236}">
                  <a16:creationId xmlns:a16="http://schemas.microsoft.com/office/drawing/2014/main" xmlns="" id="{06CD607D-8D9F-4430-A859-6AC23F24F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3807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2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0 w 6"/>
                <a:gd name="T11" fmla="*/ 0 h 2"/>
                <a:gd name="T12" fmla="*/ 0 w 6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8">
              <a:extLst>
                <a:ext uri="{FF2B5EF4-FFF2-40B4-BE49-F238E27FC236}">
                  <a16:creationId xmlns:a16="http://schemas.microsoft.com/office/drawing/2014/main" xmlns="" id="{00EBC3DF-F3D0-4812-A3AC-F31B681D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86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 w 6"/>
                <a:gd name="T5" fmla="*/ 6 h 6"/>
                <a:gd name="T6" fmla="*/ 2 w 6"/>
                <a:gd name="T7" fmla="*/ 6 h 6"/>
                <a:gd name="T8" fmla="*/ 6 w 6"/>
                <a:gd name="T9" fmla="*/ 4 h 6"/>
                <a:gd name="T10" fmla="*/ 6 w 6"/>
                <a:gd name="T11" fmla="*/ 4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9">
              <a:extLst>
                <a:ext uri="{FF2B5EF4-FFF2-40B4-BE49-F238E27FC236}">
                  <a16:creationId xmlns:a16="http://schemas.microsoft.com/office/drawing/2014/main" xmlns="" id="{8C814F90-979F-4FF4-A328-EFC0F83B2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911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8 h 8"/>
                <a:gd name="T6" fmla="*/ 0 w 2"/>
                <a:gd name="T7" fmla="*/ 8 h 8"/>
                <a:gd name="T8" fmla="*/ 2 w 2"/>
                <a:gd name="T9" fmla="*/ 8 h 8"/>
                <a:gd name="T10" fmla="*/ 2 w 2"/>
                <a:gd name="T11" fmla="*/ 8 h 8"/>
                <a:gd name="T12" fmla="*/ 0 w 2"/>
                <a:gd name="T13" fmla="*/ 0 h 8"/>
                <a:gd name="T14" fmla="*/ 0 w 2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8"/>
                <a:gd name="T26" fmla="*/ 2 w 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0">
              <a:extLst>
                <a:ext uri="{FF2B5EF4-FFF2-40B4-BE49-F238E27FC236}">
                  <a16:creationId xmlns:a16="http://schemas.microsoft.com/office/drawing/2014/main" xmlns="" id="{3EE49B9A-A5AC-4ACF-8E40-B5BDBDD96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925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2 w 8"/>
                <a:gd name="T17" fmla="*/ 0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1">
              <a:extLst>
                <a:ext uri="{FF2B5EF4-FFF2-40B4-BE49-F238E27FC236}">
                  <a16:creationId xmlns:a16="http://schemas.microsoft.com/office/drawing/2014/main" xmlns="" id="{772EB8DD-3436-4EC4-9397-D15854BEC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983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92">
              <a:extLst>
                <a:ext uri="{FF2B5EF4-FFF2-40B4-BE49-F238E27FC236}">
                  <a16:creationId xmlns:a16="http://schemas.microsoft.com/office/drawing/2014/main" xmlns="" id="{46688449-B943-47AE-9A31-F4F3130F4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993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0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93">
              <a:extLst>
                <a:ext uri="{FF2B5EF4-FFF2-40B4-BE49-F238E27FC236}">
                  <a16:creationId xmlns:a16="http://schemas.microsoft.com/office/drawing/2014/main" xmlns="" id="{3F46E8EA-D089-4831-A9DB-4F07B629D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99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4 w 6"/>
                <a:gd name="T9" fmla="*/ 6 h 6"/>
                <a:gd name="T10" fmla="*/ 6 w 6"/>
                <a:gd name="T11" fmla="*/ 2 h 6"/>
                <a:gd name="T12" fmla="*/ 6 w 6"/>
                <a:gd name="T13" fmla="*/ 2 h 6"/>
                <a:gd name="T14" fmla="*/ 0 w 6"/>
                <a:gd name="T15" fmla="*/ 0 h 6"/>
                <a:gd name="T16" fmla="*/ 0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4">
              <a:extLst>
                <a:ext uri="{FF2B5EF4-FFF2-40B4-BE49-F238E27FC236}">
                  <a16:creationId xmlns:a16="http://schemas.microsoft.com/office/drawing/2014/main" xmlns="" id="{9F701FF6-A61D-4F4B-9C5F-B1D02E850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411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5">
              <a:extLst>
                <a:ext uri="{FF2B5EF4-FFF2-40B4-BE49-F238E27FC236}">
                  <a16:creationId xmlns:a16="http://schemas.microsoft.com/office/drawing/2014/main" xmlns="" id="{7E40D8AA-C38F-44A0-A96A-ADF08CAF6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4169"/>
              <a:ext cx="8" cy="4"/>
            </a:xfrm>
            <a:custGeom>
              <a:avLst/>
              <a:gdLst>
                <a:gd name="T0" fmla="*/ 2 w 8"/>
                <a:gd name="T1" fmla="*/ 0 h 4"/>
                <a:gd name="T2" fmla="*/ 2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4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2 w 8"/>
                <a:gd name="T15" fmla="*/ 0 h 4"/>
                <a:gd name="T16" fmla="*/ 2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6">
              <a:extLst>
                <a:ext uri="{FF2B5EF4-FFF2-40B4-BE49-F238E27FC236}">
                  <a16:creationId xmlns:a16="http://schemas.microsoft.com/office/drawing/2014/main" xmlns="" id="{55D1DAB2-5BCA-4973-A558-0EE13B6E5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418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2 h 6"/>
                <a:gd name="T14" fmla="*/ 6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57886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Nice Urgent Suspected Lung Cancer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98" y="1690688"/>
            <a:ext cx="10590402" cy="4869503"/>
          </a:xfrm>
        </p:spPr>
        <p:txBody>
          <a:bodyPr>
            <a:normAutofit fontScale="47500" lnSpcReduction="20000"/>
          </a:bodyPr>
          <a:lstStyle/>
          <a:p>
            <a:pPr>
              <a:buFont typeface="Arial"/>
              <a:buChar char="•"/>
            </a:pPr>
            <a:endParaRPr lang="en-US" sz="2900" dirty="0"/>
          </a:p>
          <a:p>
            <a:pPr>
              <a:buFont typeface="Arial"/>
              <a:buChar char="•"/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Urgent suspected cancer referral if</a:t>
            </a:r>
          </a:p>
          <a:p>
            <a:pPr lvl="1">
              <a:buFont typeface="Arial"/>
              <a:buChar char="•"/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40+ with </a:t>
            </a:r>
            <a:r>
              <a:rPr lang="en-US" sz="3400" dirty="0">
                <a:solidFill>
                  <a:srgbClr val="7030A0"/>
                </a:solidFill>
              </a:rPr>
              <a:t>unexplained </a:t>
            </a:r>
            <a:r>
              <a:rPr lang="en-US" sz="3400" dirty="0" err="1">
                <a:solidFill>
                  <a:srgbClr val="7030A0"/>
                </a:solidFill>
              </a:rPr>
              <a:t>haemoptysis</a:t>
            </a:r>
            <a:endParaRPr lang="en-US" sz="3400" dirty="0">
              <a:solidFill>
                <a:srgbClr val="7030A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CXR suggestive of lung cancer</a:t>
            </a:r>
          </a:p>
          <a:p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Urgent x-ray in people 40+ if 2 unexplained symptoms (never smokers) or 1 unexplained symptom (current/ex smokers)</a:t>
            </a:r>
          </a:p>
          <a:p>
            <a:pPr lvl="1">
              <a:buFont typeface="Arial"/>
              <a:buChar char="•"/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cough</a:t>
            </a:r>
          </a:p>
          <a:p>
            <a:pPr lvl="1">
              <a:buFont typeface="Arial"/>
              <a:buChar char="•"/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sob</a:t>
            </a:r>
          </a:p>
          <a:p>
            <a:pPr lvl="1">
              <a:buFont typeface="Arial"/>
              <a:buChar char="•"/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fatigue </a:t>
            </a:r>
          </a:p>
          <a:p>
            <a:pPr lvl="1">
              <a:buFont typeface="Arial"/>
              <a:buChar char="•"/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chest pains</a:t>
            </a:r>
          </a:p>
          <a:p>
            <a:pPr lvl="1">
              <a:buFont typeface="Arial"/>
              <a:buChar char="•"/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weight loss</a:t>
            </a:r>
          </a:p>
          <a:p>
            <a:pPr lvl="1">
              <a:buFont typeface="Arial"/>
              <a:buChar char="•"/>
            </a:pPr>
            <a:r>
              <a:rPr lang="en-US" sz="3400" dirty="0">
                <a:solidFill>
                  <a:srgbClr val="7030A0"/>
                </a:solidFill>
              </a:rPr>
              <a:t>appetite loss</a:t>
            </a:r>
          </a:p>
          <a:p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Consider urgent x-ray in people 40+ if</a:t>
            </a:r>
          </a:p>
          <a:p>
            <a:pPr lvl="1" fontAlgn="base"/>
            <a:r>
              <a:rPr lang="en-GB" sz="3400" dirty="0">
                <a:solidFill>
                  <a:schemeClr val="accent6">
                    <a:lumMod val="50000"/>
                  </a:schemeClr>
                </a:solidFill>
              </a:rPr>
              <a:t>Persistent/recurrent chest infection</a:t>
            </a:r>
          </a:p>
          <a:p>
            <a:pPr lvl="1" fontAlgn="base"/>
            <a:r>
              <a:rPr lang="en-GB" sz="3400" dirty="0">
                <a:solidFill>
                  <a:schemeClr val="accent6">
                    <a:lumMod val="50000"/>
                  </a:schemeClr>
                </a:solidFill>
              </a:rPr>
              <a:t>finger clubbing</a:t>
            </a:r>
          </a:p>
          <a:p>
            <a:pPr lvl="1" fontAlgn="base"/>
            <a:r>
              <a:rPr lang="en-GB" sz="3400" dirty="0">
                <a:solidFill>
                  <a:schemeClr val="accent6">
                    <a:lumMod val="50000"/>
                  </a:schemeClr>
                </a:solidFill>
              </a:rPr>
              <a:t>supraclavicular lymphadenopathy or persistent cervical lymphadenopathy</a:t>
            </a:r>
          </a:p>
          <a:p>
            <a:pPr lvl="1" fontAlgn="base"/>
            <a:r>
              <a:rPr lang="en-GB" sz="3400" dirty="0">
                <a:solidFill>
                  <a:srgbClr val="7030A0"/>
                </a:solidFill>
              </a:rPr>
              <a:t>thrombocytosis</a:t>
            </a:r>
          </a:p>
          <a:p>
            <a:pPr>
              <a:buFont typeface="Arial"/>
              <a:buChar char="•"/>
            </a:pPr>
            <a:endParaRPr lang="en-US" sz="29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/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xmlns="" id="{FB3EB7F0-B37C-489F-98AE-0290C30DAB81}"/>
              </a:ext>
            </a:extLst>
          </p:cNvPr>
          <p:cNvGrpSpPr>
            <a:grpSpLocks/>
          </p:cNvGrpSpPr>
          <p:nvPr/>
        </p:nvGrpSpPr>
        <p:grpSpPr bwMode="auto">
          <a:xfrm>
            <a:off x="-3975596" y="5570584"/>
            <a:ext cx="15867246" cy="922175"/>
            <a:chOff x="1376" y="1524"/>
            <a:chExt cx="46707" cy="3087"/>
          </a:xfrm>
        </p:grpSpPr>
        <p:sp>
          <p:nvSpPr>
            <p:cNvPr id="5" name="Freeform 55">
              <a:extLst>
                <a:ext uri="{FF2B5EF4-FFF2-40B4-BE49-F238E27FC236}">
                  <a16:creationId xmlns:a16="http://schemas.microsoft.com/office/drawing/2014/main" xmlns="" id="{C6C0C283-C319-4D7D-8DC7-5CBD263D1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16" y="1524"/>
              <a:ext cx="3167" cy="3087"/>
            </a:xfrm>
            <a:custGeom>
              <a:avLst/>
              <a:gdLst>
                <a:gd name="T0" fmla="*/ 4016 w 4452"/>
                <a:gd name="T1" fmla="*/ 1176 h 4286"/>
                <a:gd name="T2" fmla="*/ 3046 w 4452"/>
                <a:gd name="T3" fmla="*/ 1176 h 4286"/>
                <a:gd name="T4" fmla="*/ 2802 w 4452"/>
                <a:gd name="T5" fmla="*/ 170 h 4286"/>
                <a:gd name="T6" fmla="*/ 2036 w 4452"/>
                <a:gd name="T7" fmla="*/ 8 h 4286"/>
                <a:gd name="T8" fmla="*/ 1188 w 4452"/>
                <a:gd name="T9" fmla="*/ 374 h 4286"/>
                <a:gd name="T10" fmla="*/ 732 w 4452"/>
                <a:gd name="T11" fmla="*/ 964 h 4286"/>
                <a:gd name="T12" fmla="*/ 394 w 4452"/>
                <a:gd name="T13" fmla="*/ 1580 h 4286"/>
                <a:gd name="T14" fmla="*/ 16 w 4452"/>
                <a:gd name="T15" fmla="*/ 2314 h 4286"/>
                <a:gd name="T16" fmla="*/ 246 w 4452"/>
                <a:gd name="T17" fmla="*/ 3116 h 4286"/>
                <a:gd name="T18" fmla="*/ 868 w 4452"/>
                <a:gd name="T19" fmla="*/ 3912 h 4286"/>
                <a:gd name="T20" fmla="*/ 1852 w 4452"/>
                <a:gd name="T21" fmla="*/ 4282 h 4286"/>
                <a:gd name="T22" fmla="*/ 2810 w 4452"/>
                <a:gd name="T23" fmla="*/ 4024 h 4286"/>
                <a:gd name="T24" fmla="*/ 3764 w 4452"/>
                <a:gd name="T25" fmla="*/ 3516 h 4286"/>
                <a:gd name="T26" fmla="*/ 4210 w 4452"/>
                <a:gd name="T27" fmla="*/ 2854 h 4286"/>
                <a:gd name="T28" fmla="*/ 4450 w 4452"/>
                <a:gd name="T29" fmla="*/ 1838 h 4286"/>
                <a:gd name="T30" fmla="*/ 3874 w 4452"/>
                <a:gd name="T31" fmla="*/ 816 h 4286"/>
                <a:gd name="T32" fmla="*/ 2842 w 4452"/>
                <a:gd name="T33" fmla="*/ 834 h 4286"/>
                <a:gd name="T34" fmla="*/ 922 w 4452"/>
                <a:gd name="T35" fmla="*/ 970 h 4286"/>
                <a:gd name="T36" fmla="*/ 532 w 4452"/>
                <a:gd name="T37" fmla="*/ 1314 h 4286"/>
                <a:gd name="T38" fmla="*/ 320 w 4452"/>
                <a:gd name="T39" fmla="*/ 2408 h 4286"/>
                <a:gd name="T40" fmla="*/ 512 w 4452"/>
                <a:gd name="T41" fmla="*/ 2066 h 4286"/>
                <a:gd name="T42" fmla="*/ 650 w 4452"/>
                <a:gd name="T43" fmla="*/ 2172 h 4286"/>
                <a:gd name="T44" fmla="*/ 638 w 4452"/>
                <a:gd name="T45" fmla="*/ 2050 h 4286"/>
                <a:gd name="T46" fmla="*/ 678 w 4452"/>
                <a:gd name="T47" fmla="*/ 2496 h 4286"/>
                <a:gd name="T48" fmla="*/ 728 w 4452"/>
                <a:gd name="T49" fmla="*/ 2406 h 4286"/>
                <a:gd name="T50" fmla="*/ 924 w 4452"/>
                <a:gd name="T51" fmla="*/ 1748 h 4286"/>
                <a:gd name="T52" fmla="*/ 1040 w 4452"/>
                <a:gd name="T53" fmla="*/ 1566 h 4286"/>
                <a:gd name="T54" fmla="*/ 1094 w 4452"/>
                <a:gd name="T55" fmla="*/ 1648 h 4286"/>
                <a:gd name="T56" fmla="*/ 1228 w 4452"/>
                <a:gd name="T57" fmla="*/ 1034 h 4286"/>
                <a:gd name="T58" fmla="*/ 1316 w 4452"/>
                <a:gd name="T59" fmla="*/ 2494 h 4286"/>
                <a:gd name="T60" fmla="*/ 1350 w 4452"/>
                <a:gd name="T61" fmla="*/ 2132 h 4286"/>
                <a:gd name="T62" fmla="*/ 1378 w 4452"/>
                <a:gd name="T63" fmla="*/ 2408 h 4286"/>
                <a:gd name="T64" fmla="*/ 1588 w 4452"/>
                <a:gd name="T65" fmla="*/ 1292 h 4286"/>
                <a:gd name="T66" fmla="*/ 1452 w 4452"/>
                <a:gd name="T67" fmla="*/ 2266 h 4286"/>
                <a:gd name="T68" fmla="*/ 1446 w 4452"/>
                <a:gd name="T69" fmla="*/ 2136 h 4286"/>
                <a:gd name="T70" fmla="*/ 1472 w 4452"/>
                <a:gd name="T71" fmla="*/ 2318 h 4286"/>
                <a:gd name="T72" fmla="*/ 1530 w 4452"/>
                <a:gd name="T73" fmla="*/ 2504 h 4286"/>
                <a:gd name="T74" fmla="*/ 1594 w 4452"/>
                <a:gd name="T75" fmla="*/ 1706 h 4286"/>
                <a:gd name="T76" fmla="*/ 1606 w 4452"/>
                <a:gd name="T77" fmla="*/ 2754 h 4286"/>
                <a:gd name="T78" fmla="*/ 1742 w 4452"/>
                <a:gd name="T79" fmla="*/ 1492 h 4286"/>
                <a:gd name="T80" fmla="*/ 1810 w 4452"/>
                <a:gd name="T81" fmla="*/ 2870 h 4286"/>
                <a:gd name="T82" fmla="*/ 1888 w 4452"/>
                <a:gd name="T83" fmla="*/ 2050 h 4286"/>
                <a:gd name="T84" fmla="*/ 1990 w 4452"/>
                <a:gd name="T85" fmla="*/ 2128 h 4286"/>
                <a:gd name="T86" fmla="*/ 1922 w 4452"/>
                <a:gd name="T87" fmla="*/ 1992 h 4286"/>
                <a:gd name="T88" fmla="*/ 1960 w 4452"/>
                <a:gd name="T89" fmla="*/ 2182 h 4286"/>
                <a:gd name="T90" fmla="*/ 1998 w 4452"/>
                <a:gd name="T91" fmla="*/ 2232 h 4286"/>
                <a:gd name="T92" fmla="*/ 2090 w 4452"/>
                <a:gd name="T93" fmla="*/ 1984 h 4286"/>
                <a:gd name="T94" fmla="*/ 2136 w 4452"/>
                <a:gd name="T95" fmla="*/ 2024 h 4286"/>
                <a:gd name="T96" fmla="*/ 2286 w 4452"/>
                <a:gd name="T97" fmla="*/ 2442 h 4286"/>
                <a:gd name="T98" fmla="*/ 2316 w 4452"/>
                <a:gd name="T99" fmla="*/ 1172 h 4286"/>
                <a:gd name="T100" fmla="*/ 2386 w 4452"/>
                <a:gd name="T101" fmla="*/ 2224 h 4286"/>
                <a:gd name="T102" fmla="*/ 2402 w 4452"/>
                <a:gd name="T103" fmla="*/ 1160 h 4286"/>
                <a:gd name="T104" fmla="*/ 2432 w 4452"/>
                <a:gd name="T105" fmla="*/ 1656 h 4286"/>
                <a:gd name="T106" fmla="*/ 2552 w 4452"/>
                <a:gd name="T107" fmla="*/ 2680 h 4286"/>
                <a:gd name="T108" fmla="*/ 2612 w 4452"/>
                <a:gd name="T109" fmla="*/ 1928 h 4286"/>
                <a:gd name="T110" fmla="*/ 2644 w 4452"/>
                <a:gd name="T111" fmla="*/ 2224 h 4286"/>
                <a:gd name="T112" fmla="*/ 2672 w 4452"/>
                <a:gd name="T113" fmla="*/ 664 h 4286"/>
                <a:gd name="T114" fmla="*/ 2760 w 4452"/>
                <a:gd name="T115" fmla="*/ 3086 h 4286"/>
                <a:gd name="T116" fmla="*/ 3042 w 4452"/>
                <a:gd name="T117" fmla="*/ 2320 h 4286"/>
                <a:gd name="T118" fmla="*/ 3144 w 4452"/>
                <a:gd name="T119" fmla="*/ 1300 h 4286"/>
                <a:gd name="T120" fmla="*/ 3242 w 4452"/>
                <a:gd name="T121" fmla="*/ 1596 h 4286"/>
                <a:gd name="T122" fmla="*/ 3308 w 4452"/>
                <a:gd name="T123" fmla="*/ 1664 h 4286"/>
                <a:gd name="T124" fmla="*/ 3990 w 4452"/>
                <a:gd name="T125" fmla="*/ 2128 h 4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52"/>
                <a:gd name="T190" fmla="*/ 0 h 4286"/>
                <a:gd name="T191" fmla="*/ 4452 w 4452"/>
                <a:gd name="T192" fmla="*/ 4286 h 42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52" h="4286">
                  <a:moveTo>
                    <a:pt x="4450" y="1838"/>
                  </a:moveTo>
                  <a:lnTo>
                    <a:pt x="4450" y="1838"/>
                  </a:lnTo>
                  <a:lnTo>
                    <a:pt x="4452" y="1834"/>
                  </a:lnTo>
                  <a:lnTo>
                    <a:pt x="4446" y="1828"/>
                  </a:lnTo>
                  <a:lnTo>
                    <a:pt x="4440" y="1822"/>
                  </a:lnTo>
                  <a:lnTo>
                    <a:pt x="4430" y="1804"/>
                  </a:lnTo>
                  <a:lnTo>
                    <a:pt x="4420" y="1788"/>
                  </a:lnTo>
                  <a:lnTo>
                    <a:pt x="4414" y="1780"/>
                  </a:lnTo>
                  <a:lnTo>
                    <a:pt x="4406" y="1776"/>
                  </a:lnTo>
                  <a:lnTo>
                    <a:pt x="4382" y="1760"/>
                  </a:lnTo>
                  <a:lnTo>
                    <a:pt x="4354" y="1746"/>
                  </a:lnTo>
                  <a:lnTo>
                    <a:pt x="4296" y="1718"/>
                  </a:lnTo>
                  <a:lnTo>
                    <a:pt x="4234" y="1696"/>
                  </a:lnTo>
                  <a:lnTo>
                    <a:pt x="4170" y="1676"/>
                  </a:lnTo>
                  <a:lnTo>
                    <a:pt x="4022" y="1666"/>
                  </a:lnTo>
                  <a:lnTo>
                    <a:pt x="3974" y="1660"/>
                  </a:lnTo>
                  <a:lnTo>
                    <a:pt x="3918" y="1658"/>
                  </a:lnTo>
                  <a:lnTo>
                    <a:pt x="3862" y="1658"/>
                  </a:lnTo>
                  <a:lnTo>
                    <a:pt x="3836" y="1660"/>
                  </a:lnTo>
                  <a:lnTo>
                    <a:pt x="3812" y="1664"/>
                  </a:lnTo>
                  <a:lnTo>
                    <a:pt x="3624" y="1670"/>
                  </a:lnTo>
                  <a:lnTo>
                    <a:pt x="3564" y="1678"/>
                  </a:lnTo>
                  <a:lnTo>
                    <a:pt x="3504" y="1684"/>
                  </a:lnTo>
                  <a:lnTo>
                    <a:pt x="3444" y="1690"/>
                  </a:lnTo>
                  <a:lnTo>
                    <a:pt x="3382" y="1690"/>
                  </a:lnTo>
                  <a:lnTo>
                    <a:pt x="3382" y="1688"/>
                  </a:lnTo>
                  <a:lnTo>
                    <a:pt x="3402" y="1680"/>
                  </a:lnTo>
                  <a:lnTo>
                    <a:pt x="3420" y="1670"/>
                  </a:lnTo>
                  <a:lnTo>
                    <a:pt x="3438" y="1660"/>
                  </a:lnTo>
                  <a:lnTo>
                    <a:pt x="3454" y="1646"/>
                  </a:lnTo>
                  <a:lnTo>
                    <a:pt x="3488" y="1622"/>
                  </a:lnTo>
                  <a:lnTo>
                    <a:pt x="3504" y="1610"/>
                  </a:lnTo>
                  <a:lnTo>
                    <a:pt x="3522" y="1598"/>
                  </a:lnTo>
                  <a:lnTo>
                    <a:pt x="3600" y="1554"/>
                  </a:lnTo>
                  <a:lnTo>
                    <a:pt x="3676" y="1508"/>
                  </a:lnTo>
                  <a:lnTo>
                    <a:pt x="3712" y="1484"/>
                  </a:lnTo>
                  <a:lnTo>
                    <a:pt x="3748" y="1460"/>
                  </a:lnTo>
                  <a:lnTo>
                    <a:pt x="3784" y="1434"/>
                  </a:lnTo>
                  <a:lnTo>
                    <a:pt x="3818" y="1406"/>
                  </a:lnTo>
                  <a:lnTo>
                    <a:pt x="3832" y="1390"/>
                  </a:lnTo>
                  <a:lnTo>
                    <a:pt x="3846" y="1374"/>
                  </a:lnTo>
                  <a:lnTo>
                    <a:pt x="3860" y="1358"/>
                  </a:lnTo>
                  <a:lnTo>
                    <a:pt x="3874" y="1342"/>
                  </a:lnTo>
                  <a:lnTo>
                    <a:pt x="3902" y="1316"/>
                  </a:lnTo>
                  <a:lnTo>
                    <a:pt x="3932" y="1290"/>
                  </a:lnTo>
                  <a:lnTo>
                    <a:pt x="3946" y="1276"/>
                  </a:lnTo>
                  <a:lnTo>
                    <a:pt x="3960" y="1262"/>
                  </a:lnTo>
                  <a:lnTo>
                    <a:pt x="3970" y="1246"/>
                  </a:lnTo>
                  <a:lnTo>
                    <a:pt x="3978" y="1230"/>
                  </a:lnTo>
                  <a:lnTo>
                    <a:pt x="3980" y="1226"/>
                  </a:lnTo>
                  <a:lnTo>
                    <a:pt x="3976" y="1220"/>
                  </a:lnTo>
                  <a:lnTo>
                    <a:pt x="3986" y="1222"/>
                  </a:lnTo>
                  <a:lnTo>
                    <a:pt x="3992" y="1208"/>
                  </a:lnTo>
                  <a:lnTo>
                    <a:pt x="4000" y="1198"/>
                  </a:lnTo>
                  <a:lnTo>
                    <a:pt x="4016" y="1176"/>
                  </a:lnTo>
                  <a:lnTo>
                    <a:pt x="4030" y="1150"/>
                  </a:lnTo>
                  <a:lnTo>
                    <a:pt x="4042" y="1124"/>
                  </a:lnTo>
                  <a:lnTo>
                    <a:pt x="4054" y="1096"/>
                  </a:lnTo>
                  <a:lnTo>
                    <a:pt x="4062" y="1066"/>
                  </a:lnTo>
                  <a:lnTo>
                    <a:pt x="4070" y="1034"/>
                  </a:lnTo>
                  <a:lnTo>
                    <a:pt x="4072" y="1002"/>
                  </a:lnTo>
                  <a:lnTo>
                    <a:pt x="4072" y="972"/>
                  </a:lnTo>
                  <a:lnTo>
                    <a:pt x="4068" y="940"/>
                  </a:lnTo>
                  <a:lnTo>
                    <a:pt x="4070" y="946"/>
                  </a:lnTo>
                  <a:lnTo>
                    <a:pt x="4072" y="946"/>
                  </a:lnTo>
                  <a:lnTo>
                    <a:pt x="4072" y="932"/>
                  </a:lnTo>
                  <a:lnTo>
                    <a:pt x="4068" y="922"/>
                  </a:lnTo>
                  <a:lnTo>
                    <a:pt x="4062" y="900"/>
                  </a:lnTo>
                  <a:lnTo>
                    <a:pt x="4044" y="908"/>
                  </a:lnTo>
                  <a:lnTo>
                    <a:pt x="4034" y="878"/>
                  </a:lnTo>
                  <a:lnTo>
                    <a:pt x="4036" y="874"/>
                  </a:lnTo>
                  <a:lnTo>
                    <a:pt x="4038" y="870"/>
                  </a:lnTo>
                  <a:lnTo>
                    <a:pt x="4040" y="866"/>
                  </a:lnTo>
                  <a:lnTo>
                    <a:pt x="4040" y="862"/>
                  </a:lnTo>
                  <a:lnTo>
                    <a:pt x="4034" y="854"/>
                  </a:lnTo>
                  <a:lnTo>
                    <a:pt x="4026" y="850"/>
                  </a:lnTo>
                  <a:lnTo>
                    <a:pt x="4016" y="846"/>
                  </a:lnTo>
                  <a:lnTo>
                    <a:pt x="4006" y="844"/>
                  </a:lnTo>
                  <a:lnTo>
                    <a:pt x="4004" y="834"/>
                  </a:lnTo>
                  <a:lnTo>
                    <a:pt x="4004" y="824"/>
                  </a:lnTo>
                  <a:lnTo>
                    <a:pt x="4004" y="814"/>
                  </a:lnTo>
                  <a:lnTo>
                    <a:pt x="4004" y="806"/>
                  </a:lnTo>
                  <a:lnTo>
                    <a:pt x="4000" y="798"/>
                  </a:lnTo>
                  <a:lnTo>
                    <a:pt x="3996" y="792"/>
                  </a:lnTo>
                  <a:lnTo>
                    <a:pt x="3982" y="778"/>
                  </a:lnTo>
                  <a:lnTo>
                    <a:pt x="3964" y="764"/>
                  </a:lnTo>
                  <a:lnTo>
                    <a:pt x="3940" y="754"/>
                  </a:lnTo>
                  <a:lnTo>
                    <a:pt x="3916" y="746"/>
                  </a:lnTo>
                  <a:lnTo>
                    <a:pt x="3890" y="740"/>
                  </a:lnTo>
                  <a:lnTo>
                    <a:pt x="3862" y="738"/>
                  </a:lnTo>
                  <a:lnTo>
                    <a:pt x="3850" y="738"/>
                  </a:lnTo>
                  <a:lnTo>
                    <a:pt x="3838" y="740"/>
                  </a:lnTo>
                  <a:lnTo>
                    <a:pt x="3718" y="770"/>
                  </a:lnTo>
                  <a:lnTo>
                    <a:pt x="3686" y="786"/>
                  </a:lnTo>
                  <a:lnTo>
                    <a:pt x="3654" y="802"/>
                  </a:lnTo>
                  <a:lnTo>
                    <a:pt x="3622" y="816"/>
                  </a:lnTo>
                  <a:lnTo>
                    <a:pt x="3586" y="830"/>
                  </a:lnTo>
                  <a:lnTo>
                    <a:pt x="3550" y="844"/>
                  </a:lnTo>
                  <a:lnTo>
                    <a:pt x="3514" y="860"/>
                  </a:lnTo>
                  <a:lnTo>
                    <a:pt x="3480" y="876"/>
                  </a:lnTo>
                  <a:lnTo>
                    <a:pt x="3446" y="896"/>
                  </a:lnTo>
                  <a:lnTo>
                    <a:pt x="3382" y="934"/>
                  </a:lnTo>
                  <a:lnTo>
                    <a:pt x="3320" y="974"/>
                  </a:lnTo>
                  <a:lnTo>
                    <a:pt x="3280" y="998"/>
                  </a:lnTo>
                  <a:lnTo>
                    <a:pt x="3240" y="1020"/>
                  </a:lnTo>
                  <a:lnTo>
                    <a:pt x="3200" y="1044"/>
                  </a:lnTo>
                  <a:lnTo>
                    <a:pt x="3162" y="1070"/>
                  </a:lnTo>
                  <a:lnTo>
                    <a:pt x="3056" y="1162"/>
                  </a:lnTo>
                  <a:lnTo>
                    <a:pt x="3050" y="1168"/>
                  </a:lnTo>
                  <a:lnTo>
                    <a:pt x="3046" y="1176"/>
                  </a:lnTo>
                  <a:lnTo>
                    <a:pt x="3042" y="1182"/>
                  </a:lnTo>
                  <a:lnTo>
                    <a:pt x="3038" y="1186"/>
                  </a:lnTo>
                  <a:lnTo>
                    <a:pt x="3006" y="1204"/>
                  </a:lnTo>
                  <a:lnTo>
                    <a:pt x="2976" y="1224"/>
                  </a:lnTo>
                  <a:lnTo>
                    <a:pt x="2916" y="1268"/>
                  </a:lnTo>
                  <a:lnTo>
                    <a:pt x="2778" y="1388"/>
                  </a:lnTo>
                  <a:lnTo>
                    <a:pt x="2764" y="1402"/>
                  </a:lnTo>
                  <a:lnTo>
                    <a:pt x="2750" y="1418"/>
                  </a:lnTo>
                  <a:lnTo>
                    <a:pt x="2734" y="1432"/>
                  </a:lnTo>
                  <a:lnTo>
                    <a:pt x="2724" y="1438"/>
                  </a:lnTo>
                  <a:lnTo>
                    <a:pt x="2716" y="1442"/>
                  </a:lnTo>
                  <a:lnTo>
                    <a:pt x="2704" y="1438"/>
                  </a:lnTo>
                  <a:lnTo>
                    <a:pt x="2702" y="1432"/>
                  </a:lnTo>
                  <a:lnTo>
                    <a:pt x="2722" y="1408"/>
                  </a:lnTo>
                  <a:lnTo>
                    <a:pt x="2742" y="1382"/>
                  </a:lnTo>
                  <a:lnTo>
                    <a:pt x="2760" y="1352"/>
                  </a:lnTo>
                  <a:lnTo>
                    <a:pt x="2778" y="1322"/>
                  </a:lnTo>
                  <a:lnTo>
                    <a:pt x="2810" y="1258"/>
                  </a:lnTo>
                  <a:lnTo>
                    <a:pt x="2842" y="1200"/>
                  </a:lnTo>
                  <a:lnTo>
                    <a:pt x="2876" y="1134"/>
                  </a:lnTo>
                  <a:lnTo>
                    <a:pt x="2910" y="1062"/>
                  </a:lnTo>
                  <a:lnTo>
                    <a:pt x="2942" y="988"/>
                  </a:lnTo>
                  <a:lnTo>
                    <a:pt x="2970" y="908"/>
                  </a:lnTo>
                  <a:lnTo>
                    <a:pt x="2998" y="828"/>
                  </a:lnTo>
                  <a:lnTo>
                    <a:pt x="3022" y="746"/>
                  </a:lnTo>
                  <a:lnTo>
                    <a:pt x="3044" y="666"/>
                  </a:lnTo>
                  <a:lnTo>
                    <a:pt x="3062" y="584"/>
                  </a:lnTo>
                  <a:lnTo>
                    <a:pt x="3066" y="562"/>
                  </a:lnTo>
                  <a:lnTo>
                    <a:pt x="3068" y="538"/>
                  </a:lnTo>
                  <a:lnTo>
                    <a:pt x="3070" y="510"/>
                  </a:lnTo>
                  <a:lnTo>
                    <a:pt x="3068" y="482"/>
                  </a:lnTo>
                  <a:lnTo>
                    <a:pt x="3064" y="424"/>
                  </a:lnTo>
                  <a:lnTo>
                    <a:pt x="3054" y="368"/>
                  </a:lnTo>
                  <a:lnTo>
                    <a:pt x="3040" y="312"/>
                  </a:lnTo>
                  <a:lnTo>
                    <a:pt x="3034" y="288"/>
                  </a:lnTo>
                  <a:lnTo>
                    <a:pt x="3024" y="266"/>
                  </a:lnTo>
                  <a:lnTo>
                    <a:pt x="3016" y="246"/>
                  </a:lnTo>
                  <a:lnTo>
                    <a:pt x="3008" y="228"/>
                  </a:lnTo>
                  <a:lnTo>
                    <a:pt x="2998" y="216"/>
                  </a:lnTo>
                  <a:lnTo>
                    <a:pt x="2988" y="206"/>
                  </a:lnTo>
                  <a:lnTo>
                    <a:pt x="2980" y="202"/>
                  </a:lnTo>
                  <a:lnTo>
                    <a:pt x="2970" y="202"/>
                  </a:lnTo>
                  <a:lnTo>
                    <a:pt x="2948" y="202"/>
                  </a:lnTo>
                  <a:lnTo>
                    <a:pt x="2948" y="178"/>
                  </a:lnTo>
                  <a:lnTo>
                    <a:pt x="2940" y="178"/>
                  </a:lnTo>
                  <a:lnTo>
                    <a:pt x="2936" y="178"/>
                  </a:lnTo>
                  <a:lnTo>
                    <a:pt x="2920" y="176"/>
                  </a:lnTo>
                  <a:lnTo>
                    <a:pt x="2896" y="192"/>
                  </a:lnTo>
                  <a:lnTo>
                    <a:pt x="2886" y="192"/>
                  </a:lnTo>
                  <a:lnTo>
                    <a:pt x="2886" y="168"/>
                  </a:lnTo>
                  <a:lnTo>
                    <a:pt x="2876" y="168"/>
                  </a:lnTo>
                  <a:lnTo>
                    <a:pt x="2866" y="168"/>
                  </a:lnTo>
                  <a:lnTo>
                    <a:pt x="2846" y="174"/>
                  </a:lnTo>
                  <a:lnTo>
                    <a:pt x="2802" y="170"/>
                  </a:lnTo>
                  <a:lnTo>
                    <a:pt x="2778" y="176"/>
                  </a:lnTo>
                  <a:lnTo>
                    <a:pt x="2756" y="182"/>
                  </a:lnTo>
                  <a:lnTo>
                    <a:pt x="2736" y="192"/>
                  </a:lnTo>
                  <a:lnTo>
                    <a:pt x="2714" y="202"/>
                  </a:lnTo>
                  <a:lnTo>
                    <a:pt x="2696" y="214"/>
                  </a:lnTo>
                  <a:lnTo>
                    <a:pt x="2678" y="226"/>
                  </a:lnTo>
                  <a:lnTo>
                    <a:pt x="2662" y="238"/>
                  </a:lnTo>
                  <a:lnTo>
                    <a:pt x="2646" y="252"/>
                  </a:lnTo>
                  <a:lnTo>
                    <a:pt x="2604" y="294"/>
                  </a:lnTo>
                  <a:lnTo>
                    <a:pt x="2582" y="314"/>
                  </a:lnTo>
                  <a:lnTo>
                    <a:pt x="2564" y="336"/>
                  </a:lnTo>
                  <a:lnTo>
                    <a:pt x="2548" y="360"/>
                  </a:lnTo>
                  <a:lnTo>
                    <a:pt x="2532" y="382"/>
                  </a:lnTo>
                  <a:lnTo>
                    <a:pt x="2506" y="430"/>
                  </a:lnTo>
                  <a:lnTo>
                    <a:pt x="2480" y="482"/>
                  </a:lnTo>
                  <a:lnTo>
                    <a:pt x="2458" y="536"/>
                  </a:lnTo>
                  <a:lnTo>
                    <a:pt x="2414" y="646"/>
                  </a:lnTo>
                  <a:lnTo>
                    <a:pt x="2394" y="700"/>
                  </a:lnTo>
                  <a:lnTo>
                    <a:pt x="2372" y="754"/>
                  </a:lnTo>
                  <a:lnTo>
                    <a:pt x="2364" y="772"/>
                  </a:lnTo>
                  <a:lnTo>
                    <a:pt x="2358" y="794"/>
                  </a:lnTo>
                  <a:lnTo>
                    <a:pt x="2344" y="842"/>
                  </a:lnTo>
                  <a:lnTo>
                    <a:pt x="2338" y="866"/>
                  </a:lnTo>
                  <a:lnTo>
                    <a:pt x="2330" y="888"/>
                  </a:lnTo>
                  <a:lnTo>
                    <a:pt x="2320" y="906"/>
                  </a:lnTo>
                  <a:lnTo>
                    <a:pt x="2310" y="920"/>
                  </a:lnTo>
                  <a:lnTo>
                    <a:pt x="2308" y="924"/>
                  </a:lnTo>
                  <a:lnTo>
                    <a:pt x="2310" y="762"/>
                  </a:lnTo>
                  <a:lnTo>
                    <a:pt x="2318" y="396"/>
                  </a:lnTo>
                  <a:lnTo>
                    <a:pt x="2322" y="362"/>
                  </a:lnTo>
                  <a:lnTo>
                    <a:pt x="2326" y="324"/>
                  </a:lnTo>
                  <a:lnTo>
                    <a:pt x="2326" y="288"/>
                  </a:lnTo>
                  <a:lnTo>
                    <a:pt x="2322" y="250"/>
                  </a:lnTo>
                  <a:lnTo>
                    <a:pt x="2320" y="228"/>
                  </a:lnTo>
                  <a:lnTo>
                    <a:pt x="2318" y="206"/>
                  </a:lnTo>
                  <a:lnTo>
                    <a:pt x="2318" y="160"/>
                  </a:lnTo>
                  <a:lnTo>
                    <a:pt x="2318" y="138"/>
                  </a:lnTo>
                  <a:lnTo>
                    <a:pt x="2316" y="116"/>
                  </a:lnTo>
                  <a:lnTo>
                    <a:pt x="2310" y="98"/>
                  </a:lnTo>
                  <a:lnTo>
                    <a:pt x="2302" y="82"/>
                  </a:lnTo>
                  <a:lnTo>
                    <a:pt x="2292" y="68"/>
                  </a:lnTo>
                  <a:lnTo>
                    <a:pt x="2278" y="58"/>
                  </a:lnTo>
                  <a:lnTo>
                    <a:pt x="2264" y="48"/>
                  </a:lnTo>
                  <a:lnTo>
                    <a:pt x="2246" y="38"/>
                  </a:lnTo>
                  <a:lnTo>
                    <a:pt x="2228" y="30"/>
                  </a:lnTo>
                  <a:lnTo>
                    <a:pt x="2210" y="24"/>
                  </a:lnTo>
                  <a:lnTo>
                    <a:pt x="2174" y="12"/>
                  </a:lnTo>
                  <a:lnTo>
                    <a:pt x="2168" y="12"/>
                  </a:lnTo>
                  <a:lnTo>
                    <a:pt x="2162" y="12"/>
                  </a:lnTo>
                  <a:lnTo>
                    <a:pt x="2150" y="16"/>
                  </a:lnTo>
                  <a:lnTo>
                    <a:pt x="2142" y="20"/>
                  </a:lnTo>
                  <a:lnTo>
                    <a:pt x="2138" y="20"/>
                  </a:lnTo>
                  <a:lnTo>
                    <a:pt x="2134" y="20"/>
                  </a:lnTo>
                  <a:lnTo>
                    <a:pt x="2118" y="8"/>
                  </a:lnTo>
                  <a:lnTo>
                    <a:pt x="2056" y="0"/>
                  </a:lnTo>
                  <a:lnTo>
                    <a:pt x="2036" y="8"/>
                  </a:lnTo>
                  <a:lnTo>
                    <a:pt x="2016" y="16"/>
                  </a:lnTo>
                  <a:lnTo>
                    <a:pt x="1992" y="22"/>
                  </a:lnTo>
                  <a:lnTo>
                    <a:pt x="1968" y="26"/>
                  </a:lnTo>
                  <a:lnTo>
                    <a:pt x="1946" y="32"/>
                  </a:lnTo>
                  <a:lnTo>
                    <a:pt x="1924" y="38"/>
                  </a:lnTo>
                  <a:lnTo>
                    <a:pt x="1902" y="44"/>
                  </a:lnTo>
                  <a:lnTo>
                    <a:pt x="1884" y="54"/>
                  </a:lnTo>
                  <a:lnTo>
                    <a:pt x="1860" y="74"/>
                  </a:lnTo>
                  <a:lnTo>
                    <a:pt x="1838" y="94"/>
                  </a:lnTo>
                  <a:lnTo>
                    <a:pt x="1818" y="120"/>
                  </a:lnTo>
                  <a:lnTo>
                    <a:pt x="1800" y="146"/>
                  </a:lnTo>
                  <a:lnTo>
                    <a:pt x="1784" y="174"/>
                  </a:lnTo>
                  <a:lnTo>
                    <a:pt x="1770" y="206"/>
                  </a:lnTo>
                  <a:lnTo>
                    <a:pt x="1756" y="238"/>
                  </a:lnTo>
                  <a:lnTo>
                    <a:pt x="1746" y="274"/>
                  </a:lnTo>
                  <a:lnTo>
                    <a:pt x="1736" y="310"/>
                  </a:lnTo>
                  <a:lnTo>
                    <a:pt x="1728" y="348"/>
                  </a:lnTo>
                  <a:lnTo>
                    <a:pt x="1722" y="386"/>
                  </a:lnTo>
                  <a:lnTo>
                    <a:pt x="1716" y="426"/>
                  </a:lnTo>
                  <a:lnTo>
                    <a:pt x="1714" y="468"/>
                  </a:lnTo>
                  <a:lnTo>
                    <a:pt x="1710" y="508"/>
                  </a:lnTo>
                  <a:lnTo>
                    <a:pt x="1710" y="592"/>
                  </a:lnTo>
                  <a:lnTo>
                    <a:pt x="1706" y="592"/>
                  </a:lnTo>
                  <a:lnTo>
                    <a:pt x="1666" y="480"/>
                  </a:lnTo>
                  <a:lnTo>
                    <a:pt x="1642" y="418"/>
                  </a:lnTo>
                  <a:lnTo>
                    <a:pt x="1616" y="356"/>
                  </a:lnTo>
                  <a:lnTo>
                    <a:pt x="1602" y="326"/>
                  </a:lnTo>
                  <a:lnTo>
                    <a:pt x="1586" y="298"/>
                  </a:lnTo>
                  <a:lnTo>
                    <a:pt x="1568" y="272"/>
                  </a:lnTo>
                  <a:lnTo>
                    <a:pt x="1552" y="248"/>
                  </a:lnTo>
                  <a:lnTo>
                    <a:pt x="1532" y="226"/>
                  </a:lnTo>
                  <a:lnTo>
                    <a:pt x="1512" y="208"/>
                  </a:lnTo>
                  <a:lnTo>
                    <a:pt x="1492" y="192"/>
                  </a:lnTo>
                  <a:lnTo>
                    <a:pt x="1470" y="182"/>
                  </a:lnTo>
                  <a:lnTo>
                    <a:pt x="1458" y="184"/>
                  </a:lnTo>
                  <a:lnTo>
                    <a:pt x="1450" y="190"/>
                  </a:lnTo>
                  <a:lnTo>
                    <a:pt x="1444" y="196"/>
                  </a:lnTo>
                  <a:lnTo>
                    <a:pt x="1434" y="200"/>
                  </a:lnTo>
                  <a:lnTo>
                    <a:pt x="1430" y="202"/>
                  </a:lnTo>
                  <a:lnTo>
                    <a:pt x="1426" y="202"/>
                  </a:lnTo>
                  <a:lnTo>
                    <a:pt x="1414" y="204"/>
                  </a:lnTo>
                  <a:lnTo>
                    <a:pt x="1402" y="188"/>
                  </a:lnTo>
                  <a:lnTo>
                    <a:pt x="1382" y="192"/>
                  </a:lnTo>
                  <a:lnTo>
                    <a:pt x="1374" y="192"/>
                  </a:lnTo>
                  <a:lnTo>
                    <a:pt x="1366" y="190"/>
                  </a:lnTo>
                  <a:lnTo>
                    <a:pt x="1362" y="198"/>
                  </a:lnTo>
                  <a:lnTo>
                    <a:pt x="1354" y="202"/>
                  </a:lnTo>
                  <a:lnTo>
                    <a:pt x="1352" y="200"/>
                  </a:lnTo>
                  <a:lnTo>
                    <a:pt x="1350" y="194"/>
                  </a:lnTo>
                  <a:lnTo>
                    <a:pt x="1330" y="202"/>
                  </a:lnTo>
                  <a:lnTo>
                    <a:pt x="1312" y="212"/>
                  </a:lnTo>
                  <a:lnTo>
                    <a:pt x="1296" y="222"/>
                  </a:lnTo>
                  <a:lnTo>
                    <a:pt x="1282" y="236"/>
                  </a:lnTo>
                  <a:lnTo>
                    <a:pt x="1268" y="248"/>
                  </a:lnTo>
                  <a:lnTo>
                    <a:pt x="1256" y="264"/>
                  </a:lnTo>
                  <a:lnTo>
                    <a:pt x="1232" y="294"/>
                  </a:lnTo>
                  <a:lnTo>
                    <a:pt x="1216" y="320"/>
                  </a:lnTo>
                  <a:lnTo>
                    <a:pt x="1202" y="346"/>
                  </a:lnTo>
                  <a:lnTo>
                    <a:pt x="1188" y="374"/>
                  </a:lnTo>
                  <a:lnTo>
                    <a:pt x="1178" y="404"/>
                  </a:lnTo>
                  <a:lnTo>
                    <a:pt x="1174" y="492"/>
                  </a:lnTo>
                  <a:lnTo>
                    <a:pt x="1170" y="514"/>
                  </a:lnTo>
                  <a:lnTo>
                    <a:pt x="1170" y="534"/>
                  </a:lnTo>
                  <a:lnTo>
                    <a:pt x="1170" y="556"/>
                  </a:lnTo>
                  <a:lnTo>
                    <a:pt x="1172" y="578"/>
                  </a:lnTo>
                  <a:lnTo>
                    <a:pt x="1178" y="620"/>
                  </a:lnTo>
                  <a:lnTo>
                    <a:pt x="1188" y="662"/>
                  </a:lnTo>
                  <a:lnTo>
                    <a:pt x="1200" y="702"/>
                  </a:lnTo>
                  <a:lnTo>
                    <a:pt x="1214" y="740"/>
                  </a:lnTo>
                  <a:lnTo>
                    <a:pt x="1236" y="808"/>
                  </a:lnTo>
                  <a:lnTo>
                    <a:pt x="1278" y="958"/>
                  </a:lnTo>
                  <a:lnTo>
                    <a:pt x="1278" y="980"/>
                  </a:lnTo>
                  <a:lnTo>
                    <a:pt x="1270" y="978"/>
                  </a:lnTo>
                  <a:lnTo>
                    <a:pt x="1264" y="974"/>
                  </a:lnTo>
                  <a:lnTo>
                    <a:pt x="1250" y="964"/>
                  </a:lnTo>
                  <a:lnTo>
                    <a:pt x="1238" y="948"/>
                  </a:lnTo>
                  <a:lnTo>
                    <a:pt x="1224" y="932"/>
                  </a:lnTo>
                  <a:lnTo>
                    <a:pt x="1200" y="896"/>
                  </a:lnTo>
                  <a:lnTo>
                    <a:pt x="1182" y="868"/>
                  </a:lnTo>
                  <a:lnTo>
                    <a:pt x="1154" y="832"/>
                  </a:lnTo>
                  <a:lnTo>
                    <a:pt x="1118" y="788"/>
                  </a:lnTo>
                  <a:lnTo>
                    <a:pt x="1098" y="764"/>
                  </a:lnTo>
                  <a:lnTo>
                    <a:pt x="1076" y="742"/>
                  </a:lnTo>
                  <a:lnTo>
                    <a:pt x="1052" y="718"/>
                  </a:lnTo>
                  <a:lnTo>
                    <a:pt x="1026" y="698"/>
                  </a:lnTo>
                  <a:lnTo>
                    <a:pt x="1000" y="676"/>
                  </a:lnTo>
                  <a:lnTo>
                    <a:pt x="972" y="660"/>
                  </a:lnTo>
                  <a:lnTo>
                    <a:pt x="942" y="644"/>
                  </a:lnTo>
                  <a:lnTo>
                    <a:pt x="914" y="632"/>
                  </a:lnTo>
                  <a:lnTo>
                    <a:pt x="882" y="624"/>
                  </a:lnTo>
                  <a:lnTo>
                    <a:pt x="852" y="620"/>
                  </a:lnTo>
                  <a:lnTo>
                    <a:pt x="836" y="620"/>
                  </a:lnTo>
                  <a:lnTo>
                    <a:pt x="820" y="620"/>
                  </a:lnTo>
                  <a:lnTo>
                    <a:pt x="804" y="622"/>
                  </a:lnTo>
                  <a:lnTo>
                    <a:pt x="788" y="626"/>
                  </a:lnTo>
                  <a:lnTo>
                    <a:pt x="782" y="630"/>
                  </a:lnTo>
                  <a:lnTo>
                    <a:pt x="778" y="634"/>
                  </a:lnTo>
                  <a:lnTo>
                    <a:pt x="772" y="644"/>
                  </a:lnTo>
                  <a:lnTo>
                    <a:pt x="760" y="666"/>
                  </a:lnTo>
                  <a:lnTo>
                    <a:pt x="746" y="660"/>
                  </a:lnTo>
                  <a:lnTo>
                    <a:pt x="740" y="684"/>
                  </a:lnTo>
                  <a:lnTo>
                    <a:pt x="714" y="678"/>
                  </a:lnTo>
                  <a:lnTo>
                    <a:pt x="712" y="688"/>
                  </a:lnTo>
                  <a:lnTo>
                    <a:pt x="710" y="698"/>
                  </a:lnTo>
                  <a:lnTo>
                    <a:pt x="702" y="716"/>
                  </a:lnTo>
                  <a:lnTo>
                    <a:pt x="692" y="736"/>
                  </a:lnTo>
                  <a:lnTo>
                    <a:pt x="688" y="746"/>
                  </a:lnTo>
                  <a:lnTo>
                    <a:pt x="686" y="756"/>
                  </a:lnTo>
                  <a:lnTo>
                    <a:pt x="694" y="800"/>
                  </a:lnTo>
                  <a:lnTo>
                    <a:pt x="690" y="840"/>
                  </a:lnTo>
                  <a:lnTo>
                    <a:pt x="704" y="914"/>
                  </a:lnTo>
                  <a:lnTo>
                    <a:pt x="712" y="932"/>
                  </a:lnTo>
                  <a:lnTo>
                    <a:pt x="722" y="950"/>
                  </a:lnTo>
                  <a:lnTo>
                    <a:pt x="732" y="964"/>
                  </a:lnTo>
                  <a:lnTo>
                    <a:pt x="744" y="980"/>
                  </a:lnTo>
                  <a:lnTo>
                    <a:pt x="766" y="1008"/>
                  </a:lnTo>
                  <a:lnTo>
                    <a:pt x="778" y="1022"/>
                  </a:lnTo>
                  <a:lnTo>
                    <a:pt x="788" y="1038"/>
                  </a:lnTo>
                  <a:lnTo>
                    <a:pt x="802" y="1100"/>
                  </a:lnTo>
                  <a:lnTo>
                    <a:pt x="904" y="1252"/>
                  </a:lnTo>
                  <a:lnTo>
                    <a:pt x="934" y="1286"/>
                  </a:lnTo>
                  <a:lnTo>
                    <a:pt x="964" y="1316"/>
                  </a:lnTo>
                  <a:lnTo>
                    <a:pt x="998" y="1346"/>
                  </a:lnTo>
                  <a:lnTo>
                    <a:pt x="1032" y="1372"/>
                  </a:lnTo>
                  <a:lnTo>
                    <a:pt x="1088" y="1406"/>
                  </a:lnTo>
                  <a:lnTo>
                    <a:pt x="1040" y="1398"/>
                  </a:lnTo>
                  <a:lnTo>
                    <a:pt x="992" y="1386"/>
                  </a:lnTo>
                  <a:lnTo>
                    <a:pt x="944" y="1372"/>
                  </a:lnTo>
                  <a:lnTo>
                    <a:pt x="896" y="1360"/>
                  </a:lnTo>
                  <a:lnTo>
                    <a:pt x="802" y="1330"/>
                  </a:lnTo>
                  <a:lnTo>
                    <a:pt x="756" y="1318"/>
                  </a:lnTo>
                  <a:lnTo>
                    <a:pt x="708" y="1304"/>
                  </a:lnTo>
                  <a:lnTo>
                    <a:pt x="682" y="1298"/>
                  </a:lnTo>
                  <a:lnTo>
                    <a:pt x="654" y="1294"/>
                  </a:lnTo>
                  <a:lnTo>
                    <a:pt x="596" y="1286"/>
                  </a:lnTo>
                  <a:lnTo>
                    <a:pt x="538" y="1280"/>
                  </a:lnTo>
                  <a:lnTo>
                    <a:pt x="480" y="1272"/>
                  </a:lnTo>
                  <a:lnTo>
                    <a:pt x="398" y="1264"/>
                  </a:lnTo>
                  <a:lnTo>
                    <a:pt x="352" y="1246"/>
                  </a:lnTo>
                  <a:lnTo>
                    <a:pt x="292" y="1242"/>
                  </a:lnTo>
                  <a:lnTo>
                    <a:pt x="274" y="1236"/>
                  </a:lnTo>
                  <a:lnTo>
                    <a:pt x="252" y="1230"/>
                  </a:lnTo>
                  <a:lnTo>
                    <a:pt x="228" y="1222"/>
                  </a:lnTo>
                  <a:lnTo>
                    <a:pt x="204" y="1216"/>
                  </a:lnTo>
                  <a:lnTo>
                    <a:pt x="182" y="1214"/>
                  </a:lnTo>
                  <a:lnTo>
                    <a:pt x="172" y="1214"/>
                  </a:lnTo>
                  <a:lnTo>
                    <a:pt x="162" y="1218"/>
                  </a:lnTo>
                  <a:lnTo>
                    <a:pt x="154" y="1222"/>
                  </a:lnTo>
                  <a:lnTo>
                    <a:pt x="146" y="1228"/>
                  </a:lnTo>
                  <a:lnTo>
                    <a:pt x="142" y="1236"/>
                  </a:lnTo>
                  <a:lnTo>
                    <a:pt x="138" y="1248"/>
                  </a:lnTo>
                  <a:lnTo>
                    <a:pt x="130" y="1244"/>
                  </a:lnTo>
                  <a:lnTo>
                    <a:pt x="124" y="1240"/>
                  </a:lnTo>
                  <a:lnTo>
                    <a:pt x="118" y="1238"/>
                  </a:lnTo>
                  <a:lnTo>
                    <a:pt x="110" y="1240"/>
                  </a:lnTo>
                  <a:lnTo>
                    <a:pt x="106" y="1246"/>
                  </a:lnTo>
                  <a:lnTo>
                    <a:pt x="104" y="1252"/>
                  </a:lnTo>
                  <a:lnTo>
                    <a:pt x="102" y="1260"/>
                  </a:lnTo>
                  <a:lnTo>
                    <a:pt x="104" y="1268"/>
                  </a:lnTo>
                  <a:lnTo>
                    <a:pt x="108" y="1284"/>
                  </a:lnTo>
                  <a:lnTo>
                    <a:pt x="116" y="1302"/>
                  </a:lnTo>
                  <a:lnTo>
                    <a:pt x="128" y="1320"/>
                  </a:lnTo>
                  <a:lnTo>
                    <a:pt x="138" y="1336"/>
                  </a:lnTo>
                  <a:lnTo>
                    <a:pt x="152" y="1356"/>
                  </a:lnTo>
                  <a:lnTo>
                    <a:pt x="180" y="1394"/>
                  </a:lnTo>
                  <a:lnTo>
                    <a:pt x="210" y="1430"/>
                  </a:lnTo>
                  <a:lnTo>
                    <a:pt x="242" y="1464"/>
                  </a:lnTo>
                  <a:lnTo>
                    <a:pt x="278" y="1496"/>
                  </a:lnTo>
                  <a:lnTo>
                    <a:pt x="314" y="1526"/>
                  </a:lnTo>
                  <a:lnTo>
                    <a:pt x="354" y="1554"/>
                  </a:lnTo>
                  <a:lnTo>
                    <a:pt x="394" y="1580"/>
                  </a:lnTo>
                  <a:lnTo>
                    <a:pt x="436" y="1602"/>
                  </a:lnTo>
                  <a:lnTo>
                    <a:pt x="510" y="1636"/>
                  </a:lnTo>
                  <a:lnTo>
                    <a:pt x="552" y="1652"/>
                  </a:lnTo>
                  <a:lnTo>
                    <a:pt x="564" y="1658"/>
                  </a:lnTo>
                  <a:lnTo>
                    <a:pt x="570" y="1658"/>
                  </a:lnTo>
                  <a:lnTo>
                    <a:pt x="576" y="1666"/>
                  </a:lnTo>
                  <a:lnTo>
                    <a:pt x="584" y="1672"/>
                  </a:lnTo>
                  <a:lnTo>
                    <a:pt x="602" y="1688"/>
                  </a:lnTo>
                  <a:lnTo>
                    <a:pt x="622" y="1700"/>
                  </a:lnTo>
                  <a:lnTo>
                    <a:pt x="640" y="1714"/>
                  </a:lnTo>
                  <a:lnTo>
                    <a:pt x="684" y="1750"/>
                  </a:lnTo>
                  <a:lnTo>
                    <a:pt x="706" y="1770"/>
                  </a:lnTo>
                  <a:lnTo>
                    <a:pt x="730" y="1790"/>
                  </a:lnTo>
                  <a:lnTo>
                    <a:pt x="754" y="1806"/>
                  </a:lnTo>
                  <a:lnTo>
                    <a:pt x="782" y="1822"/>
                  </a:lnTo>
                  <a:lnTo>
                    <a:pt x="810" y="1834"/>
                  </a:lnTo>
                  <a:lnTo>
                    <a:pt x="826" y="1838"/>
                  </a:lnTo>
                  <a:lnTo>
                    <a:pt x="842" y="1842"/>
                  </a:lnTo>
                  <a:lnTo>
                    <a:pt x="832" y="1846"/>
                  </a:lnTo>
                  <a:lnTo>
                    <a:pt x="822" y="1848"/>
                  </a:lnTo>
                  <a:lnTo>
                    <a:pt x="798" y="1852"/>
                  </a:lnTo>
                  <a:lnTo>
                    <a:pt x="762" y="1858"/>
                  </a:lnTo>
                  <a:lnTo>
                    <a:pt x="724" y="1862"/>
                  </a:lnTo>
                  <a:lnTo>
                    <a:pt x="686" y="1866"/>
                  </a:lnTo>
                  <a:lnTo>
                    <a:pt x="648" y="1866"/>
                  </a:lnTo>
                  <a:lnTo>
                    <a:pt x="570" y="1864"/>
                  </a:lnTo>
                  <a:lnTo>
                    <a:pt x="492" y="1860"/>
                  </a:lnTo>
                  <a:lnTo>
                    <a:pt x="462" y="1858"/>
                  </a:lnTo>
                  <a:lnTo>
                    <a:pt x="430" y="1860"/>
                  </a:lnTo>
                  <a:lnTo>
                    <a:pt x="398" y="1864"/>
                  </a:lnTo>
                  <a:lnTo>
                    <a:pt x="364" y="1870"/>
                  </a:lnTo>
                  <a:lnTo>
                    <a:pt x="332" y="1876"/>
                  </a:lnTo>
                  <a:lnTo>
                    <a:pt x="300" y="1886"/>
                  </a:lnTo>
                  <a:lnTo>
                    <a:pt x="268" y="1896"/>
                  </a:lnTo>
                  <a:lnTo>
                    <a:pt x="238" y="1910"/>
                  </a:lnTo>
                  <a:lnTo>
                    <a:pt x="208" y="1922"/>
                  </a:lnTo>
                  <a:lnTo>
                    <a:pt x="180" y="1936"/>
                  </a:lnTo>
                  <a:lnTo>
                    <a:pt x="152" y="1952"/>
                  </a:lnTo>
                  <a:lnTo>
                    <a:pt x="128" y="1968"/>
                  </a:lnTo>
                  <a:lnTo>
                    <a:pt x="106" y="1984"/>
                  </a:lnTo>
                  <a:lnTo>
                    <a:pt x="86" y="2002"/>
                  </a:lnTo>
                  <a:lnTo>
                    <a:pt x="68" y="2018"/>
                  </a:lnTo>
                  <a:lnTo>
                    <a:pt x="54" y="2036"/>
                  </a:lnTo>
                  <a:lnTo>
                    <a:pt x="44" y="2054"/>
                  </a:lnTo>
                  <a:lnTo>
                    <a:pt x="36" y="2072"/>
                  </a:lnTo>
                  <a:lnTo>
                    <a:pt x="26" y="2112"/>
                  </a:lnTo>
                  <a:lnTo>
                    <a:pt x="16" y="2146"/>
                  </a:lnTo>
                  <a:lnTo>
                    <a:pt x="6" y="2192"/>
                  </a:lnTo>
                  <a:lnTo>
                    <a:pt x="2" y="2216"/>
                  </a:lnTo>
                  <a:lnTo>
                    <a:pt x="0" y="2238"/>
                  </a:lnTo>
                  <a:lnTo>
                    <a:pt x="0" y="2258"/>
                  </a:lnTo>
                  <a:lnTo>
                    <a:pt x="2" y="2268"/>
                  </a:lnTo>
                  <a:lnTo>
                    <a:pt x="4" y="2274"/>
                  </a:lnTo>
                  <a:lnTo>
                    <a:pt x="8" y="2278"/>
                  </a:lnTo>
                  <a:lnTo>
                    <a:pt x="10" y="2280"/>
                  </a:lnTo>
                  <a:lnTo>
                    <a:pt x="20" y="2282"/>
                  </a:lnTo>
                  <a:lnTo>
                    <a:pt x="16" y="2292"/>
                  </a:lnTo>
                  <a:lnTo>
                    <a:pt x="14" y="2300"/>
                  </a:lnTo>
                  <a:lnTo>
                    <a:pt x="14" y="2308"/>
                  </a:lnTo>
                  <a:lnTo>
                    <a:pt x="16" y="2314"/>
                  </a:lnTo>
                  <a:lnTo>
                    <a:pt x="20" y="2320"/>
                  </a:lnTo>
                  <a:lnTo>
                    <a:pt x="24" y="2326"/>
                  </a:lnTo>
                  <a:lnTo>
                    <a:pt x="34" y="2338"/>
                  </a:lnTo>
                  <a:lnTo>
                    <a:pt x="22" y="2420"/>
                  </a:lnTo>
                  <a:lnTo>
                    <a:pt x="106" y="2438"/>
                  </a:lnTo>
                  <a:lnTo>
                    <a:pt x="214" y="2442"/>
                  </a:lnTo>
                  <a:lnTo>
                    <a:pt x="256" y="2448"/>
                  </a:lnTo>
                  <a:lnTo>
                    <a:pt x="300" y="2450"/>
                  </a:lnTo>
                  <a:lnTo>
                    <a:pt x="342" y="2452"/>
                  </a:lnTo>
                  <a:lnTo>
                    <a:pt x="386" y="2452"/>
                  </a:lnTo>
                  <a:lnTo>
                    <a:pt x="472" y="2450"/>
                  </a:lnTo>
                  <a:lnTo>
                    <a:pt x="564" y="2448"/>
                  </a:lnTo>
                  <a:lnTo>
                    <a:pt x="530" y="2460"/>
                  </a:lnTo>
                  <a:lnTo>
                    <a:pt x="490" y="2474"/>
                  </a:lnTo>
                  <a:lnTo>
                    <a:pt x="448" y="2492"/>
                  </a:lnTo>
                  <a:lnTo>
                    <a:pt x="404" y="2512"/>
                  </a:lnTo>
                  <a:lnTo>
                    <a:pt x="362" y="2534"/>
                  </a:lnTo>
                  <a:lnTo>
                    <a:pt x="322" y="2554"/>
                  </a:lnTo>
                  <a:lnTo>
                    <a:pt x="288" y="2576"/>
                  </a:lnTo>
                  <a:lnTo>
                    <a:pt x="260" y="2594"/>
                  </a:lnTo>
                  <a:lnTo>
                    <a:pt x="212" y="2640"/>
                  </a:lnTo>
                  <a:lnTo>
                    <a:pt x="168" y="2670"/>
                  </a:lnTo>
                  <a:lnTo>
                    <a:pt x="146" y="2688"/>
                  </a:lnTo>
                  <a:lnTo>
                    <a:pt x="126" y="2706"/>
                  </a:lnTo>
                  <a:lnTo>
                    <a:pt x="106" y="2726"/>
                  </a:lnTo>
                  <a:lnTo>
                    <a:pt x="90" y="2748"/>
                  </a:lnTo>
                  <a:lnTo>
                    <a:pt x="76" y="2772"/>
                  </a:lnTo>
                  <a:lnTo>
                    <a:pt x="66" y="2798"/>
                  </a:lnTo>
                  <a:lnTo>
                    <a:pt x="58" y="2830"/>
                  </a:lnTo>
                  <a:lnTo>
                    <a:pt x="54" y="2866"/>
                  </a:lnTo>
                  <a:lnTo>
                    <a:pt x="54" y="2886"/>
                  </a:lnTo>
                  <a:lnTo>
                    <a:pt x="54" y="2904"/>
                  </a:lnTo>
                  <a:lnTo>
                    <a:pt x="56" y="2922"/>
                  </a:lnTo>
                  <a:lnTo>
                    <a:pt x="60" y="2938"/>
                  </a:lnTo>
                  <a:lnTo>
                    <a:pt x="64" y="2950"/>
                  </a:lnTo>
                  <a:lnTo>
                    <a:pt x="70" y="2958"/>
                  </a:lnTo>
                  <a:lnTo>
                    <a:pt x="82" y="2976"/>
                  </a:lnTo>
                  <a:lnTo>
                    <a:pt x="88" y="2984"/>
                  </a:lnTo>
                  <a:lnTo>
                    <a:pt x="90" y="2994"/>
                  </a:lnTo>
                  <a:lnTo>
                    <a:pt x="92" y="3006"/>
                  </a:lnTo>
                  <a:lnTo>
                    <a:pt x="88" y="3018"/>
                  </a:lnTo>
                  <a:lnTo>
                    <a:pt x="94" y="3022"/>
                  </a:lnTo>
                  <a:lnTo>
                    <a:pt x="98" y="3028"/>
                  </a:lnTo>
                  <a:lnTo>
                    <a:pt x="102" y="3034"/>
                  </a:lnTo>
                  <a:lnTo>
                    <a:pt x="106" y="3038"/>
                  </a:lnTo>
                  <a:lnTo>
                    <a:pt x="150" y="3052"/>
                  </a:lnTo>
                  <a:lnTo>
                    <a:pt x="154" y="3056"/>
                  </a:lnTo>
                  <a:lnTo>
                    <a:pt x="156" y="3060"/>
                  </a:lnTo>
                  <a:lnTo>
                    <a:pt x="156" y="3066"/>
                  </a:lnTo>
                  <a:lnTo>
                    <a:pt x="158" y="3072"/>
                  </a:lnTo>
                  <a:lnTo>
                    <a:pt x="208" y="3108"/>
                  </a:lnTo>
                  <a:lnTo>
                    <a:pt x="216" y="3110"/>
                  </a:lnTo>
                  <a:lnTo>
                    <a:pt x="226" y="3114"/>
                  </a:lnTo>
                  <a:lnTo>
                    <a:pt x="246" y="3116"/>
                  </a:lnTo>
                  <a:lnTo>
                    <a:pt x="266" y="3118"/>
                  </a:lnTo>
                  <a:lnTo>
                    <a:pt x="276" y="3122"/>
                  </a:lnTo>
                  <a:lnTo>
                    <a:pt x="282" y="3126"/>
                  </a:lnTo>
                  <a:lnTo>
                    <a:pt x="296" y="3148"/>
                  </a:lnTo>
                  <a:lnTo>
                    <a:pt x="312" y="3158"/>
                  </a:lnTo>
                  <a:lnTo>
                    <a:pt x="332" y="3168"/>
                  </a:lnTo>
                  <a:lnTo>
                    <a:pt x="358" y="3176"/>
                  </a:lnTo>
                  <a:lnTo>
                    <a:pt x="384" y="3182"/>
                  </a:lnTo>
                  <a:lnTo>
                    <a:pt x="412" y="3186"/>
                  </a:lnTo>
                  <a:lnTo>
                    <a:pt x="442" y="3188"/>
                  </a:lnTo>
                  <a:lnTo>
                    <a:pt x="470" y="3186"/>
                  </a:lnTo>
                  <a:lnTo>
                    <a:pt x="496" y="3182"/>
                  </a:lnTo>
                  <a:lnTo>
                    <a:pt x="524" y="3174"/>
                  </a:lnTo>
                  <a:lnTo>
                    <a:pt x="554" y="3166"/>
                  </a:lnTo>
                  <a:lnTo>
                    <a:pt x="612" y="3144"/>
                  </a:lnTo>
                  <a:lnTo>
                    <a:pt x="670" y="3120"/>
                  </a:lnTo>
                  <a:lnTo>
                    <a:pt x="724" y="3096"/>
                  </a:lnTo>
                  <a:lnTo>
                    <a:pt x="752" y="3082"/>
                  </a:lnTo>
                  <a:lnTo>
                    <a:pt x="784" y="3070"/>
                  </a:lnTo>
                  <a:lnTo>
                    <a:pt x="816" y="3058"/>
                  </a:lnTo>
                  <a:lnTo>
                    <a:pt x="834" y="3054"/>
                  </a:lnTo>
                  <a:lnTo>
                    <a:pt x="850" y="3052"/>
                  </a:lnTo>
                  <a:lnTo>
                    <a:pt x="850" y="3054"/>
                  </a:lnTo>
                  <a:lnTo>
                    <a:pt x="788" y="3136"/>
                  </a:lnTo>
                  <a:lnTo>
                    <a:pt x="726" y="3216"/>
                  </a:lnTo>
                  <a:lnTo>
                    <a:pt x="698" y="3258"/>
                  </a:lnTo>
                  <a:lnTo>
                    <a:pt x="670" y="3302"/>
                  </a:lnTo>
                  <a:lnTo>
                    <a:pt x="644" y="3348"/>
                  </a:lnTo>
                  <a:lnTo>
                    <a:pt x="620" y="3400"/>
                  </a:lnTo>
                  <a:lnTo>
                    <a:pt x="606" y="3438"/>
                  </a:lnTo>
                  <a:lnTo>
                    <a:pt x="598" y="3462"/>
                  </a:lnTo>
                  <a:lnTo>
                    <a:pt x="592" y="3486"/>
                  </a:lnTo>
                  <a:lnTo>
                    <a:pt x="588" y="3510"/>
                  </a:lnTo>
                  <a:lnTo>
                    <a:pt x="586" y="3536"/>
                  </a:lnTo>
                  <a:lnTo>
                    <a:pt x="586" y="3562"/>
                  </a:lnTo>
                  <a:lnTo>
                    <a:pt x="592" y="3588"/>
                  </a:lnTo>
                  <a:lnTo>
                    <a:pt x="596" y="3602"/>
                  </a:lnTo>
                  <a:lnTo>
                    <a:pt x="602" y="3614"/>
                  </a:lnTo>
                  <a:lnTo>
                    <a:pt x="614" y="3636"/>
                  </a:lnTo>
                  <a:lnTo>
                    <a:pt x="630" y="3656"/>
                  </a:lnTo>
                  <a:lnTo>
                    <a:pt x="644" y="3676"/>
                  </a:lnTo>
                  <a:lnTo>
                    <a:pt x="662" y="3704"/>
                  </a:lnTo>
                  <a:lnTo>
                    <a:pt x="682" y="3728"/>
                  </a:lnTo>
                  <a:lnTo>
                    <a:pt x="694" y="3740"/>
                  </a:lnTo>
                  <a:lnTo>
                    <a:pt x="706" y="3750"/>
                  </a:lnTo>
                  <a:lnTo>
                    <a:pt x="720" y="3758"/>
                  </a:lnTo>
                  <a:lnTo>
                    <a:pt x="736" y="3766"/>
                  </a:lnTo>
                  <a:lnTo>
                    <a:pt x="742" y="3792"/>
                  </a:lnTo>
                  <a:lnTo>
                    <a:pt x="746" y="3804"/>
                  </a:lnTo>
                  <a:lnTo>
                    <a:pt x="752" y="3814"/>
                  </a:lnTo>
                  <a:lnTo>
                    <a:pt x="758" y="3824"/>
                  </a:lnTo>
                  <a:lnTo>
                    <a:pt x="768" y="3830"/>
                  </a:lnTo>
                  <a:lnTo>
                    <a:pt x="780" y="3834"/>
                  </a:lnTo>
                  <a:lnTo>
                    <a:pt x="796" y="3836"/>
                  </a:lnTo>
                  <a:lnTo>
                    <a:pt x="804" y="3856"/>
                  </a:lnTo>
                  <a:lnTo>
                    <a:pt x="818" y="3874"/>
                  </a:lnTo>
                  <a:lnTo>
                    <a:pt x="836" y="3892"/>
                  </a:lnTo>
                  <a:lnTo>
                    <a:pt x="856" y="3906"/>
                  </a:lnTo>
                  <a:lnTo>
                    <a:pt x="868" y="3912"/>
                  </a:lnTo>
                  <a:lnTo>
                    <a:pt x="880" y="3916"/>
                  </a:lnTo>
                  <a:lnTo>
                    <a:pt x="894" y="3918"/>
                  </a:lnTo>
                  <a:lnTo>
                    <a:pt x="906" y="3920"/>
                  </a:lnTo>
                  <a:lnTo>
                    <a:pt x="920" y="3920"/>
                  </a:lnTo>
                  <a:lnTo>
                    <a:pt x="934" y="3918"/>
                  </a:lnTo>
                  <a:lnTo>
                    <a:pt x="948" y="3916"/>
                  </a:lnTo>
                  <a:lnTo>
                    <a:pt x="962" y="3910"/>
                  </a:lnTo>
                  <a:lnTo>
                    <a:pt x="1116" y="3764"/>
                  </a:lnTo>
                  <a:lnTo>
                    <a:pt x="1158" y="3726"/>
                  </a:lnTo>
                  <a:lnTo>
                    <a:pt x="1200" y="3686"/>
                  </a:lnTo>
                  <a:lnTo>
                    <a:pt x="1238" y="3644"/>
                  </a:lnTo>
                  <a:lnTo>
                    <a:pt x="1276" y="3602"/>
                  </a:lnTo>
                  <a:lnTo>
                    <a:pt x="1346" y="3512"/>
                  </a:lnTo>
                  <a:lnTo>
                    <a:pt x="1418" y="3420"/>
                  </a:lnTo>
                  <a:lnTo>
                    <a:pt x="1478" y="3342"/>
                  </a:lnTo>
                  <a:lnTo>
                    <a:pt x="1534" y="3264"/>
                  </a:lnTo>
                  <a:lnTo>
                    <a:pt x="1562" y="3226"/>
                  </a:lnTo>
                  <a:lnTo>
                    <a:pt x="1588" y="3184"/>
                  </a:lnTo>
                  <a:lnTo>
                    <a:pt x="1616" y="3142"/>
                  </a:lnTo>
                  <a:lnTo>
                    <a:pt x="1642" y="3096"/>
                  </a:lnTo>
                  <a:lnTo>
                    <a:pt x="1706" y="2990"/>
                  </a:lnTo>
                  <a:lnTo>
                    <a:pt x="1710" y="2988"/>
                  </a:lnTo>
                  <a:lnTo>
                    <a:pt x="1576" y="3418"/>
                  </a:lnTo>
                  <a:lnTo>
                    <a:pt x="1568" y="3456"/>
                  </a:lnTo>
                  <a:lnTo>
                    <a:pt x="1560" y="3496"/>
                  </a:lnTo>
                  <a:lnTo>
                    <a:pt x="1550" y="3576"/>
                  </a:lnTo>
                  <a:lnTo>
                    <a:pt x="1542" y="3658"/>
                  </a:lnTo>
                  <a:lnTo>
                    <a:pt x="1536" y="3698"/>
                  </a:lnTo>
                  <a:lnTo>
                    <a:pt x="1530" y="3742"/>
                  </a:lnTo>
                  <a:lnTo>
                    <a:pt x="1524" y="3788"/>
                  </a:lnTo>
                  <a:lnTo>
                    <a:pt x="1520" y="3838"/>
                  </a:lnTo>
                  <a:lnTo>
                    <a:pt x="1518" y="3890"/>
                  </a:lnTo>
                  <a:lnTo>
                    <a:pt x="1518" y="3942"/>
                  </a:lnTo>
                  <a:lnTo>
                    <a:pt x="1522" y="3994"/>
                  </a:lnTo>
                  <a:lnTo>
                    <a:pt x="1528" y="4042"/>
                  </a:lnTo>
                  <a:lnTo>
                    <a:pt x="1534" y="4066"/>
                  </a:lnTo>
                  <a:lnTo>
                    <a:pt x="1540" y="4086"/>
                  </a:lnTo>
                  <a:lnTo>
                    <a:pt x="1546" y="4106"/>
                  </a:lnTo>
                  <a:lnTo>
                    <a:pt x="1554" y="4126"/>
                  </a:lnTo>
                  <a:lnTo>
                    <a:pt x="1564" y="4146"/>
                  </a:lnTo>
                  <a:lnTo>
                    <a:pt x="1578" y="4166"/>
                  </a:lnTo>
                  <a:lnTo>
                    <a:pt x="1590" y="4184"/>
                  </a:lnTo>
                  <a:lnTo>
                    <a:pt x="1606" y="4204"/>
                  </a:lnTo>
                  <a:lnTo>
                    <a:pt x="1638" y="4238"/>
                  </a:lnTo>
                  <a:lnTo>
                    <a:pt x="1670" y="4270"/>
                  </a:lnTo>
                  <a:lnTo>
                    <a:pt x="1688" y="4264"/>
                  </a:lnTo>
                  <a:lnTo>
                    <a:pt x="1690" y="4268"/>
                  </a:lnTo>
                  <a:lnTo>
                    <a:pt x="1694" y="4270"/>
                  </a:lnTo>
                  <a:lnTo>
                    <a:pt x="1698" y="4272"/>
                  </a:lnTo>
                  <a:lnTo>
                    <a:pt x="1702" y="4272"/>
                  </a:lnTo>
                  <a:lnTo>
                    <a:pt x="1724" y="4268"/>
                  </a:lnTo>
                  <a:lnTo>
                    <a:pt x="1736" y="4282"/>
                  </a:lnTo>
                  <a:lnTo>
                    <a:pt x="1758" y="4280"/>
                  </a:lnTo>
                  <a:lnTo>
                    <a:pt x="1778" y="4282"/>
                  </a:lnTo>
                  <a:lnTo>
                    <a:pt x="1814" y="4284"/>
                  </a:lnTo>
                  <a:lnTo>
                    <a:pt x="1832" y="4286"/>
                  </a:lnTo>
                  <a:lnTo>
                    <a:pt x="1852" y="4282"/>
                  </a:lnTo>
                  <a:lnTo>
                    <a:pt x="1872" y="4276"/>
                  </a:lnTo>
                  <a:lnTo>
                    <a:pt x="1898" y="4264"/>
                  </a:lnTo>
                  <a:lnTo>
                    <a:pt x="1918" y="4250"/>
                  </a:lnTo>
                  <a:lnTo>
                    <a:pt x="1940" y="4232"/>
                  </a:lnTo>
                  <a:lnTo>
                    <a:pt x="1960" y="4214"/>
                  </a:lnTo>
                  <a:lnTo>
                    <a:pt x="1980" y="4194"/>
                  </a:lnTo>
                  <a:lnTo>
                    <a:pt x="2000" y="4172"/>
                  </a:lnTo>
                  <a:lnTo>
                    <a:pt x="2020" y="4148"/>
                  </a:lnTo>
                  <a:lnTo>
                    <a:pt x="2038" y="4124"/>
                  </a:lnTo>
                  <a:lnTo>
                    <a:pt x="2056" y="4098"/>
                  </a:lnTo>
                  <a:lnTo>
                    <a:pt x="2088" y="4044"/>
                  </a:lnTo>
                  <a:lnTo>
                    <a:pt x="2116" y="3988"/>
                  </a:lnTo>
                  <a:lnTo>
                    <a:pt x="2142" y="3932"/>
                  </a:lnTo>
                  <a:lnTo>
                    <a:pt x="2160" y="3878"/>
                  </a:lnTo>
                  <a:lnTo>
                    <a:pt x="2170" y="3838"/>
                  </a:lnTo>
                  <a:lnTo>
                    <a:pt x="2178" y="3798"/>
                  </a:lnTo>
                  <a:lnTo>
                    <a:pt x="2184" y="3758"/>
                  </a:lnTo>
                  <a:lnTo>
                    <a:pt x="2192" y="3716"/>
                  </a:lnTo>
                  <a:lnTo>
                    <a:pt x="2214" y="3636"/>
                  </a:lnTo>
                  <a:lnTo>
                    <a:pt x="2222" y="3594"/>
                  </a:lnTo>
                  <a:lnTo>
                    <a:pt x="2232" y="3552"/>
                  </a:lnTo>
                  <a:lnTo>
                    <a:pt x="2238" y="3508"/>
                  </a:lnTo>
                  <a:lnTo>
                    <a:pt x="2244" y="3464"/>
                  </a:lnTo>
                  <a:lnTo>
                    <a:pt x="2246" y="3418"/>
                  </a:lnTo>
                  <a:lnTo>
                    <a:pt x="2246" y="3370"/>
                  </a:lnTo>
                  <a:lnTo>
                    <a:pt x="2250" y="3368"/>
                  </a:lnTo>
                  <a:lnTo>
                    <a:pt x="2270" y="3420"/>
                  </a:lnTo>
                  <a:lnTo>
                    <a:pt x="2290" y="3470"/>
                  </a:lnTo>
                  <a:lnTo>
                    <a:pt x="2312" y="3522"/>
                  </a:lnTo>
                  <a:lnTo>
                    <a:pt x="2336" y="3572"/>
                  </a:lnTo>
                  <a:lnTo>
                    <a:pt x="2384" y="3670"/>
                  </a:lnTo>
                  <a:lnTo>
                    <a:pt x="2432" y="3764"/>
                  </a:lnTo>
                  <a:lnTo>
                    <a:pt x="2486" y="3892"/>
                  </a:lnTo>
                  <a:lnTo>
                    <a:pt x="2528" y="3956"/>
                  </a:lnTo>
                  <a:lnTo>
                    <a:pt x="2542" y="3984"/>
                  </a:lnTo>
                  <a:lnTo>
                    <a:pt x="2558" y="4012"/>
                  </a:lnTo>
                  <a:lnTo>
                    <a:pt x="2566" y="4026"/>
                  </a:lnTo>
                  <a:lnTo>
                    <a:pt x="2574" y="4038"/>
                  </a:lnTo>
                  <a:lnTo>
                    <a:pt x="2584" y="4048"/>
                  </a:lnTo>
                  <a:lnTo>
                    <a:pt x="2596" y="4058"/>
                  </a:lnTo>
                  <a:lnTo>
                    <a:pt x="2634" y="4076"/>
                  </a:lnTo>
                  <a:lnTo>
                    <a:pt x="2648" y="4084"/>
                  </a:lnTo>
                  <a:lnTo>
                    <a:pt x="2664" y="4094"/>
                  </a:lnTo>
                  <a:lnTo>
                    <a:pt x="2674" y="4098"/>
                  </a:lnTo>
                  <a:lnTo>
                    <a:pt x="2682" y="4100"/>
                  </a:lnTo>
                  <a:lnTo>
                    <a:pt x="2694" y="4102"/>
                  </a:lnTo>
                  <a:lnTo>
                    <a:pt x="2704" y="4100"/>
                  </a:lnTo>
                  <a:lnTo>
                    <a:pt x="2712" y="4096"/>
                  </a:lnTo>
                  <a:lnTo>
                    <a:pt x="2720" y="4090"/>
                  </a:lnTo>
                  <a:lnTo>
                    <a:pt x="2726" y="4084"/>
                  </a:lnTo>
                  <a:lnTo>
                    <a:pt x="2732" y="4080"/>
                  </a:lnTo>
                  <a:lnTo>
                    <a:pt x="2752" y="4074"/>
                  </a:lnTo>
                  <a:lnTo>
                    <a:pt x="2762" y="4070"/>
                  </a:lnTo>
                  <a:lnTo>
                    <a:pt x="2774" y="4064"/>
                  </a:lnTo>
                  <a:lnTo>
                    <a:pt x="2800" y="4030"/>
                  </a:lnTo>
                  <a:lnTo>
                    <a:pt x="2810" y="4024"/>
                  </a:lnTo>
                  <a:lnTo>
                    <a:pt x="2820" y="4020"/>
                  </a:lnTo>
                  <a:lnTo>
                    <a:pt x="2830" y="4016"/>
                  </a:lnTo>
                  <a:lnTo>
                    <a:pt x="2836" y="4012"/>
                  </a:lnTo>
                  <a:lnTo>
                    <a:pt x="2840" y="4008"/>
                  </a:lnTo>
                  <a:lnTo>
                    <a:pt x="2854" y="3988"/>
                  </a:lnTo>
                  <a:lnTo>
                    <a:pt x="2868" y="3966"/>
                  </a:lnTo>
                  <a:lnTo>
                    <a:pt x="2882" y="3942"/>
                  </a:lnTo>
                  <a:lnTo>
                    <a:pt x="2894" y="3914"/>
                  </a:lnTo>
                  <a:lnTo>
                    <a:pt x="2906" y="3886"/>
                  </a:lnTo>
                  <a:lnTo>
                    <a:pt x="2918" y="3856"/>
                  </a:lnTo>
                  <a:lnTo>
                    <a:pt x="2928" y="3824"/>
                  </a:lnTo>
                  <a:lnTo>
                    <a:pt x="2936" y="3790"/>
                  </a:lnTo>
                  <a:lnTo>
                    <a:pt x="2944" y="3756"/>
                  </a:lnTo>
                  <a:lnTo>
                    <a:pt x="2950" y="3722"/>
                  </a:lnTo>
                  <a:lnTo>
                    <a:pt x="2954" y="3686"/>
                  </a:lnTo>
                  <a:lnTo>
                    <a:pt x="2956" y="3652"/>
                  </a:lnTo>
                  <a:lnTo>
                    <a:pt x="2958" y="3616"/>
                  </a:lnTo>
                  <a:lnTo>
                    <a:pt x="2956" y="3580"/>
                  </a:lnTo>
                  <a:lnTo>
                    <a:pt x="2950" y="3546"/>
                  </a:lnTo>
                  <a:lnTo>
                    <a:pt x="2944" y="3512"/>
                  </a:lnTo>
                  <a:lnTo>
                    <a:pt x="2930" y="3468"/>
                  </a:lnTo>
                  <a:lnTo>
                    <a:pt x="2914" y="3426"/>
                  </a:lnTo>
                  <a:lnTo>
                    <a:pt x="2898" y="3386"/>
                  </a:lnTo>
                  <a:lnTo>
                    <a:pt x="2878" y="3346"/>
                  </a:lnTo>
                  <a:lnTo>
                    <a:pt x="2840" y="3268"/>
                  </a:lnTo>
                  <a:lnTo>
                    <a:pt x="2820" y="3228"/>
                  </a:lnTo>
                  <a:lnTo>
                    <a:pt x="2804" y="3186"/>
                  </a:lnTo>
                  <a:lnTo>
                    <a:pt x="2922" y="3318"/>
                  </a:lnTo>
                  <a:lnTo>
                    <a:pt x="2960" y="3346"/>
                  </a:lnTo>
                  <a:lnTo>
                    <a:pt x="2996" y="3374"/>
                  </a:lnTo>
                  <a:lnTo>
                    <a:pt x="3034" y="3402"/>
                  </a:lnTo>
                  <a:lnTo>
                    <a:pt x="3070" y="3430"/>
                  </a:lnTo>
                  <a:lnTo>
                    <a:pt x="3140" y="3492"/>
                  </a:lnTo>
                  <a:lnTo>
                    <a:pt x="3176" y="3524"/>
                  </a:lnTo>
                  <a:lnTo>
                    <a:pt x="3212" y="3556"/>
                  </a:lnTo>
                  <a:lnTo>
                    <a:pt x="3250" y="3586"/>
                  </a:lnTo>
                  <a:lnTo>
                    <a:pt x="3290" y="3614"/>
                  </a:lnTo>
                  <a:lnTo>
                    <a:pt x="3332" y="3638"/>
                  </a:lnTo>
                  <a:lnTo>
                    <a:pt x="3354" y="3648"/>
                  </a:lnTo>
                  <a:lnTo>
                    <a:pt x="3376" y="3658"/>
                  </a:lnTo>
                  <a:lnTo>
                    <a:pt x="3396" y="3666"/>
                  </a:lnTo>
                  <a:lnTo>
                    <a:pt x="3418" y="3672"/>
                  </a:lnTo>
                  <a:lnTo>
                    <a:pt x="3440" y="3676"/>
                  </a:lnTo>
                  <a:lnTo>
                    <a:pt x="3464" y="3678"/>
                  </a:lnTo>
                  <a:lnTo>
                    <a:pt x="3488" y="3678"/>
                  </a:lnTo>
                  <a:lnTo>
                    <a:pt x="3512" y="3678"/>
                  </a:lnTo>
                  <a:lnTo>
                    <a:pt x="3538" y="3676"/>
                  </a:lnTo>
                  <a:lnTo>
                    <a:pt x="3562" y="3672"/>
                  </a:lnTo>
                  <a:lnTo>
                    <a:pt x="3584" y="3668"/>
                  </a:lnTo>
                  <a:lnTo>
                    <a:pt x="3606" y="3660"/>
                  </a:lnTo>
                  <a:lnTo>
                    <a:pt x="3626" y="3652"/>
                  </a:lnTo>
                  <a:lnTo>
                    <a:pt x="3644" y="3642"/>
                  </a:lnTo>
                  <a:lnTo>
                    <a:pt x="3660" y="3630"/>
                  </a:lnTo>
                  <a:lnTo>
                    <a:pt x="3674" y="3618"/>
                  </a:lnTo>
                  <a:lnTo>
                    <a:pt x="3686" y="3602"/>
                  </a:lnTo>
                  <a:lnTo>
                    <a:pt x="3692" y="3586"/>
                  </a:lnTo>
                  <a:lnTo>
                    <a:pt x="3710" y="3580"/>
                  </a:lnTo>
                  <a:lnTo>
                    <a:pt x="3724" y="3572"/>
                  </a:lnTo>
                  <a:lnTo>
                    <a:pt x="3736" y="3564"/>
                  </a:lnTo>
                  <a:lnTo>
                    <a:pt x="3746" y="3554"/>
                  </a:lnTo>
                  <a:lnTo>
                    <a:pt x="3754" y="3542"/>
                  </a:lnTo>
                  <a:lnTo>
                    <a:pt x="3760" y="3530"/>
                  </a:lnTo>
                  <a:lnTo>
                    <a:pt x="3764" y="3516"/>
                  </a:lnTo>
                  <a:lnTo>
                    <a:pt x="3766" y="3502"/>
                  </a:lnTo>
                  <a:lnTo>
                    <a:pt x="3766" y="3488"/>
                  </a:lnTo>
                  <a:lnTo>
                    <a:pt x="3766" y="3474"/>
                  </a:lnTo>
                  <a:lnTo>
                    <a:pt x="3760" y="3444"/>
                  </a:lnTo>
                  <a:lnTo>
                    <a:pt x="3750" y="3414"/>
                  </a:lnTo>
                  <a:lnTo>
                    <a:pt x="3736" y="3384"/>
                  </a:lnTo>
                  <a:lnTo>
                    <a:pt x="3714" y="3342"/>
                  </a:lnTo>
                  <a:lnTo>
                    <a:pt x="3686" y="3302"/>
                  </a:lnTo>
                  <a:lnTo>
                    <a:pt x="3658" y="3266"/>
                  </a:lnTo>
                  <a:lnTo>
                    <a:pt x="3628" y="3230"/>
                  </a:lnTo>
                  <a:lnTo>
                    <a:pt x="3566" y="3160"/>
                  </a:lnTo>
                  <a:lnTo>
                    <a:pt x="3536" y="3126"/>
                  </a:lnTo>
                  <a:lnTo>
                    <a:pt x="3506" y="3090"/>
                  </a:lnTo>
                  <a:lnTo>
                    <a:pt x="3486" y="3068"/>
                  </a:lnTo>
                  <a:lnTo>
                    <a:pt x="3464" y="3046"/>
                  </a:lnTo>
                  <a:lnTo>
                    <a:pt x="3444" y="3022"/>
                  </a:lnTo>
                  <a:lnTo>
                    <a:pt x="3436" y="3010"/>
                  </a:lnTo>
                  <a:lnTo>
                    <a:pt x="3428" y="2996"/>
                  </a:lnTo>
                  <a:lnTo>
                    <a:pt x="3428" y="2994"/>
                  </a:lnTo>
                  <a:lnTo>
                    <a:pt x="3580" y="3044"/>
                  </a:lnTo>
                  <a:lnTo>
                    <a:pt x="3580" y="3042"/>
                  </a:lnTo>
                  <a:lnTo>
                    <a:pt x="3582" y="3038"/>
                  </a:lnTo>
                  <a:lnTo>
                    <a:pt x="3584" y="3042"/>
                  </a:lnTo>
                  <a:lnTo>
                    <a:pt x="3584" y="3048"/>
                  </a:lnTo>
                  <a:lnTo>
                    <a:pt x="3666" y="3072"/>
                  </a:lnTo>
                  <a:lnTo>
                    <a:pt x="3730" y="3076"/>
                  </a:lnTo>
                  <a:lnTo>
                    <a:pt x="3768" y="3084"/>
                  </a:lnTo>
                  <a:lnTo>
                    <a:pt x="3804" y="3088"/>
                  </a:lnTo>
                  <a:lnTo>
                    <a:pt x="3840" y="3090"/>
                  </a:lnTo>
                  <a:lnTo>
                    <a:pt x="3874" y="3092"/>
                  </a:lnTo>
                  <a:lnTo>
                    <a:pt x="3908" y="3092"/>
                  </a:lnTo>
                  <a:lnTo>
                    <a:pt x="3942" y="3090"/>
                  </a:lnTo>
                  <a:lnTo>
                    <a:pt x="3976" y="3086"/>
                  </a:lnTo>
                  <a:lnTo>
                    <a:pt x="4006" y="3082"/>
                  </a:lnTo>
                  <a:lnTo>
                    <a:pt x="4038" y="3074"/>
                  </a:lnTo>
                  <a:lnTo>
                    <a:pt x="4066" y="3066"/>
                  </a:lnTo>
                  <a:lnTo>
                    <a:pt x="4094" y="3054"/>
                  </a:lnTo>
                  <a:lnTo>
                    <a:pt x="4120" y="3042"/>
                  </a:lnTo>
                  <a:lnTo>
                    <a:pt x="4144" y="3028"/>
                  </a:lnTo>
                  <a:lnTo>
                    <a:pt x="4168" y="3012"/>
                  </a:lnTo>
                  <a:lnTo>
                    <a:pt x="4188" y="2994"/>
                  </a:lnTo>
                  <a:lnTo>
                    <a:pt x="4208" y="2974"/>
                  </a:lnTo>
                  <a:lnTo>
                    <a:pt x="4210" y="2968"/>
                  </a:lnTo>
                  <a:lnTo>
                    <a:pt x="4212" y="2962"/>
                  </a:lnTo>
                  <a:lnTo>
                    <a:pt x="4212" y="2952"/>
                  </a:lnTo>
                  <a:lnTo>
                    <a:pt x="4210" y="2942"/>
                  </a:lnTo>
                  <a:lnTo>
                    <a:pt x="4210" y="2936"/>
                  </a:lnTo>
                  <a:lnTo>
                    <a:pt x="4210" y="2930"/>
                  </a:lnTo>
                  <a:lnTo>
                    <a:pt x="4214" y="2924"/>
                  </a:lnTo>
                  <a:lnTo>
                    <a:pt x="4220" y="2916"/>
                  </a:lnTo>
                  <a:lnTo>
                    <a:pt x="4226" y="2908"/>
                  </a:lnTo>
                  <a:lnTo>
                    <a:pt x="4230" y="2898"/>
                  </a:lnTo>
                  <a:lnTo>
                    <a:pt x="4226" y="2888"/>
                  </a:lnTo>
                  <a:lnTo>
                    <a:pt x="4220" y="2880"/>
                  </a:lnTo>
                  <a:lnTo>
                    <a:pt x="4208" y="2866"/>
                  </a:lnTo>
                  <a:lnTo>
                    <a:pt x="4210" y="2854"/>
                  </a:lnTo>
                  <a:lnTo>
                    <a:pt x="4222" y="2844"/>
                  </a:lnTo>
                  <a:lnTo>
                    <a:pt x="4232" y="2836"/>
                  </a:lnTo>
                  <a:lnTo>
                    <a:pt x="4242" y="2828"/>
                  </a:lnTo>
                  <a:lnTo>
                    <a:pt x="4248" y="2826"/>
                  </a:lnTo>
                  <a:lnTo>
                    <a:pt x="4256" y="2824"/>
                  </a:lnTo>
                  <a:lnTo>
                    <a:pt x="4260" y="2810"/>
                  </a:lnTo>
                  <a:lnTo>
                    <a:pt x="4260" y="2796"/>
                  </a:lnTo>
                  <a:lnTo>
                    <a:pt x="4258" y="2782"/>
                  </a:lnTo>
                  <a:lnTo>
                    <a:pt x="4254" y="2766"/>
                  </a:lnTo>
                  <a:lnTo>
                    <a:pt x="4246" y="2752"/>
                  </a:lnTo>
                  <a:lnTo>
                    <a:pt x="4238" y="2738"/>
                  </a:lnTo>
                  <a:lnTo>
                    <a:pt x="4226" y="2724"/>
                  </a:lnTo>
                  <a:lnTo>
                    <a:pt x="4214" y="2710"/>
                  </a:lnTo>
                  <a:lnTo>
                    <a:pt x="4188" y="2684"/>
                  </a:lnTo>
                  <a:lnTo>
                    <a:pt x="4160" y="2662"/>
                  </a:lnTo>
                  <a:lnTo>
                    <a:pt x="4136" y="2642"/>
                  </a:lnTo>
                  <a:lnTo>
                    <a:pt x="4114" y="2630"/>
                  </a:lnTo>
                  <a:lnTo>
                    <a:pt x="4016" y="2558"/>
                  </a:lnTo>
                  <a:lnTo>
                    <a:pt x="3984" y="2540"/>
                  </a:lnTo>
                  <a:lnTo>
                    <a:pt x="3948" y="2524"/>
                  </a:lnTo>
                  <a:lnTo>
                    <a:pt x="3912" y="2508"/>
                  </a:lnTo>
                  <a:lnTo>
                    <a:pt x="3876" y="2494"/>
                  </a:lnTo>
                  <a:lnTo>
                    <a:pt x="3800" y="2468"/>
                  </a:lnTo>
                  <a:lnTo>
                    <a:pt x="3726" y="2440"/>
                  </a:lnTo>
                  <a:lnTo>
                    <a:pt x="3474" y="2348"/>
                  </a:lnTo>
                  <a:lnTo>
                    <a:pt x="3470" y="2342"/>
                  </a:lnTo>
                  <a:lnTo>
                    <a:pt x="3746" y="2308"/>
                  </a:lnTo>
                  <a:lnTo>
                    <a:pt x="3874" y="2282"/>
                  </a:lnTo>
                  <a:lnTo>
                    <a:pt x="3940" y="2268"/>
                  </a:lnTo>
                  <a:lnTo>
                    <a:pt x="4006" y="2252"/>
                  </a:lnTo>
                  <a:lnTo>
                    <a:pt x="4068" y="2234"/>
                  </a:lnTo>
                  <a:lnTo>
                    <a:pt x="4128" y="2214"/>
                  </a:lnTo>
                  <a:lnTo>
                    <a:pt x="4156" y="2202"/>
                  </a:lnTo>
                  <a:lnTo>
                    <a:pt x="4184" y="2190"/>
                  </a:lnTo>
                  <a:lnTo>
                    <a:pt x="4210" y="2176"/>
                  </a:lnTo>
                  <a:lnTo>
                    <a:pt x="4234" y="2162"/>
                  </a:lnTo>
                  <a:lnTo>
                    <a:pt x="4304" y="2106"/>
                  </a:lnTo>
                  <a:lnTo>
                    <a:pt x="4322" y="2090"/>
                  </a:lnTo>
                  <a:lnTo>
                    <a:pt x="4344" y="2072"/>
                  </a:lnTo>
                  <a:lnTo>
                    <a:pt x="4368" y="2050"/>
                  </a:lnTo>
                  <a:lnTo>
                    <a:pt x="4392" y="2026"/>
                  </a:lnTo>
                  <a:lnTo>
                    <a:pt x="4412" y="1998"/>
                  </a:lnTo>
                  <a:lnTo>
                    <a:pt x="4430" y="1972"/>
                  </a:lnTo>
                  <a:lnTo>
                    <a:pt x="4436" y="1958"/>
                  </a:lnTo>
                  <a:lnTo>
                    <a:pt x="4440" y="1944"/>
                  </a:lnTo>
                  <a:lnTo>
                    <a:pt x="4444" y="1930"/>
                  </a:lnTo>
                  <a:lnTo>
                    <a:pt x="4446" y="1916"/>
                  </a:lnTo>
                  <a:lnTo>
                    <a:pt x="4428" y="1894"/>
                  </a:lnTo>
                  <a:lnTo>
                    <a:pt x="4430" y="1886"/>
                  </a:lnTo>
                  <a:lnTo>
                    <a:pt x="4434" y="1882"/>
                  </a:lnTo>
                  <a:lnTo>
                    <a:pt x="4438" y="1876"/>
                  </a:lnTo>
                  <a:lnTo>
                    <a:pt x="4440" y="1872"/>
                  </a:lnTo>
                  <a:lnTo>
                    <a:pt x="4438" y="1858"/>
                  </a:lnTo>
                  <a:lnTo>
                    <a:pt x="4436" y="1850"/>
                  </a:lnTo>
                  <a:lnTo>
                    <a:pt x="4438" y="1840"/>
                  </a:lnTo>
                  <a:lnTo>
                    <a:pt x="4450" y="1838"/>
                  </a:lnTo>
                  <a:close/>
                  <a:moveTo>
                    <a:pt x="4050" y="1016"/>
                  </a:moveTo>
                  <a:lnTo>
                    <a:pt x="4050" y="1016"/>
                  </a:lnTo>
                  <a:lnTo>
                    <a:pt x="4052" y="1018"/>
                  </a:lnTo>
                  <a:lnTo>
                    <a:pt x="4054" y="1022"/>
                  </a:lnTo>
                  <a:lnTo>
                    <a:pt x="4050" y="1022"/>
                  </a:lnTo>
                  <a:lnTo>
                    <a:pt x="4050" y="1016"/>
                  </a:lnTo>
                  <a:close/>
                  <a:moveTo>
                    <a:pt x="4040" y="996"/>
                  </a:moveTo>
                  <a:lnTo>
                    <a:pt x="4040" y="996"/>
                  </a:lnTo>
                  <a:lnTo>
                    <a:pt x="4044" y="1000"/>
                  </a:lnTo>
                  <a:lnTo>
                    <a:pt x="4040" y="1004"/>
                  </a:lnTo>
                  <a:lnTo>
                    <a:pt x="4034" y="1002"/>
                  </a:lnTo>
                  <a:lnTo>
                    <a:pt x="4040" y="996"/>
                  </a:lnTo>
                  <a:close/>
                  <a:moveTo>
                    <a:pt x="4006" y="1046"/>
                  </a:moveTo>
                  <a:lnTo>
                    <a:pt x="4006" y="1046"/>
                  </a:lnTo>
                  <a:lnTo>
                    <a:pt x="4012" y="1046"/>
                  </a:lnTo>
                  <a:lnTo>
                    <a:pt x="4010" y="1052"/>
                  </a:lnTo>
                  <a:lnTo>
                    <a:pt x="4002" y="1048"/>
                  </a:lnTo>
                  <a:lnTo>
                    <a:pt x="4006" y="1046"/>
                  </a:lnTo>
                  <a:close/>
                  <a:moveTo>
                    <a:pt x="3946" y="792"/>
                  </a:moveTo>
                  <a:lnTo>
                    <a:pt x="3946" y="792"/>
                  </a:lnTo>
                  <a:lnTo>
                    <a:pt x="3940" y="788"/>
                  </a:lnTo>
                  <a:lnTo>
                    <a:pt x="3944" y="790"/>
                  </a:lnTo>
                  <a:lnTo>
                    <a:pt x="3946" y="792"/>
                  </a:lnTo>
                  <a:close/>
                  <a:moveTo>
                    <a:pt x="3912" y="1148"/>
                  </a:moveTo>
                  <a:lnTo>
                    <a:pt x="3912" y="1148"/>
                  </a:lnTo>
                  <a:lnTo>
                    <a:pt x="3916" y="1150"/>
                  </a:lnTo>
                  <a:lnTo>
                    <a:pt x="3910" y="1154"/>
                  </a:lnTo>
                  <a:lnTo>
                    <a:pt x="3908" y="1154"/>
                  </a:lnTo>
                  <a:lnTo>
                    <a:pt x="3912" y="1148"/>
                  </a:lnTo>
                  <a:close/>
                  <a:moveTo>
                    <a:pt x="3900" y="1010"/>
                  </a:moveTo>
                  <a:lnTo>
                    <a:pt x="3900" y="1010"/>
                  </a:lnTo>
                  <a:lnTo>
                    <a:pt x="3902" y="1012"/>
                  </a:lnTo>
                  <a:lnTo>
                    <a:pt x="3900" y="1014"/>
                  </a:lnTo>
                  <a:lnTo>
                    <a:pt x="3900" y="1010"/>
                  </a:lnTo>
                  <a:close/>
                  <a:moveTo>
                    <a:pt x="3882" y="1036"/>
                  </a:moveTo>
                  <a:lnTo>
                    <a:pt x="3882" y="1036"/>
                  </a:lnTo>
                  <a:lnTo>
                    <a:pt x="3892" y="1036"/>
                  </a:lnTo>
                  <a:lnTo>
                    <a:pt x="3892" y="1038"/>
                  </a:lnTo>
                  <a:lnTo>
                    <a:pt x="3890" y="1042"/>
                  </a:lnTo>
                  <a:lnTo>
                    <a:pt x="3884" y="1042"/>
                  </a:lnTo>
                  <a:lnTo>
                    <a:pt x="3880" y="1040"/>
                  </a:lnTo>
                  <a:lnTo>
                    <a:pt x="3882" y="1036"/>
                  </a:lnTo>
                  <a:close/>
                  <a:moveTo>
                    <a:pt x="3870" y="816"/>
                  </a:moveTo>
                  <a:lnTo>
                    <a:pt x="3870" y="816"/>
                  </a:lnTo>
                  <a:lnTo>
                    <a:pt x="3874" y="816"/>
                  </a:lnTo>
                  <a:lnTo>
                    <a:pt x="3870" y="820"/>
                  </a:lnTo>
                  <a:lnTo>
                    <a:pt x="3870" y="816"/>
                  </a:lnTo>
                  <a:close/>
                  <a:moveTo>
                    <a:pt x="3634" y="1238"/>
                  </a:moveTo>
                  <a:lnTo>
                    <a:pt x="3634" y="1238"/>
                  </a:lnTo>
                  <a:lnTo>
                    <a:pt x="3638" y="1240"/>
                  </a:lnTo>
                  <a:lnTo>
                    <a:pt x="3638" y="1244"/>
                  </a:lnTo>
                  <a:lnTo>
                    <a:pt x="3634" y="1244"/>
                  </a:lnTo>
                  <a:lnTo>
                    <a:pt x="3634" y="1238"/>
                  </a:lnTo>
                  <a:close/>
                  <a:moveTo>
                    <a:pt x="3632" y="1248"/>
                  </a:moveTo>
                  <a:lnTo>
                    <a:pt x="3632" y="1248"/>
                  </a:lnTo>
                  <a:lnTo>
                    <a:pt x="3634" y="1252"/>
                  </a:lnTo>
                  <a:lnTo>
                    <a:pt x="3632" y="1254"/>
                  </a:lnTo>
                  <a:lnTo>
                    <a:pt x="3626" y="1256"/>
                  </a:lnTo>
                  <a:lnTo>
                    <a:pt x="3632" y="1248"/>
                  </a:lnTo>
                  <a:close/>
                  <a:moveTo>
                    <a:pt x="3584" y="1254"/>
                  </a:moveTo>
                  <a:lnTo>
                    <a:pt x="3584" y="1254"/>
                  </a:lnTo>
                  <a:lnTo>
                    <a:pt x="3582" y="1250"/>
                  </a:lnTo>
                  <a:lnTo>
                    <a:pt x="3584" y="1254"/>
                  </a:lnTo>
                  <a:close/>
                  <a:moveTo>
                    <a:pt x="3524" y="1246"/>
                  </a:moveTo>
                  <a:lnTo>
                    <a:pt x="3524" y="1246"/>
                  </a:lnTo>
                  <a:lnTo>
                    <a:pt x="3534" y="1240"/>
                  </a:lnTo>
                  <a:lnTo>
                    <a:pt x="3540" y="1242"/>
                  </a:lnTo>
                  <a:lnTo>
                    <a:pt x="3542" y="1246"/>
                  </a:lnTo>
                  <a:lnTo>
                    <a:pt x="3536" y="1250"/>
                  </a:lnTo>
                  <a:lnTo>
                    <a:pt x="3524" y="1248"/>
                  </a:lnTo>
                  <a:lnTo>
                    <a:pt x="3524" y="1246"/>
                  </a:lnTo>
                  <a:close/>
                  <a:moveTo>
                    <a:pt x="3524" y="1438"/>
                  </a:moveTo>
                  <a:lnTo>
                    <a:pt x="3524" y="1438"/>
                  </a:lnTo>
                  <a:lnTo>
                    <a:pt x="3530" y="1436"/>
                  </a:lnTo>
                  <a:lnTo>
                    <a:pt x="3528" y="1438"/>
                  </a:lnTo>
                  <a:lnTo>
                    <a:pt x="3524" y="1440"/>
                  </a:lnTo>
                  <a:lnTo>
                    <a:pt x="3524" y="1438"/>
                  </a:lnTo>
                  <a:close/>
                  <a:moveTo>
                    <a:pt x="2902" y="1018"/>
                  </a:moveTo>
                  <a:lnTo>
                    <a:pt x="2902" y="1018"/>
                  </a:lnTo>
                  <a:lnTo>
                    <a:pt x="2906" y="1022"/>
                  </a:lnTo>
                  <a:lnTo>
                    <a:pt x="2902" y="1026"/>
                  </a:lnTo>
                  <a:lnTo>
                    <a:pt x="2902" y="1018"/>
                  </a:lnTo>
                  <a:close/>
                  <a:moveTo>
                    <a:pt x="2886" y="622"/>
                  </a:moveTo>
                  <a:lnTo>
                    <a:pt x="2886" y="622"/>
                  </a:lnTo>
                  <a:lnTo>
                    <a:pt x="2884" y="618"/>
                  </a:lnTo>
                  <a:lnTo>
                    <a:pt x="2886" y="620"/>
                  </a:lnTo>
                  <a:lnTo>
                    <a:pt x="2886" y="622"/>
                  </a:lnTo>
                  <a:close/>
                  <a:moveTo>
                    <a:pt x="2838" y="832"/>
                  </a:moveTo>
                  <a:lnTo>
                    <a:pt x="2838" y="832"/>
                  </a:lnTo>
                  <a:lnTo>
                    <a:pt x="2842" y="834"/>
                  </a:lnTo>
                  <a:lnTo>
                    <a:pt x="2838" y="838"/>
                  </a:lnTo>
                  <a:lnTo>
                    <a:pt x="2838" y="832"/>
                  </a:lnTo>
                  <a:close/>
                  <a:moveTo>
                    <a:pt x="2834" y="1188"/>
                  </a:moveTo>
                  <a:lnTo>
                    <a:pt x="2834" y="1188"/>
                  </a:lnTo>
                  <a:lnTo>
                    <a:pt x="2836" y="1190"/>
                  </a:lnTo>
                  <a:lnTo>
                    <a:pt x="2838" y="1194"/>
                  </a:lnTo>
                  <a:lnTo>
                    <a:pt x="2834" y="1194"/>
                  </a:lnTo>
                  <a:lnTo>
                    <a:pt x="2834" y="1188"/>
                  </a:lnTo>
                  <a:close/>
                  <a:moveTo>
                    <a:pt x="2742" y="622"/>
                  </a:moveTo>
                  <a:lnTo>
                    <a:pt x="2742" y="622"/>
                  </a:lnTo>
                  <a:lnTo>
                    <a:pt x="2742" y="624"/>
                  </a:lnTo>
                  <a:lnTo>
                    <a:pt x="2740" y="624"/>
                  </a:lnTo>
                  <a:lnTo>
                    <a:pt x="2742" y="622"/>
                  </a:lnTo>
                  <a:close/>
                  <a:moveTo>
                    <a:pt x="1270" y="270"/>
                  </a:moveTo>
                  <a:lnTo>
                    <a:pt x="1270" y="270"/>
                  </a:lnTo>
                  <a:lnTo>
                    <a:pt x="1272" y="268"/>
                  </a:lnTo>
                  <a:lnTo>
                    <a:pt x="1274" y="274"/>
                  </a:lnTo>
                  <a:lnTo>
                    <a:pt x="1270" y="270"/>
                  </a:lnTo>
                  <a:close/>
                  <a:moveTo>
                    <a:pt x="802" y="806"/>
                  </a:moveTo>
                  <a:lnTo>
                    <a:pt x="802" y="806"/>
                  </a:lnTo>
                  <a:lnTo>
                    <a:pt x="800" y="802"/>
                  </a:lnTo>
                  <a:lnTo>
                    <a:pt x="802" y="804"/>
                  </a:lnTo>
                  <a:lnTo>
                    <a:pt x="802" y="806"/>
                  </a:lnTo>
                  <a:close/>
                  <a:moveTo>
                    <a:pt x="834" y="922"/>
                  </a:moveTo>
                  <a:lnTo>
                    <a:pt x="834" y="922"/>
                  </a:lnTo>
                  <a:lnTo>
                    <a:pt x="832" y="918"/>
                  </a:lnTo>
                  <a:lnTo>
                    <a:pt x="834" y="920"/>
                  </a:lnTo>
                  <a:lnTo>
                    <a:pt x="834" y="922"/>
                  </a:lnTo>
                  <a:close/>
                  <a:moveTo>
                    <a:pt x="830" y="808"/>
                  </a:moveTo>
                  <a:lnTo>
                    <a:pt x="830" y="808"/>
                  </a:lnTo>
                  <a:lnTo>
                    <a:pt x="834" y="802"/>
                  </a:lnTo>
                  <a:lnTo>
                    <a:pt x="838" y="802"/>
                  </a:lnTo>
                  <a:lnTo>
                    <a:pt x="834" y="806"/>
                  </a:lnTo>
                  <a:lnTo>
                    <a:pt x="830" y="808"/>
                  </a:lnTo>
                  <a:close/>
                  <a:moveTo>
                    <a:pt x="908" y="956"/>
                  </a:moveTo>
                  <a:lnTo>
                    <a:pt x="908" y="956"/>
                  </a:lnTo>
                  <a:lnTo>
                    <a:pt x="906" y="956"/>
                  </a:lnTo>
                  <a:lnTo>
                    <a:pt x="902" y="954"/>
                  </a:lnTo>
                  <a:lnTo>
                    <a:pt x="904" y="944"/>
                  </a:lnTo>
                  <a:lnTo>
                    <a:pt x="910" y="948"/>
                  </a:lnTo>
                  <a:lnTo>
                    <a:pt x="908" y="956"/>
                  </a:lnTo>
                  <a:close/>
                  <a:moveTo>
                    <a:pt x="932" y="966"/>
                  </a:moveTo>
                  <a:lnTo>
                    <a:pt x="932" y="966"/>
                  </a:lnTo>
                  <a:lnTo>
                    <a:pt x="932" y="968"/>
                  </a:lnTo>
                  <a:lnTo>
                    <a:pt x="928" y="972"/>
                  </a:lnTo>
                  <a:lnTo>
                    <a:pt x="922" y="970"/>
                  </a:lnTo>
                  <a:lnTo>
                    <a:pt x="924" y="960"/>
                  </a:lnTo>
                  <a:lnTo>
                    <a:pt x="932" y="962"/>
                  </a:lnTo>
                  <a:lnTo>
                    <a:pt x="932" y="966"/>
                  </a:lnTo>
                  <a:close/>
                  <a:moveTo>
                    <a:pt x="1042" y="888"/>
                  </a:moveTo>
                  <a:lnTo>
                    <a:pt x="1042" y="888"/>
                  </a:lnTo>
                  <a:lnTo>
                    <a:pt x="1038" y="886"/>
                  </a:lnTo>
                  <a:lnTo>
                    <a:pt x="1040" y="882"/>
                  </a:lnTo>
                  <a:lnTo>
                    <a:pt x="1042" y="882"/>
                  </a:lnTo>
                  <a:lnTo>
                    <a:pt x="1042" y="888"/>
                  </a:lnTo>
                  <a:close/>
                  <a:moveTo>
                    <a:pt x="1048" y="928"/>
                  </a:moveTo>
                  <a:lnTo>
                    <a:pt x="1048" y="928"/>
                  </a:lnTo>
                  <a:lnTo>
                    <a:pt x="1044" y="922"/>
                  </a:lnTo>
                  <a:lnTo>
                    <a:pt x="1052" y="924"/>
                  </a:lnTo>
                  <a:lnTo>
                    <a:pt x="1048" y="928"/>
                  </a:lnTo>
                  <a:close/>
                  <a:moveTo>
                    <a:pt x="1066" y="1380"/>
                  </a:moveTo>
                  <a:lnTo>
                    <a:pt x="1066" y="1380"/>
                  </a:lnTo>
                  <a:lnTo>
                    <a:pt x="1064" y="1376"/>
                  </a:lnTo>
                  <a:lnTo>
                    <a:pt x="1066" y="1378"/>
                  </a:lnTo>
                  <a:lnTo>
                    <a:pt x="1066" y="1380"/>
                  </a:lnTo>
                  <a:close/>
                  <a:moveTo>
                    <a:pt x="178" y="1372"/>
                  </a:moveTo>
                  <a:lnTo>
                    <a:pt x="178" y="1372"/>
                  </a:lnTo>
                  <a:lnTo>
                    <a:pt x="178" y="1364"/>
                  </a:lnTo>
                  <a:lnTo>
                    <a:pt x="182" y="1364"/>
                  </a:lnTo>
                  <a:lnTo>
                    <a:pt x="178" y="1372"/>
                  </a:lnTo>
                  <a:close/>
                  <a:moveTo>
                    <a:pt x="216" y="1232"/>
                  </a:moveTo>
                  <a:lnTo>
                    <a:pt x="216" y="1232"/>
                  </a:lnTo>
                  <a:lnTo>
                    <a:pt x="214" y="1232"/>
                  </a:lnTo>
                  <a:lnTo>
                    <a:pt x="216" y="1224"/>
                  </a:lnTo>
                  <a:lnTo>
                    <a:pt x="220" y="1226"/>
                  </a:lnTo>
                  <a:lnTo>
                    <a:pt x="216" y="1232"/>
                  </a:lnTo>
                  <a:close/>
                  <a:moveTo>
                    <a:pt x="270" y="1406"/>
                  </a:moveTo>
                  <a:lnTo>
                    <a:pt x="270" y="1406"/>
                  </a:lnTo>
                  <a:lnTo>
                    <a:pt x="268" y="1402"/>
                  </a:lnTo>
                  <a:lnTo>
                    <a:pt x="270" y="1404"/>
                  </a:lnTo>
                  <a:lnTo>
                    <a:pt x="270" y="1406"/>
                  </a:lnTo>
                  <a:close/>
                  <a:moveTo>
                    <a:pt x="524" y="1398"/>
                  </a:moveTo>
                  <a:lnTo>
                    <a:pt x="524" y="1398"/>
                  </a:lnTo>
                  <a:lnTo>
                    <a:pt x="520" y="1396"/>
                  </a:lnTo>
                  <a:lnTo>
                    <a:pt x="522" y="1390"/>
                  </a:lnTo>
                  <a:lnTo>
                    <a:pt x="526" y="1392"/>
                  </a:lnTo>
                  <a:lnTo>
                    <a:pt x="526" y="1398"/>
                  </a:lnTo>
                  <a:lnTo>
                    <a:pt x="524" y="1398"/>
                  </a:lnTo>
                  <a:close/>
                  <a:moveTo>
                    <a:pt x="536" y="1314"/>
                  </a:moveTo>
                  <a:lnTo>
                    <a:pt x="536" y="1314"/>
                  </a:lnTo>
                  <a:lnTo>
                    <a:pt x="532" y="1314"/>
                  </a:lnTo>
                  <a:lnTo>
                    <a:pt x="530" y="1308"/>
                  </a:lnTo>
                  <a:lnTo>
                    <a:pt x="536" y="1302"/>
                  </a:lnTo>
                  <a:lnTo>
                    <a:pt x="536" y="1314"/>
                  </a:lnTo>
                  <a:close/>
                  <a:moveTo>
                    <a:pt x="550" y="1438"/>
                  </a:moveTo>
                  <a:lnTo>
                    <a:pt x="550" y="1438"/>
                  </a:lnTo>
                  <a:lnTo>
                    <a:pt x="552" y="1434"/>
                  </a:lnTo>
                  <a:lnTo>
                    <a:pt x="558" y="1440"/>
                  </a:lnTo>
                  <a:lnTo>
                    <a:pt x="550" y="1438"/>
                  </a:lnTo>
                  <a:close/>
                  <a:moveTo>
                    <a:pt x="654" y="1714"/>
                  </a:moveTo>
                  <a:lnTo>
                    <a:pt x="654" y="1714"/>
                  </a:lnTo>
                  <a:lnTo>
                    <a:pt x="650" y="1706"/>
                  </a:lnTo>
                  <a:lnTo>
                    <a:pt x="656" y="1706"/>
                  </a:lnTo>
                  <a:lnTo>
                    <a:pt x="654" y="1714"/>
                  </a:lnTo>
                  <a:close/>
                  <a:moveTo>
                    <a:pt x="42" y="2086"/>
                  </a:moveTo>
                  <a:lnTo>
                    <a:pt x="42" y="2086"/>
                  </a:lnTo>
                  <a:lnTo>
                    <a:pt x="40" y="2082"/>
                  </a:lnTo>
                  <a:lnTo>
                    <a:pt x="42" y="2084"/>
                  </a:lnTo>
                  <a:lnTo>
                    <a:pt x="42" y="2086"/>
                  </a:lnTo>
                  <a:close/>
                  <a:moveTo>
                    <a:pt x="100" y="2040"/>
                  </a:moveTo>
                  <a:lnTo>
                    <a:pt x="100" y="2040"/>
                  </a:lnTo>
                  <a:lnTo>
                    <a:pt x="100" y="2034"/>
                  </a:lnTo>
                  <a:lnTo>
                    <a:pt x="104" y="2036"/>
                  </a:lnTo>
                  <a:lnTo>
                    <a:pt x="100" y="2040"/>
                  </a:lnTo>
                  <a:close/>
                  <a:moveTo>
                    <a:pt x="118" y="2152"/>
                  </a:moveTo>
                  <a:lnTo>
                    <a:pt x="118" y="2152"/>
                  </a:lnTo>
                  <a:lnTo>
                    <a:pt x="122" y="2156"/>
                  </a:lnTo>
                  <a:lnTo>
                    <a:pt x="118" y="2152"/>
                  </a:lnTo>
                  <a:close/>
                  <a:moveTo>
                    <a:pt x="122" y="2144"/>
                  </a:moveTo>
                  <a:lnTo>
                    <a:pt x="122" y="2144"/>
                  </a:lnTo>
                  <a:lnTo>
                    <a:pt x="114" y="2144"/>
                  </a:lnTo>
                  <a:lnTo>
                    <a:pt x="118" y="2132"/>
                  </a:lnTo>
                  <a:lnTo>
                    <a:pt x="122" y="2136"/>
                  </a:lnTo>
                  <a:lnTo>
                    <a:pt x="122" y="2144"/>
                  </a:lnTo>
                  <a:close/>
                  <a:moveTo>
                    <a:pt x="218" y="2314"/>
                  </a:moveTo>
                  <a:lnTo>
                    <a:pt x="218" y="2314"/>
                  </a:lnTo>
                  <a:lnTo>
                    <a:pt x="220" y="2310"/>
                  </a:lnTo>
                  <a:lnTo>
                    <a:pt x="224" y="2314"/>
                  </a:lnTo>
                  <a:lnTo>
                    <a:pt x="218" y="2314"/>
                  </a:lnTo>
                  <a:close/>
                  <a:moveTo>
                    <a:pt x="320" y="2408"/>
                  </a:moveTo>
                  <a:lnTo>
                    <a:pt x="320" y="2408"/>
                  </a:lnTo>
                  <a:lnTo>
                    <a:pt x="314" y="2400"/>
                  </a:lnTo>
                  <a:lnTo>
                    <a:pt x="322" y="2406"/>
                  </a:lnTo>
                  <a:lnTo>
                    <a:pt x="320" y="2408"/>
                  </a:lnTo>
                  <a:close/>
                  <a:moveTo>
                    <a:pt x="348" y="2140"/>
                  </a:moveTo>
                  <a:lnTo>
                    <a:pt x="348" y="2140"/>
                  </a:lnTo>
                  <a:lnTo>
                    <a:pt x="348" y="2144"/>
                  </a:lnTo>
                  <a:lnTo>
                    <a:pt x="344" y="2146"/>
                  </a:lnTo>
                  <a:lnTo>
                    <a:pt x="348" y="2140"/>
                  </a:lnTo>
                  <a:close/>
                  <a:moveTo>
                    <a:pt x="350" y="2412"/>
                  </a:moveTo>
                  <a:lnTo>
                    <a:pt x="350" y="2412"/>
                  </a:lnTo>
                  <a:lnTo>
                    <a:pt x="346" y="2410"/>
                  </a:lnTo>
                  <a:lnTo>
                    <a:pt x="346" y="2400"/>
                  </a:lnTo>
                  <a:lnTo>
                    <a:pt x="352" y="2400"/>
                  </a:lnTo>
                  <a:lnTo>
                    <a:pt x="356" y="2406"/>
                  </a:lnTo>
                  <a:lnTo>
                    <a:pt x="350" y="2412"/>
                  </a:lnTo>
                  <a:close/>
                  <a:moveTo>
                    <a:pt x="416" y="2226"/>
                  </a:moveTo>
                  <a:lnTo>
                    <a:pt x="416" y="2226"/>
                  </a:lnTo>
                  <a:lnTo>
                    <a:pt x="420" y="2228"/>
                  </a:lnTo>
                  <a:lnTo>
                    <a:pt x="422" y="2230"/>
                  </a:lnTo>
                  <a:lnTo>
                    <a:pt x="418" y="2228"/>
                  </a:lnTo>
                  <a:lnTo>
                    <a:pt x="416" y="2226"/>
                  </a:lnTo>
                  <a:close/>
                  <a:moveTo>
                    <a:pt x="452" y="2104"/>
                  </a:moveTo>
                  <a:lnTo>
                    <a:pt x="452" y="2104"/>
                  </a:lnTo>
                  <a:lnTo>
                    <a:pt x="450" y="2100"/>
                  </a:lnTo>
                  <a:lnTo>
                    <a:pt x="452" y="2102"/>
                  </a:lnTo>
                  <a:lnTo>
                    <a:pt x="452" y="2104"/>
                  </a:lnTo>
                  <a:close/>
                  <a:moveTo>
                    <a:pt x="478" y="2316"/>
                  </a:moveTo>
                  <a:lnTo>
                    <a:pt x="478" y="2316"/>
                  </a:lnTo>
                  <a:lnTo>
                    <a:pt x="476" y="2312"/>
                  </a:lnTo>
                  <a:lnTo>
                    <a:pt x="478" y="2314"/>
                  </a:lnTo>
                  <a:lnTo>
                    <a:pt x="478" y="2316"/>
                  </a:lnTo>
                  <a:close/>
                  <a:moveTo>
                    <a:pt x="484" y="2128"/>
                  </a:moveTo>
                  <a:lnTo>
                    <a:pt x="484" y="2128"/>
                  </a:lnTo>
                  <a:lnTo>
                    <a:pt x="488" y="2126"/>
                  </a:lnTo>
                  <a:lnTo>
                    <a:pt x="490" y="2128"/>
                  </a:lnTo>
                  <a:lnTo>
                    <a:pt x="488" y="2128"/>
                  </a:lnTo>
                  <a:lnTo>
                    <a:pt x="484" y="2128"/>
                  </a:lnTo>
                  <a:close/>
                  <a:moveTo>
                    <a:pt x="492" y="1928"/>
                  </a:moveTo>
                  <a:lnTo>
                    <a:pt x="492" y="1928"/>
                  </a:lnTo>
                  <a:lnTo>
                    <a:pt x="492" y="1922"/>
                  </a:lnTo>
                  <a:lnTo>
                    <a:pt x="494" y="1924"/>
                  </a:lnTo>
                  <a:lnTo>
                    <a:pt x="496" y="1928"/>
                  </a:lnTo>
                  <a:lnTo>
                    <a:pt x="492" y="1928"/>
                  </a:lnTo>
                  <a:close/>
                  <a:moveTo>
                    <a:pt x="510" y="1904"/>
                  </a:moveTo>
                  <a:lnTo>
                    <a:pt x="510" y="1904"/>
                  </a:lnTo>
                  <a:lnTo>
                    <a:pt x="508" y="1900"/>
                  </a:lnTo>
                  <a:lnTo>
                    <a:pt x="510" y="1902"/>
                  </a:lnTo>
                  <a:lnTo>
                    <a:pt x="510" y="1904"/>
                  </a:lnTo>
                  <a:close/>
                  <a:moveTo>
                    <a:pt x="512" y="2066"/>
                  </a:moveTo>
                  <a:lnTo>
                    <a:pt x="512" y="2066"/>
                  </a:lnTo>
                  <a:lnTo>
                    <a:pt x="512" y="2064"/>
                  </a:lnTo>
                  <a:lnTo>
                    <a:pt x="512" y="2066"/>
                  </a:lnTo>
                  <a:close/>
                  <a:moveTo>
                    <a:pt x="540" y="2224"/>
                  </a:moveTo>
                  <a:lnTo>
                    <a:pt x="540" y="2224"/>
                  </a:lnTo>
                  <a:lnTo>
                    <a:pt x="532" y="2226"/>
                  </a:lnTo>
                  <a:lnTo>
                    <a:pt x="534" y="2216"/>
                  </a:lnTo>
                  <a:lnTo>
                    <a:pt x="540" y="2222"/>
                  </a:lnTo>
                  <a:lnTo>
                    <a:pt x="540" y="2224"/>
                  </a:lnTo>
                  <a:close/>
                  <a:moveTo>
                    <a:pt x="542" y="2408"/>
                  </a:moveTo>
                  <a:lnTo>
                    <a:pt x="542" y="2408"/>
                  </a:lnTo>
                  <a:lnTo>
                    <a:pt x="546" y="2412"/>
                  </a:lnTo>
                  <a:lnTo>
                    <a:pt x="542" y="2408"/>
                  </a:lnTo>
                  <a:close/>
                  <a:moveTo>
                    <a:pt x="562" y="1918"/>
                  </a:moveTo>
                  <a:lnTo>
                    <a:pt x="562" y="1918"/>
                  </a:lnTo>
                  <a:lnTo>
                    <a:pt x="560" y="1914"/>
                  </a:lnTo>
                  <a:lnTo>
                    <a:pt x="562" y="1916"/>
                  </a:lnTo>
                  <a:lnTo>
                    <a:pt x="562" y="1918"/>
                  </a:lnTo>
                  <a:close/>
                  <a:moveTo>
                    <a:pt x="248" y="2674"/>
                  </a:moveTo>
                  <a:lnTo>
                    <a:pt x="248" y="2674"/>
                  </a:lnTo>
                  <a:lnTo>
                    <a:pt x="254" y="2674"/>
                  </a:lnTo>
                  <a:lnTo>
                    <a:pt x="256" y="2682"/>
                  </a:lnTo>
                  <a:lnTo>
                    <a:pt x="250" y="2678"/>
                  </a:lnTo>
                  <a:lnTo>
                    <a:pt x="248" y="2674"/>
                  </a:lnTo>
                  <a:close/>
                  <a:moveTo>
                    <a:pt x="508" y="2500"/>
                  </a:moveTo>
                  <a:lnTo>
                    <a:pt x="508" y="2500"/>
                  </a:lnTo>
                  <a:lnTo>
                    <a:pt x="506" y="2506"/>
                  </a:lnTo>
                  <a:lnTo>
                    <a:pt x="500" y="2502"/>
                  </a:lnTo>
                  <a:lnTo>
                    <a:pt x="498" y="2496"/>
                  </a:lnTo>
                  <a:lnTo>
                    <a:pt x="508" y="2498"/>
                  </a:lnTo>
                  <a:lnTo>
                    <a:pt x="508" y="2500"/>
                  </a:lnTo>
                  <a:close/>
                  <a:moveTo>
                    <a:pt x="692" y="2406"/>
                  </a:moveTo>
                  <a:lnTo>
                    <a:pt x="692" y="2406"/>
                  </a:lnTo>
                  <a:lnTo>
                    <a:pt x="694" y="2410"/>
                  </a:lnTo>
                  <a:lnTo>
                    <a:pt x="686" y="2410"/>
                  </a:lnTo>
                  <a:lnTo>
                    <a:pt x="684" y="2404"/>
                  </a:lnTo>
                  <a:lnTo>
                    <a:pt x="692" y="2406"/>
                  </a:lnTo>
                  <a:close/>
                  <a:moveTo>
                    <a:pt x="690" y="2436"/>
                  </a:moveTo>
                  <a:lnTo>
                    <a:pt x="690" y="2436"/>
                  </a:lnTo>
                  <a:lnTo>
                    <a:pt x="694" y="2440"/>
                  </a:lnTo>
                  <a:lnTo>
                    <a:pt x="680" y="2448"/>
                  </a:lnTo>
                  <a:lnTo>
                    <a:pt x="690" y="2436"/>
                  </a:lnTo>
                  <a:close/>
                  <a:moveTo>
                    <a:pt x="650" y="2172"/>
                  </a:moveTo>
                  <a:lnTo>
                    <a:pt x="650" y="2172"/>
                  </a:lnTo>
                  <a:lnTo>
                    <a:pt x="654" y="2174"/>
                  </a:lnTo>
                  <a:lnTo>
                    <a:pt x="656" y="2180"/>
                  </a:lnTo>
                  <a:lnTo>
                    <a:pt x="650" y="2178"/>
                  </a:lnTo>
                  <a:lnTo>
                    <a:pt x="650" y="2172"/>
                  </a:lnTo>
                  <a:close/>
                  <a:moveTo>
                    <a:pt x="620" y="2302"/>
                  </a:moveTo>
                  <a:lnTo>
                    <a:pt x="620" y="2302"/>
                  </a:lnTo>
                  <a:lnTo>
                    <a:pt x="616" y="2302"/>
                  </a:lnTo>
                  <a:lnTo>
                    <a:pt x="612" y="2300"/>
                  </a:lnTo>
                  <a:lnTo>
                    <a:pt x="620" y="2302"/>
                  </a:lnTo>
                  <a:close/>
                  <a:moveTo>
                    <a:pt x="568" y="2166"/>
                  </a:moveTo>
                  <a:lnTo>
                    <a:pt x="568" y="2166"/>
                  </a:lnTo>
                  <a:lnTo>
                    <a:pt x="574" y="2170"/>
                  </a:lnTo>
                  <a:lnTo>
                    <a:pt x="570" y="2170"/>
                  </a:lnTo>
                  <a:lnTo>
                    <a:pt x="568" y="2166"/>
                  </a:lnTo>
                  <a:close/>
                  <a:moveTo>
                    <a:pt x="584" y="2448"/>
                  </a:moveTo>
                  <a:lnTo>
                    <a:pt x="584" y="2448"/>
                  </a:lnTo>
                  <a:lnTo>
                    <a:pt x="578" y="2448"/>
                  </a:lnTo>
                  <a:lnTo>
                    <a:pt x="576" y="2438"/>
                  </a:lnTo>
                  <a:lnTo>
                    <a:pt x="580" y="2436"/>
                  </a:lnTo>
                  <a:lnTo>
                    <a:pt x="584" y="2442"/>
                  </a:lnTo>
                  <a:lnTo>
                    <a:pt x="584" y="2448"/>
                  </a:lnTo>
                  <a:close/>
                  <a:moveTo>
                    <a:pt x="610" y="2366"/>
                  </a:moveTo>
                  <a:lnTo>
                    <a:pt x="610" y="2366"/>
                  </a:lnTo>
                  <a:lnTo>
                    <a:pt x="616" y="2370"/>
                  </a:lnTo>
                  <a:lnTo>
                    <a:pt x="608" y="2374"/>
                  </a:lnTo>
                  <a:lnTo>
                    <a:pt x="610" y="2366"/>
                  </a:lnTo>
                  <a:close/>
                  <a:moveTo>
                    <a:pt x="610" y="2402"/>
                  </a:moveTo>
                  <a:lnTo>
                    <a:pt x="610" y="2402"/>
                  </a:lnTo>
                  <a:lnTo>
                    <a:pt x="612" y="2400"/>
                  </a:lnTo>
                  <a:lnTo>
                    <a:pt x="616" y="2404"/>
                  </a:lnTo>
                  <a:lnTo>
                    <a:pt x="610" y="2404"/>
                  </a:lnTo>
                  <a:lnTo>
                    <a:pt x="610" y="2402"/>
                  </a:lnTo>
                  <a:close/>
                  <a:moveTo>
                    <a:pt x="612" y="2494"/>
                  </a:moveTo>
                  <a:lnTo>
                    <a:pt x="612" y="2494"/>
                  </a:lnTo>
                  <a:lnTo>
                    <a:pt x="620" y="2496"/>
                  </a:lnTo>
                  <a:lnTo>
                    <a:pt x="616" y="2496"/>
                  </a:lnTo>
                  <a:lnTo>
                    <a:pt x="612" y="2494"/>
                  </a:lnTo>
                  <a:close/>
                  <a:moveTo>
                    <a:pt x="620" y="2318"/>
                  </a:moveTo>
                  <a:lnTo>
                    <a:pt x="620" y="2318"/>
                  </a:lnTo>
                  <a:lnTo>
                    <a:pt x="618" y="2316"/>
                  </a:lnTo>
                  <a:lnTo>
                    <a:pt x="620" y="2312"/>
                  </a:lnTo>
                  <a:lnTo>
                    <a:pt x="624" y="2316"/>
                  </a:lnTo>
                  <a:lnTo>
                    <a:pt x="620" y="2318"/>
                  </a:lnTo>
                  <a:close/>
                  <a:moveTo>
                    <a:pt x="636" y="2048"/>
                  </a:moveTo>
                  <a:lnTo>
                    <a:pt x="636" y="2048"/>
                  </a:lnTo>
                  <a:lnTo>
                    <a:pt x="638" y="2044"/>
                  </a:lnTo>
                  <a:lnTo>
                    <a:pt x="642" y="2048"/>
                  </a:lnTo>
                  <a:lnTo>
                    <a:pt x="638" y="2050"/>
                  </a:lnTo>
                  <a:lnTo>
                    <a:pt x="636" y="2048"/>
                  </a:lnTo>
                  <a:close/>
                  <a:moveTo>
                    <a:pt x="644" y="2810"/>
                  </a:moveTo>
                  <a:lnTo>
                    <a:pt x="644" y="2810"/>
                  </a:lnTo>
                  <a:lnTo>
                    <a:pt x="644" y="2804"/>
                  </a:lnTo>
                  <a:lnTo>
                    <a:pt x="648" y="2806"/>
                  </a:lnTo>
                  <a:lnTo>
                    <a:pt x="644" y="2810"/>
                  </a:lnTo>
                  <a:close/>
                  <a:moveTo>
                    <a:pt x="646" y="2672"/>
                  </a:moveTo>
                  <a:lnTo>
                    <a:pt x="646" y="2672"/>
                  </a:lnTo>
                  <a:lnTo>
                    <a:pt x="644" y="2668"/>
                  </a:lnTo>
                  <a:lnTo>
                    <a:pt x="646" y="2670"/>
                  </a:lnTo>
                  <a:lnTo>
                    <a:pt x="646" y="2672"/>
                  </a:lnTo>
                  <a:close/>
                  <a:moveTo>
                    <a:pt x="644" y="2552"/>
                  </a:moveTo>
                  <a:lnTo>
                    <a:pt x="644" y="2552"/>
                  </a:lnTo>
                  <a:lnTo>
                    <a:pt x="642" y="2544"/>
                  </a:lnTo>
                  <a:lnTo>
                    <a:pt x="644" y="2546"/>
                  </a:lnTo>
                  <a:lnTo>
                    <a:pt x="648" y="2548"/>
                  </a:lnTo>
                  <a:lnTo>
                    <a:pt x="644" y="2552"/>
                  </a:lnTo>
                  <a:close/>
                  <a:moveTo>
                    <a:pt x="640" y="2494"/>
                  </a:moveTo>
                  <a:lnTo>
                    <a:pt x="640" y="2494"/>
                  </a:lnTo>
                  <a:lnTo>
                    <a:pt x="642" y="2492"/>
                  </a:lnTo>
                  <a:lnTo>
                    <a:pt x="648" y="2494"/>
                  </a:lnTo>
                  <a:lnTo>
                    <a:pt x="650" y="2500"/>
                  </a:lnTo>
                  <a:lnTo>
                    <a:pt x="640" y="2494"/>
                  </a:lnTo>
                  <a:close/>
                  <a:moveTo>
                    <a:pt x="648" y="2470"/>
                  </a:moveTo>
                  <a:lnTo>
                    <a:pt x="648" y="2470"/>
                  </a:lnTo>
                  <a:lnTo>
                    <a:pt x="646" y="2464"/>
                  </a:lnTo>
                  <a:lnTo>
                    <a:pt x="652" y="2460"/>
                  </a:lnTo>
                  <a:lnTo>
                    <a:pt x="656" y="2460"/>
                  </a:lnTo>
                  <a:lnTo>
                    <a:pt x="658" y="2464"/>
                  </a:lnTo>
                  <a:lnTo>
                    <a:pt x="650" y="2470"/>
                  </a:lnTo>
                  <a:lnTo>
                    <a:pt x="648" y="2470"/>
                  </a:lnTo>
                  <a:close/>
                  <a:moveTo>
                    <a:pt x="672" y="2686"/>
                  </a:moveTo>
                  <a:lnTo>
                    <a:pt x="672" y="2686"/>
                  </a:lnTo>
                  <a:lnTo>
                    <a:pt x="670" y="2682"/>
                  </a:lnTo>
                  <a:lnTo>
                    <a:pt x="672" y="2684"/>
                  </a:lnTo>
                  <a:lnTo>
                    <a:pt x="672" y="2686"/>
                  </a:lnTo>
                  <a:close/>
                  <a:moveTo>
                    <a:pt x="680" y="2518"/>
                  </a:moveTo>
                  <a:lnTo>
                    <a:pt x="680" y="2518"/>
                  </a:lnTo>
                  <a:lnTo>
                    <a:pt x="658" y="2522"/>
                  </a:lnTo>
                  <a:lnTo>
                    <a:pt x="656" y="2516"/>
                  </a:lnTo>
                  <a:lnTo>
                    <a:pt x="674" y="2510"/>
                  </a:lnTo>
                  <a:lnTo>
                    <a:pt x="680" y="2516"/>
                  </a:lnTo>
                  <a:lnTo>
                    <a:pt x="680" y="2518"/>
                  </a:lnTo>
                  <a:close/>
                  <a:moveTo>
                    <a:pt x="678" y="2496"/>
                  </a:moveTo>
                  <a:lnTo>
                    <a:pt x="678" y="2496"/>
                  </a:lnTo>
                  <a:lnTo>
                    <a:pt x="672" y="2496"/>
                  </a:lnTo>
                  <a:lnTo>
                    <a:pt x="670" y="2486"/>
                  </a:lnTo>
                  <a:lnTo>
                    <a:pt x="678" y="2486"/>
                  </a:lnTo>
                  <a:lnTo>
                    <a:pt x="682" y="2490"/>
                  </a:lnTo>
                  <a:lnTo>
                    <a:pt x="678" y="2496"/>
                  </a:lnTo>
                  <a:close/>
                  <a:moveTo>
                    <a:pt x="700" y="2502"/>
                  </a:moveTo>
                  <a:lnTo>
                    <a:pt x="700" y="2502"/>
                  </a:lnTo>
                  <a:lnTo>
                    <a:pt x="698" y="2496"/>
                  </a:lnTo>
                  <a:lnTo>
                    <a:pt x="692" y="2496"/>
                  </a:lnTo>
                  <a:lnTo>
                    <a:pt x="690" y="2488"/>
                  </a:lnTo>
                  <a:lnTo>
                    <a:pt x="690" y="2482"/>
                  </a:lnTo>
                  <a:lnTo>
                    <a:pt x="700" y="2488"/>
                  </a:lnTo>
                  <a:lnTo>
                    <a:pt x="706" y="2496"/>
                  </a:lnTo>
                  <a:lnTo>
                    <a:pt x="704" y="2502"/>
                  </a:lnTo>
                  <a:lnTo>
                    <a:pt x="700" y="2502"/>
                  </a:lnTo>
                  <a:close/>
                  <a:moveTo>
                    <a:pt x="698" y="2412"/>
                  </a:moveTo>
                  <a:lnTo>
                    <a:pt x="698" y="2412"/>
                  </a:lnTo>
                  <a:lnTo>
                    <a:pt x="704" y="2404"/>
                  </a:lnTo>
                  <a:lnTo>
                    <a:pt x="706" y="2404"/>
                  </a:lnTo>
                  <a:lnTo>
                    <a:pt x="704" y="2410"/>
                  </a:lnTo>
                  <a:lnTo>
                    <a:pt x="698" y="2412"/>
                  </a:lnTo>
                  <a:close/>
                  <a:moveTo>
                    <a:pt x="736" y="2606"/>
                  </a:moveTo>
                  <a:lnTo>
                    <a:pt x="736" y="2606"/>
                  </a:lnTo>
                  <a:lnTo>
                    <a:pt x="734" y="2606"/>
                  </a:lnTo>
                  <a:lnTo>
                    <a:pt x="730" y="2602"/>
                  </a:lnTo>
                  <a:lnTo>
                    <a:pt x="736" y="2594"/>
                  </a:lnTo>
                  <a:lnTo>
                    <a:pt x="738" y="2596"/>
                  </a:lnTo>
                  <a:lnTo>
                    <a:pt x="740" y="2600"/>
                  </a:lnTo>
                  <a:lnTo>
                    <a:pt x="738" y="2602"/>
                  </a:lnTo>
                  <a:lnTo>
                    <a:pt x="736" y="2606"/>
                  </a:lnTo>
                  <a:close/>
                  <a:moveTo>
                    <a:pt x="736" y="2544"/>
                  </a:moveTo>
                  <a:lnTo>
                    <a:pt x="736" y="2544"/>
                  </a:lnTo>
                  <a:lnTo>
                    <a:pt x="736" y="2536"/>
                  </a:lnTo>
                  <a:lnTo>
                    <a:pt x="740" y="2540"/>
                  </a:lnTo>
                  <a:lnTo>
                    <a:pt x="736" y="2544"/>
                  </a:lnTo>
                  <a:close/>
                  <a:moveTo>
                    <a:pt x="730" y="2506"/>
                  </a:moveTo>
                  <a:lnTo>
                    <a:pt x="730" y="2506"/>
                  </a:lnTo>
                  <a:lnTo>
                    <a:pt x="728" y="2506"/>
                  </a:lnTo>
                  <a:lnTo>
                    <a:pt x="730" y="2498"/>
                  </a:lnTo>
                  <a:lnTo>
                    <a:pt x="736" y="2498"/>
                  </a:lnTo>
                  <a:lnTo>
                    <a:pt x="740" y="2504"/>
                  </a:lnTo>
                  <a:lnTo>
                    <a:pt x="730" y="2506"/>
                  </a:lnTo>
                  <a:close/>
                  <a:moveTo>
                    <a:pt x="728" y="2416"/>
                  </a:moveTo>
                  <a:lnTo>
                    <a:pt x="728" y="2416"/>
                  </a:lnTo>
                  <a:lnTo>
                    <a:pt x="728" y="2406"/>
                  </a:lnTo>
                  <a:lnTo>
                    <a:pt x="732" y="2404"/>
                  </a:lnTo>
                  <a:lnTo>
                    <a:pt x="744" y="2410"/>
                  </a:lnTo>
                  <a:lnTo>
                    <a:pt x="744" y="2412"/>
                  </a:lnTo>
                  <a:lnTo>
                    <a:pt x="740" y="2414"/>
                  </a:lnTo>
                  <a:lnTo>
                    <a:pt x="728" y="2416"/>
                  </a:lnTo>
                  <a:close/>
                  <a:moveTo>
                    <a:pt x="742" y="2450"/>
                  </a:moveTo>
                  <a:lnTo>
                    <a:pt x="742" y="2450"/>
                  </a:lnTo>
                  <a:lnTo>
                    <a:pt x="744" y="2444"/>
                  </a:lnTo>
                  <a:lnTo>
                    <a:pt x="748" y="2444"/>
                  </a:lnTo>
                  <a:lnTo>
                    <a:pt x="746" y="2448"/>
                  </a:lnTo>
                  <a:lnTo>
                    <a:pt x="742" y="2450"/>
                  </a:lnTo>
                  <a:close/>
                  <a:moveTo>
                    <a:pt x="774" y="2892"/>
                  </a:moveTo>
                  <a:lnTo>
                    <a:pt x="774" y="2892"/>
                  </a:lnTo>
                  <a:lnTo>
                    <a:pt x="774" y="2884"/>
                  </a:lnTo>
                  <a:lnTo>
                    <a:pt x="778" y="2884"/>
                  </a:lnTo>
                  <a:lnTo>
                    <a:pt x="774" y="2892"/>
                  </a:lnTo>
                  <a:close/>
                  <a:moveTo>
                    <a:pt x="776" y="2354"/>
                  </a:moveTo>
                  <a:lnTo>
                    <a:pt x="776" y="2354"/>
                  </a:lnTo>
                  <a:lnTo>
                    <a:pt x="786" y="2356"/>
                  </a:lnTo>
                  <a:lnTo>
                    <a:pt x="780" y="2358"/>
                  </a:lnTo>
                  <a:lnTo>
                    <a:pt x="776" y="2354"/>
                  </a:lnTo>
                  <a:close/>
                  <a:moveTo>
                    <a:pt x="802" y="2400"/>
                  </a:moveTo>
                  <a:lnTo>
                    <a:pt x="802" y="2400"/>
                  </a:lnTo>
                  <a:lnTo>
                    <a:pt x="800" y="2398"/>
                  </a:lnTo>
                  <a:lnTo>
                    <a:pt x="804" y="2398"/>
                  </a:lnTo>
                  <a:lnTo>
                    <a:pt x="802" y="2400"/>
                  </a:lnTo>
                  <a:close/>
                  <a:moveTo>
                    <a:pt x="808" y="2360"/>
                  </a:moveTo>
                  <a:lnTo>
                    <a:pt x="808" y="2360"/>
                  </a:lnTo>
                  <a:lnTo>
                    <a:pt x="814" y="2364"/>
                  </a:lnTo>
                  <a:lnTo>
                    <a:pt x="810" y="2364"/>
                  </a:lnTo>
                  <a:lnTo>
                    <a:pt x="808" y="2360"/>
                  </a:lnTo>
                  <a:close/>
                  <a:moveTo>
                    <a:pt x="866" y="1954"/>
                  </a:moveTo>
                  <a:lnTo>
                    <a:pt x="866" y="1954"/>
                  </a:lnTo>
                  <a:lnTo>
                    <a:pt x="864" y="1948"/>
                  </a:lnTo>
                  <a:lnTo>
                    <a:pt x="870" y="1950"/>
                  </a:lnTo>
                  <a:lnTo>
                    <a:pt x="866" y="1954"/>
                  </a:lnTo>
                  <a:close/>
                  <a:moveTo>
                    <a:pt x="912" y="2430"/>
                  </a:moveTo>
                  <a:lnTo>
                    <a:pt x="912" y="2430"/>
                  </a:lnTo>
                  <a:lnTo>
                    <a:pt x="916" y="2428"/>
                  </a:lnTo>
                  <a:lnTo>
                    <a:pt x="920" y="2434"/>
                  </a:lnTo>
                  <a:lnTo>
                    <a:pt x="912" y="2430"/>
                  </a:lnTo>
                  <a:close/>
                  <a:moveTo>
                    <a:pt x="920" y="1744"/>
                  </a:moveTo>
                  <a:lnTo>
                    <a:pt x="920" y="1744"/>
                  </a:lnTo>
                  <a:lnTo>
                    <a:pt x="924" y="1748"/>
                  </a:lnTo>
                  <a:lnTo>
                    <a:pt x="920" y="1744"/>
                  </a:lnTo>
                  <a:close/>
                  <a:moveTo>
                    <a:pt x="1084" y="900"/>
                  </a:moveTo>
                  <a:lnTo>
                    <a:pt x="1084" y="900"/>
                  </a:lnTo>
                  <a:lnTo>
                    <a:pt x="1084" y="890"/>
                  </a:lnTo>
                  <a:lnTo>
                    <a:pt x="1090" y="890"/>
                  </a:lnTo>
                  <a:lnTo>
                    <a:pt x="1092" y="900"/>
                  </a:lnTo>
                  <a:lnTo>
                    <a:pt x="1084" y="900"/>
                  </a:lnTo>
                  <a:close/>
                  <a:moveTo>
                    <a:pt x="1058" y="1558"/>
                  </a:moveTo>
                  <a:lnTo>
                    <a:pt x="1058" y="1558"/>
                  </a:lnTo>
                  <a:lnTo>
                    <a:pt x="1060" y="1558"/>
                  </a:lnTo>
                  <a:lnTo>
                    <a:pt x="1056" y="1562"/>
                  </a:lnTo>
                  <a:lnTo>
                    <a:pt x="1058" y="1558"/>
                  </a:lnTo>
                  <a:close/>
                  <a:moveTo>
                    <a:pt x="988" y="2678"/>
                  </a:moveTo>
                  <a:lnTo>
                    <a:pt x="988" y="2678"/>
                  </a:lnTo>
                  <a:lnTo>
                    <a:pt x="990" y="2666"/>
                  </a:lnTo>
                  <a:lnTo>
                    <a:pt x="994" y="2670"/>
                  </a:lnTo>
                  <a:lnTo>
                    <a:pt x="994" y="2672"/>
                  </a:lnTo>
                  <a:lnTo>
                    <a:pt x="992" y="2674"/>
                  </a:lnTo>
                  <a:lnTo>
                    <a:pt x="988" y="2678"/>
                  </a:lnTo>
                  <a:close/>
                  <a:moveTo>
                    <a:pt x="1010" y="1552"/>
                  </a:moveTo>
                  <a:lnTo>
                    <a:pt x="1010" y="1552"/>
                  </a:lnTo>
                  <a:lnTo>
                    <a:pt x="1008" y="1548"/>
                  </a:lnTo>
                  <a:lnTo>
                    <a:pt x="1010" y="1550"/>
                  </a:lnTo>
                  <a:lnTo>
                    <a:pt x="1010" y="1552"/>
                  </a:lnTo>
                  <a:close/>
                  <a:moveTo>
                    <a:pt x="1018" y="2536"/>
                  </a:moveTo>
                  <a:lnTo>
                    <a:pt x="1018" y="2536"/>
                  </a:lnTo>
                  <a:lnTo>
                    <a:pt x="1026" y="2538"/>
                  </a:lnTo>
                  <a:lnTo>
                    <a:pt x="1022" y="2538"/>
                  </a:lnTo>
                  <a:lnTo>
                    <a:pt x="1018" y="2536"/>
                  </a:lnTo>
                  <a:close/>
                  <a:moveTo>
                    <a:pt x="1022" y="2682"/>
                  </a:moveTo>
                  <a:lnTo>
                    <a:pt x="1022" y="2682"/>
                  </a:lnTo>
                  <a:lnTo>
                    <a:pt x="1024" y="2670"/>
                  </a:lnTo>
                  <a:lnTo>
                    <a:pt x="1032" y="2676"/>
                  </a:lnTo>
                  <a:lnTo>
                    <a:pt x="1032" y="2682"/>
                  </a:lnTo>
                  <a:lnTo>
                    <a:pt x="1026" y="2686"/>
                  </a:lnTo>
                  <a:lnTo>
                    <a:pt x="1022" y="2682"/>
                  </a:lnTo>
                  <a:close/>
                  <a:moveTo>
                    <a:pt x="1028" y="2992"/>
                  </a:moveTo>
                  <a:lnTo>
                    <a:pt x="1028" y="2992"/>
                  </a:lnTo>
                  <a:lnTo>
                    <a:pt x="1036" y="2994"/>
                  </a:lnTo>
                  <a:lnTo>
                    <a:pt x="1038" y="2998"/>
                  </a:lnTo>
                  <a:lnTo>
                    <a:pt x="1030" y="2996"/>
                  </a:lnTo>
                  <a:lnTo>
                    <a:pt x="1028" y="2992"/>
                  </a:lnTo>
                  <a:close/>
                  <a:moveTo>
                    <a:pt x="1040" y="1560"/>
                  </a:moveTo>
                  <a:lnTo>
                    <a:pt x="1040" y="1560"/>
                  </a:lnTo>
                  <a:lnTo>
                    <a:pt x="1046" y="1562"/>
                  </a:lnTo>
                  <a:lnTo>
                    <a:pt x="1040" y="1566"/>
                  </a:lnTo>
                  <a:lnTo>
                    <a:pt x="1040" y="1560"/>
                  </a:lnTo>
                  <a:close/>
                  <a:moveTo>
                    <a:pt x="1046" y="1790"/>
                  </a:moveTo>
                  <a:lnTo>
                    <a:pt x="1046" y="1790"/>
                  </a:lnTo>
                  <a:lnTo>
                    <a:pt x="1042" y="1790"/>
                  </a:lnTo>
                  <a:lnTo>
                    <a:pt x="1044" y="1782"/>
                  </a:lnTo>
                  <a:lnTo>
                    <a:pt x="1058" y="1782"/>
                  </a:lnTo>
                  <a:lnTo>
                    <a:pt x="1062" y="1784"/>
                  </a:lnTo>
                  <a:lnTo>
                    <a:pt x="1062" y="1786"/>
                  </a:lnTo>
                  <a:lnTo>
                    <a:pt x="1058" y="1790"/>
                  </a:lnTo>
                  <a:lnTo>
                    <a:pt x="1056" y="1792"/>
                  </a:lnTo>
                  <a:lnTo>
                    <a:pt x="1052" y="1792"/>
                  </a:lnTo>
                  <a:lnTo>
                    <a:pt x="1046" y="1790"/>
                  </a:lnTo>
                  <a:close/>
                  <a:moveTo>
                    <a:pt x="1058" y="2498"/>
                  </a:moveTo>
                  <a:lnTo>
                    <a:pt x="1058" y="2498"/>
                  </a:lnTo>
                  <a:lnTo>
                    <a:pt x="1062" y="2502"/>
                  </a:lnTo>
                  <a:lnTo>
                    <a:pt x="1058" y="2498"/>
                  </a:lnTo>
                  <a:close/>
                  <a:moveTo>
                    <a:pt x="1058" y="2054"/>
                  </a:moveTo>
                  <a:lnTo>
                    <a:pt x="1058" y="2054"/>
                  </a:lnTo>
                  <a:lnTo>
                    <a:pt x="1056" y="2044"/>
                  </a:lnTo>
                  <a:lnTo>
                    <a:pt x="1062" y="2046"/>
                  </a:lnTo>
                  <a:lnTo>
                    <a:pt x="1064" y="2052"/>
                  </a:lnTo>
                  <a:lnTo>
                    <a:pt x="1058" y="2054"/>
                  </a:lnTo>
                  <a:close/>
                  <a:moveTo>
                    <a:pt x="1074" y="1844"/>
                  </a:moveTo>
                  <a:lnTo>
                    <a:pt x="1074" y="1844"/>
                  </a:lnTo>
                  <a:lnTo>
                    <a:pt x="1074" y="1850"/>
                  </a:lnTo>
                  <a:lnTo>
                    <a:pt x="1070" y="1848"/>
                  </a:lnTo>
                  <a:lnTo>
                    <a:pt x="1074" y="1838"/>
                  </a:lnTo>
                  <a:lnTo>
                    <a:pt x="1080" y="1842"/>
                  </a:lnTo>
                  <a:lnTo>
                    <a:pt x="1074" y="1844"/>
                  </a:lnTo>
                  <a:close/>
                  <a:moveTo>
                    <a:pt x="1076" y="1776"/>
                  </a:moveTo>
                  <a:lnTo>
                    <a:pt x="1076" y="1776"/>
                  </a:lnTo>
                  <a:lnTo>
                    <a:pt x="1078" y="1772"/>
                  </a:lnTo>
                  <a:lnTo>
                    <a:pt x="1078" y="1774"/>
                  </a:lnTo>
                  <a:lnTo>
                    <a:pt x="1076" y="1776"/>
                  </a:lnTo>
                  <a:close/>
                  <a:moveTo>
                    <a:pt x="1074" y="1760"/>
                  </a:moveTo>
                  <a:lnTo>
                    <a:pt x="1074" y="1760"/>
                  </a:lnTo>
                  <a:lnTo>
                    <a:pt x="1080" y="1760"/>
                  </a:lnTo>
                  <a:lnTo>
                    <a:pt x="1076" y="1762"/>
                  </a:lnTo>
                  <a:lnTo>
                    <a:pt x="1074" y="1760"/>
                  </a:lnTo>
                  <a:close/>
                  <a:moveTo>
                    <a:pt x="1094" y="1650"/>
                  </a:moveTo>
                  <a:lnTo>
                    <a:pt x="1094" y="1650"/>
                  </a:lnTo>
                  <a:lnTo>
                    <a:pt x="1090" y="1654"/>
                  </a:lnTo>
                  <a:lnTo>
                    <a:pt x="1088" y="1652"/>
                  </a:lnTo>
                  <a:lnTo>
                    <a:pt x="1090" y="1648"/>
                  </a:lnTo>
                  <a:lnTo>
                    <a:pt x="1094" y="1648"/>
                  </a:lnTo>
                  <a:lnTo>
                    <a:pt x="1094" y="1650"/>
                  </a:lnTo>
                  <a:close/>
                  <a:moveTo>
                    <a:pt x="1090" y="1562"/>
                  </a:moveTo>
                  <a:lnTo>
                    <a:pt x="1090" y="1562"/>
                  </a:lnTo>
                  <a:lnTo>
                    <a:pt x="1088" y="1558"/>
                  </a:lnTo>
                  <a:lnTo>
                    <a:pt x="1088" y="1556"/>
                  </a:lnTo>
                  <a:lnTo>
                    <a:pt x="1094" y="1560"/>
                  </a:lnTo>
                  <a:lnTo>
                    <a:pt x="1090" y="1562"/>
                  </a:lnTo>
                  <a:close/>
                  <a:moveTo>
                    <a:pt x="1100" y="1372"/>
                  </a:moveTo>
                  <a:lnTo>
                    <a:pt x="1100" y="1372"/>
                  </a:lnTo>
                  <a:lnTo>
                    <a:pt x="1106" y="1376"/>
                  </a:lnTo>
                  <a:lnTo>
                    <a:pt x="1102" y="1376"/>
                  </a:lnTo>
                  <a:lnTo>
                    <a:pt x="1100" y="1372"/>
                  </a:lnTo>
                  <a:close/>
                  <a:moveTo>
                    <a:pt x="1176" y="2874"/>
                  </a:moveTo>
                  <a:lnTo>
                    <a:pt x="1176" y="2874"/>
                  </a:lnTo>
                  <a:lnTo>
                    <a:pt x="1174" y="2870"/>
                  </a:lnTo>
                  <a:lnTo>
                    <a:pt x="1178" y="2870"/>
                  </a:lnTo>
                  <a:lnTo>
                    <a:pt x="1176" y="2874"/>
                  </a:lnTo>
                  <a:close/>
                  <a:moveTo>
                    <a:pt x="1190" y="912"/>
                  </a:moveTo>
                  <a:lnTo>
                    <a:pt x="1190" y="912"/>
                  </a:lnTo>
                  <a:lnTo>
                    <a:pt x="1192" y="914"/>
                  </a:lnTo>
                  <a:lnTo>
                    <a:pt x="1188" y="914"/>
                  </a:lnTo>
                  <a:lnTo>
                    <a:pt x="1190" y="912"/>
                  </a:lnTo>
                  <a:close/>
                  <a:moveTo>
                    <a:pt x="1192" y="2464"/>
                  </a:moveTo>
                  <a:lnTo>
                    <a:pt x="1192" y="2464"/>
                  </a:lnTo>
                  <a:lnTo>
                    <a:pt x="1194" y="2466"/>
                  </a:lnTo>
                  <a:lnTo>
                    <a:pt x="1190" y="2468"/>
                  </a:lnTo>
                  <a:lnTo>
                    <a:pt x="1192" y="2464"/>
                  </a:lnTo>
                  <a:close/>
                  <a:moveTo>
                    <a:pt x="1192" y="2776"/>
                  </a:moveTo>
                  <a:lnTo>
                    <a:pt x="1192" y="2776"/>
                  </a:lnTo>
                  <a:lnTo>
                    <a:pt x="1194" y="2770"/>
                  </a:lnTo>
                  <a:lnTo>
                    <a:pt x="1196" y="2772"/>
                  </a:lnTo>
                  <a:lnTo>
                    <a:pt x="1192" y="2776"/>
                  </a:lnTo>
                  <a:close/>
                  <a:moveTo>
                    <a:pt x="1210" y="3120"/>
                  </a:moveTo>
                  <a:lnTo>
                    <a:pt x="1210" y="3120"/>
                  </a:lnTo>
                  <a:lnTo>
                    <a:pt x="1202" y="3120"/>
                  </a:lnTo>
                  <a:lnTo>
                    <a:pt x="1202" y="3104"/>
                  </a:lnTo>
                  <a:lnTo>
                    <a:pt x="1208" y="3106"/>
                  </a:lnTo>
                  <a:lnTo>
                    <a:pt x="1212" y="3110"/>
                  </a:lnTo>
                  <a:lnTo>
                    <a:pt x="1214" y="3116"/>
                  </a:lnTo>
                  <a:lnTo>
                    <a:pt x="1210" y="3120"/>
                  </a:lnTo>
                  <a:close/>
                  <a:moveTo>
                    <a:pt x="1224" y="1036"/>
                  </a:moveTo>
                  <a:lnTo>
                    <a:pt x="1224" y="1036"/>
                  </a:lnTo>
                  <a:lnTo>
                    <a:pt x="1222" y="1034"/>
                  </a:lnTo>
                  <a:lnTo>
                    <a:pt x="1226" y="1026"/>
                  </a:lnTo>
                  <a:lnTo>
                    <a:pt x="1228" y="1034"/>
                  </a:lnTo>
                  <a:lnTo>
                    <a:pt x="1224" y="1036"/>
                  </a:lnTo>
                  <a:close/>
                  <a:moveTo>
                    <a:pt x="1232" y="2428"/>
                  </a:moveTo>
                  <a:lnTo>
                    <a:pt x="1232" y="2428"/>
                  </a:lnTo>
                  <a:lnTo>
                    <a:pt x="1234" y="2422"/>
                  </a:lnTo>
                  <a:lnTo>
                    <a:pt x="1236" y="2426"/>
                  </a:lnTo>
                  <a:lnTo>
                    <a:pt x="1232" y="2428"/>
                  </a:lnTo>
                  <a:close/>
                  <a:moveTo>
                    <a:pt x="1250" y="1778"/>
                  </a:moveTo>
                  <a:lnTo>
                    <a:pt x="1250" y="1778"/>
                  </a:lnTo>
                  <a:lnTo>
                    <a:pt x="1248" y="1774"/>
                  </a:lnTo>
                  <a:lnTo>
                    <a:pt x="1254" y="1776"/>
                  </a:lnTo>
                  <a:lnTo>
                    <a:pt x="1250" y="1778"/>
                  </a:lnTo>
                  <a:close/>
                  <a:moveTo>
                    <a:pt x="1266" y="2426"/>
                  </a:moveTo>
                  <a:lnTo>
                    <a:pt x="1266" y="2426"/>
                  </a:lnTo>
                  <a:lnTo>
                    <a:pt x="1270" y="2430"/>
                  </a:lnTo>
                  <a:lnTo>
                    <a:pt x="1266" y="2426"/>
                  </a:lnTo>
                  <a:close/>
                  <a:moveTo>
                    <a:pt x="1266" y="1678"/>
                  </a:moveTo>
                  <a:lnTo>
                    <a:pt x="1266" y="1678"/>
                  </a:lnTo>
                  <a:lnTo>
                    <a:pt x="1270" y="1680"/>
                  </a:lnTo>
                  <a:lnTo>
                    <a:pt x="1266" y="1678"/>
                  </a:lnTo>
                  <a:close/>
                  <a:moveTo>
                    <a:pt x="1352" y="484"/>
                  </a:moveTo>
                  <a:lnTo>
                    <a:pt x="1352" y="484"/>
                  </a:lnTo>
                  <a:lnTo>
                    <a:pt x="1350" y="480"/>
                  </a:lnTo>
                  <a:lnTo>
                    <a:pt x="1352" y="484"/>
                  </a:lnTo>
                  <a:close/>
                  <a:moveTo>
                    <a:pt x="1354" y="2078"/>
                  </a:moveTo>
                  <a:lnTo>
                    <a:pt x="1354" y="2078"/>
                  </a:lnTo>
                  <a:lnTo>
                    <a:pt x="1352" y="2082"/>
                  </a:lnTo>
                  <a:lnTo>
                    <a:pt x="1350" y="2078"/>
                  </a:lnTo>
                  <a:lnTo>
                    <a:pt x="1354" y="2078"/>
                  </a:lnTo>
                  <a:close/>
                  <a:moveTo>
                    <a:pt x="1318" y="2144"/>
                  </a:moveTo>
                  <a:lnTo>
                    <a:pt x="1318" y="2144"/>
                  </a:lnTo>
                  <a:lnTo>
                    <a:pt x="1314" y="2146"/>
                  </a:lnTo>
                  <a:lnTo>
                    <a:pt x="1312" y="2144"/>
                  </a:lnTo>
                  <a:lnTo>
                    <a:pt x="1318" y="2144"/>
                  </a:lnTo>
                  <a:close/>
                  <a:moveTo>
                    <a:pt x="1296" y="1832"/>
                  </a:moveTo>
                  <a:lnTo>
                    <a:pt x="1296" y="1832"/>
                  </a:lnTo>
                  <a:lnTo>
                    <a:pt x="1300" y="1836"/>
                  </a:lnTo>
                  <a:lnTo>
                    <a:pt x="1296" y="1832"/>
                  </a:lnTo>
                  <a:close/>
                  <a:moveTo>
                    <a:pt x="1308" y="1272"/>
                  </a:moveTo>
                  <a:lnTo>
                    <a:pt x="1308" y="1272"/>
                  </a:lnTo>
                  <a:lnTo>
                    <a:pt x="1302" y="1268"/>
                  </a:lnTo>
                  <a:lnTo>
                    <a:pt x="1306" y="1270"/>
                  </a:lnTo>
                  <a:lnTo>
                    <a:pt x="1308" y="1272"/>
                  </a:lnTo>
                  <a:close/>
                  <a:moveTo>
                    <a:pt x="1316" y="2494"/>
                  </a:moveTo>
                  <a:lnTo>
                    <a:pt x="1316" y="2494"/>
                  </a:lnTo>
                  <a:lnTo>
                    <a:pt x="1318" y="2496"/>
                  </a:lnTo>
                  <a:lnTo>
                    <a:pt x="1320" y="2498"/>
                  </a:lnTo>
                  <a:lnTo>
                    <a:pt x="1316" y="2494"/>
                  </a:lnTo>
                  <a:close/>
                  <a:moveTo>
                    <a:pt x="1316" y="2304"/>
                  </a:moveTo>
                  <a:lnTo>
                    <a:pt x="1316" y="2304"/>
                  </a:lnTo>
                  <a:lnTo>
                    <a:pt x="1312" y="2302"/>
                  </a:lnTo>
                  <a:lnTo>
                    <a:pt x="1308" y="2298"/>
                  </a:lnTo>
                  <a:lnTo>
                    <a:pt x="1318" y="2300"/>
                  </a:lnTo>
                  <a:lnTo>
                    <a:pt x="1320" y="2304"/>
                  </a:lnTo>
                  <a:lnTo>
                    <a:pt x="1316" y="2304"/>
                  </a:lnTo>
                  <a:close/>
                  <a:moveTo>
                    <a:pt x="1318" y="2194"/>
                  </a:moveTo>
                  <a:lnTo>
                    <a:pt x="1318" y="2194"/>
                  </a:lnTo>
                  <a:lnTo>
                    <a:pt x="1316" y="2190"/>
                  </a:lnTo>
                  <a:lnTo>
                    <a:pt x="1320" y="2190"/>
                  </a:lnTo>
                  <a:lnTo>
                    <a:pt x="1318" y="2194"/>
                  </a:lnTo>
                  <a:close/>
                  <a:moveTo>
                    <a:pt x="1324" y="2138"/>
                  </a:moveTo>
                  <a:lnTo>
                    <a:pt x="1324" y="2138"/>
                  </a:lnTo>
                  <a:lnTo>
                    <a:pt x="1322" y="2138"/>
                  </a:lnTo>
                  <a:lnTo>
                    <a:pt x="1320" y="2138"/>
                  </a:lnTo>
                  <a:lnTo>
                    <a:pt x="1320" y="2130"/>
                  </a:lnTo>
                  <a:lnTo>
                    <a:pt x="1326" y="2132"/>
                  </a:lnTo>
                  <a:lnTo>
                    <a:pt x="1324" y="2138"/>
                  </a:lnTo>
                  <a:close/>
                  <a:moveTo>
                    <a:pt x="1334" y="2688"/>
                  </a:moveTo>
                  <a:lnTo>
                    <a:pt x="1334" y="2688"/>
                  </a:lnTo>
                  <a:lnTo>
                    <a:pt x="1334" y="2690"/>
                  </a:lnTo>
                  <a:lnTo>
                    <a:pt x="1330" y="2692"/>
                  </a:lnTo>
                  <a:lnTo>
                    <a:pt x="1328" y="2690"/>
                  </a:lnTo>
                  <a:lnTo>
                    <a:pt x="1328" y="2684"/>
                  </a:lnTo>
                  <a:lnTo>
                    <a:pt x="1334" y="2686"/>
                  </a:lnTo>
                  <a:lnTo>
                    <a:pt x="1334" y="2688"/>
                  </a:lnTo>
                  <a:close/>
                  <a:moveTo>
                    <a:pt x="1334" y="2494"/>
                  </a:moveTo>
                  <a:lnTo>
                    <a:pt x="1334" y="2494"/>
                  </a:lnTo>
                  <a:lnTo>
                    <a:pt x="1338" y="2494"/>
                  </a:lnTo>
                  <a:lnTo>
                    <a:pt x="1336" y="2496"/>
                  </a:lnTo>
                  <a:lnTo>
                    <a:pt x="1334" y="2494"/>
                  </a:lnTo>
                  <a:close/>
                  <a:moveTo>
                    <a:pt x="1338" y="2718"/>
                  </a:moveTo>
                  <a:lnTo>
                    <a:pt x="1338" y="2718"/>
                  </a:lnTo>
                  <a:lnTo>
                    <a:pt x="1344" y="2718"/>
                  </a:lnTo>
                  <a:lnTo>
                    <a:pt x="1342" y="2720"/>
                  </a:lnTo>
                  <a:lnTo>
                    <a:pt x="1338" y="2718"/>
                  </a:lnTo>
                  <a:close/>
                  <a:moveTo>
                    <a:pt x="1348" y="2078"/>
                  </a:moveTo>
                  <a:lnTo>
                    <a:pt x="1348" y="2078"/>
                  </a:lnTo>
                  <a:lnTo>
                    <a:pt x="1344" y="2074"/>
                  </a:lnTo>
                  <a:lnTo>
                    <a:pt x="1348" y="2078"/>
                  </a:lnTo>
                  <a:close/>
                  <a:moveTo>
                    <a:pt x="1356" y="2136"/>
                  </a:moveTo>
                  <a:lnTo>
                    <a:pt x="1356" y="2136"/>
                  </a:lnTo>
                  <a:lnTo>
                    <a:pt x="1350" y="2132"/>
                  </a:lnTo>
                  <a:lnTo>
                    <a:pt x="1348" y="2124"/>
                  </a:lnTo>
                  <a:lnTo>
                    <a:pt x="1358" y="2126"/>
                  </a:lnTo>
                  <a:lnTo>
                    <a:pt x="1356" y="2136"/>
                  </a:lnTo>
                  <a:close/>
                  <a:moveTo>
                    <a:pt x="1356" y="2052"/>
                  </a:moveTo>
                  <a:lnTo>
                    <a:pt x="1356" y="2052"/>
                  </a:lnTo>
                  <a:lnTo>
                    <a:pt x="1356" y="2046"/>
                  </a:lnTo>
                  <a:lnTo>
                    <a:pt x="1360" y="2048"/>
                  </a:lnTo>
                  <a:lnTo>
                    <a:pt x="1362" y="2054"/>
                  </a:lnTo>
                  <a:lnTo>
                    <a:pt x="1356" y="2052"/>
                  </a:lnTo>
                  <a:close/>
                  <a:moveTo>
                    <a:pt x="1352" y="1698"/>
                  </a:moveTo>
                  <a:lnTo>
                    <a:pt x="1352" y="1698"/>
                  </a:lnTo>
                  <a:lnTo>
                    <a:pt x="1352" y="1688"/>
                  </a:lnTo>
                  <a:lnTo>
                    <a:pt x="1362" y="1698"/>
                  </a:lnTo>
                  <a:lnTo>
                    <a:pt x="1352" y="1698"/>
                  </a:lnTo>
                  <a:close/>
                  <a:moveTo>
                    <a:pt x="1366" y="2044"/>
                  </a:moveTo>
                  <a:lnTo>
                    <a:pt x="1366" y="2044"/>
                  </a:lnTo>
                  <a:lnTo>
                    <a:pt x="1368" y="2040"/>
                  </a:lnTo>
                  <a:lnTo>
                    <a:pt x="1368" y="2042"/>
                  </a:lnTo>
                  <a:lnTo>
                    <a:pt x="1366" y="2044"/>
                  </a:lnTo>
                  <a:close/>
                  <a:moveTo>
                    <a:pt x="1372" y="2752"/>
                  </a:moveTo>
                  <a:lnTo>
                    <a:pt x="1372" y="2752"/>
                  </a:lnTo>
                  <a:lnTo>
                    <a:pt x="1376" y="2754"/>
                  </a:lnTo>
                  <a:lnTo>
                    <a:pt x="1374" y="2756"/>
                  </a:lnTo>
                  <a:lnTo>
                    <a:pt x="1372" y="2752"/>
                  </a:lnTo>
                  <a:close/>
                  <a:moveTo>
                    <a:pt x="1374" y="2360"/>
                  </a:moveTo>
                  <a:lnTo>
                    <a:pt x="1374" y="2360"/>
                  </a:lnTo>
                  <a:lnTo>
                    <a:pt x="1376" y="2354"/>
                  </a:lnTo>
                  <a:lnTo>
                    <a:pt x="1376" y="2358"/>
                  </a:lnTo>
                  <a:lnTo>
                    <a:pt x="1374" y="2360"/>
                  </a:lnTo>
                  <a:close/>
                  <a:moveTo>
                    <a:pt x="1374" y="2050"/>
                  </a:moveTo>
                  <a:lnTo>
                    <a:pt x="1374" y="2050"/>
                  </a:lnTo>
                  <a:lnTo>
                    <a:pt x="1376" y="2048"/>
                  </a:lnTo>
                  <a:lnTo>
                    <a:pt x="1378" y="2048"/>
                  </a:lnTo>
                  <a:lnTo>
                    <a:pt x="1378" y="2054"/>
                  </a:lnTo>
                  <a:lnTo>
                    <a:pt x="1376" y="2054"/>
                  </a:lnTo>
                  <a:lnTo>
                    <a:pt x="1374" y="2050"/>
                  </a:lnTo>
                  <a:close/>
                  <a:moveTo>
                    <a:pt x="1378" y="2474"/>
                  </a:moveTo>
                  <a:lnTo>
                    <a:pt x="1378" y="2474"/>
                  </a:lnTo>
                  <a:lnTo>
                    <a:pt x="1378" y="2466"/>
                  </a:lnTo>
                  <a:lnTo>
                    <a:pt x="1380" y="2474"/>
                  </a:lnTo>
                  <a:lnTo>
                    <a:pt x="1378" y="2474"/>
                  </a:lnTo>
                  <a:close/>
                  <a:moveTo>
                    <a:pt x="1384" y="2406"/>
                  </a:moveTo>
                  <a:lnTo>
                    <a:pt x="1384" y="2406"/>
                  </a:lnTo>
                  <a:lnTo>
                    <a:pt x="1380" y="2410"/>
                  </a:lnTo>
                  <a:lnTo>
                    <a:pt x="1378" y="2408"/>
                  </a:lnTo>
                  <a:lnTo>
                    <a:pt x="1380" y="2404"/>
                  </a:lnTo>
                  <a:lnTo>
                    <a:pt x="1384" y="2404"/>
                  </a:lnTo>
                  <a:lnTo>
                    <a:pt x="1384" y="2406"/>
                  </a:lnTo>
                  <a:close/>
                  <a:moveTo>
                    <a:pt x="1394" y="2150"/>
                  </a:moveTo>
                  <a:lnTo>
                    <a:pt x="1394" y="2150"/>
                  </a:lnTo>
                  <a:lnTo>
                    <a:pt x="1390" y="2154"/>
                  </a:lnTo>
                  <a:lnTo>
                    <a:pt x="1388" y="2148"/>
                  </a:lnTo>
                  <a:lnTo>
                    <a:pt x="1394" y="2150"/>
                  </a:lnTo>
                  <a:close/>
                  <a:moveTo>
                    <a:pt x="1396" y="2438"/>
                  </a:moveTo>
                  <a:lnTo>
                    <a:pt x="1396" y="2438"/>
                  </a:lnTo>
                  <a:lnTo>
                    <a:pt x="1392" y="2438"/>
                  </a:lnTo>
                  <a:lnTo>
                    <a:pt x="1390" y="2436"/>
                  </a:lnTo>
                  <a:lnTo>
                    <a:pt x="1396" y="2436"/>
                  </a:lnTo>
                  <a:lnTo>
                    <a:pt x="1396" y="2438"/>
                  </a:lnTo>
                  <a:close/>
                  <a:moveTo>
                    <a:pt x="1396" y="1974"/>
                  </a:moveTo>
                  <a:lnTo>
                    <a:pt x="1396" y="1974"/>
                  </a:lnTo>
                  <a:lnTo>
                    <a:pt x="1396" y="1970"/>
                  </a:lnTo>
                  <a:lnTo>
                    <a:pt x="1398" y="1972"/>
                  </a:lnTo>
                  <a:lnTo>
                    <a:pt x="1396" y="1974"/>
                  </a:lnTo>
                  <a:close/>
                  <a:moveTo>
                    <a:pt x="1404" y="1780"/>
                  </a:moveTo>
                  <a:lnTo>
                    <a:pt x="1404" y="1780"/>
                  </a:lnTo>
                  <a:lnTo>
                    <a:pt x="1396" y="1780"/>
                  </a:lnTo>
                  <a:lnTo>
                    <a:pt x="1400" y="1770"/>
                  </a:lnTo>
                  <a:lnTo>
                    <a:pt x="1406" y="1774"/>
                  </a:lnTo>
                  <a:lnTo>
                    <a:pt x="1410" y="1778"/>
                  </a:lnTo>
                  <a:lnTo>
                    <a:pt x="1404" y="1780"/>
                  </a:lnTo>
                  <a:close/>
                  <a:moveTo>
                    <a:pt x="1606" y="2450"/>
                  </a:moveTo>
                  <a:lnTo>
                    <a:pt x="1606" y="2450"/>
                  </a:lnTo>
                  <a:lnTo>
                    <a:pt x="1598" y="2454"/>
                  </a:lnTo>
                  <a:lnTo>
                    <a:pt x="1592" y="2452"/>
                  </a:lnTo>
                  <a:lnTo>
                    <a:pt x="1596" y="2446"/>
                  </a:lnTo>
                  <a:lnTo>
                    <a:pt x="1602" y="2446"/>
                  </a:lnTo>
                  <a:lnTo>
                    <a:pt x="1606" y="2450"/>
                  </a:lnTo>
                  <a:close/>
                  <a:moveTo>
                    <a:pt x="1592" y="2378"/>
                  </a:moveTo>
                  <a:lnTo>
                    <a:pt x="1592" y="2378"/>
                  </a:lnTo>
                  <a:lnTo>
                    <a:pt x="1596" y="2382"/>
                  </a:lnTo>
                  <a:lnTo>
                    <a:pt x="1592" y="2378"/>
                  </a:lnTo>
                  <a:close/>
                  <a:moveTo>
                    <a:pt x="1592" y="1286"/>
                  </a:moveTo>
                  <a:lnTo>
                    <a:pt x="1592" y="1286"/>
                  </a:lnTo>
                  <a:lnTo>
                    <a:pt x="1596" y="1288"/>
                  </a:lnTo>
                  <a:lnTo>
                    <a:pt x="1598" y="1292"/>
                  </a:lnTo>
                  <a:lnTo>
                    <a:pt x="1596" y="1296"/>
                  </a:lnTo>
                  <a:lnTo>
                    <a:pt x="1592" y="1296"/>
                  </a:lnTo>
                  <a:lnTo>
                    <a:pt x="1588" y="1292"/>
                  </a:lnTo>
                  <a:lnTo>
                    <a:pt x="1592" y="1286"/>
                  </a:lnTo>
                  <a:close/>
                  <a:moveTo>
                    <a:pt x="1562" y="942"/>
                  </a:moveTo>
                  <a:lnTo>
                    <a:pt x="1562" y="942"/>
                  </a:lnTo>
                  <a:lnTo>
                    <a:pt x="1560" y="938"/>
                  </a:lnTo>
                  <a:lnTo>
                    <a:pt x="1562" y="940"/>
                  </a:lnTo>
                  <a:lnTo>
                    <a:pt x="1562" y="942"/>
                  </a:lnTo>
                  <a:close/>
                  <a:moveTo>
                    <a:pt x="1496" y="752"/>
                  </a:moveTo>
                  <a:lnTo>
                    <a:pt x="1496" y="752"/>
                  </a:lnTo>
                  <a:lnTo>
                    <a:pt x="1494" y="748"/>
                  </a:lnTo>
                  <a:lnTo>
                    <a:pt x="1496" y="750"/>
                  </a:lnTo>
                  <a:lnTo>
                    <a:pt x="1496" y="752"/>
                  </a:lnTo>
                  <a:close/>
                  <a:moveTo>
                    <a:pt x="1492" y="2370"/>
                  </a:moveTo>
                  <a:lnTo>
                    <a:pt x="1492" y="2370"/>
                  </a:lnTo>
                  <a:lnTo>
                    <a:pt x="1490" y="2374"/>
                  </a:lnTo>
                  <a:lnTo>
                    <a:pt x="1488" y="2370"/>
                  </a:lnTo>
                  <a:lnTo>
                    <a:pt x="1492" y="2370"/>
                  </a:lnTo>
                  <a:close/>
                  <a:moveTo>
                    <a:pt x="1488" y="2484"/>
                  </a:moveTo>
                  <a:lnTo>
                    <a:pt x="1488" y="2484"/>
                  </a:lnTo>
                  <a:lnTo>
                    <a:pt x="1484" y="2482"/>
                  </a:lnTo>
                  <a:lnTo>
                    <a:pt x="1482" y="2480"/>
                  </a:lnTo>
                  <a:lnTo>
                    <a:pt x="1486" y="2482"/>
                  </a:lnTo>
                  <a:lnTo>
                    <a:pt x="1488" y="2484"/>
                  </a:lnTo>
                  <a:close/>
                  <a:moveTo>
                    <a:pt x="1474" y="1736"/>
                  </a:moveTo>
                  <a:lnTo>
                    <a:pt x="1474" y="1736"/>
                  </a:lnTo>
                  <a:lnTo>
                    <a:pt x="1472" y="1732"/>
                  </a:lnTo>
                  <a:lnTo>
                    <a:pt x="1474" y="1736"/>
                  </a:lnTo>
                  <a:close/>
                  <a:moveTo>
                    <a:pt x="1484" y="1748"/>
                  </a:moveTo>
                  <a:lnTo>
                    <a:pt x="1484" y="1748"/>
                  </a:lnTo>
                  <a:lnTo>
                    <a:pt x="1486" y="1752"/>
                  </a:lnTo>
                  <a:lnTo>
                    <a:pt x="1478" y="1752"/>
                  </a:lnTo>
                  <a:lnTo>
                    <a:pt x="1476" y="1752"/>
                  </a:lnTo>
                  <a:lnTo>
                    <a:pt x="1472" y="1748"/>
                  </a:lnTo>
                  <a:lnTo>
                    <a:pt x="1484" y="1748"/>
                  </a:lnTo>
                  <a:close/>
                  <a:moveTo>
                    <a:pt x="1474" y="1760"/>
                  </a:moveTo>
                  <a:lnTo>
                    <a:pt x="1474" y="1760"/>
                  </a:lnTo>
                  <a:lnTo>
                    <a:pt x="1472" y="1756"/>
                  </a:lnTo>
                  <a:lnTo>
                    <a:pt x="1474" y="1758"/>
                  </a:lnTo>
                  <a:lnTo>
                    <a:pt x="1474" y="1760"/>
                  </a:lnTo>
                  <a:close/>
                  <a:moveTo>
                    <a:pt x="1472" y="2046"/>
                  </a:moveTo>
                  <a:lnTo>
                    <a:pt x="1472" y="2046"/>
                  </a:lnTo>
                  <a:lnTo>
                    <a:pt x="1476" y="2046"/>
                  </a:lnTo>
                  <a:lnTo>
                    <a:pt x="1476" y="2052"/>
                  </a:lnTo>
                  <a:lnTo>
                    <a:pt x="1474" y="2052"/>
                  </a:lnTo>
                  <a:lnTo>
                    <a:pt x="1472" y="2048"/>
                  </a:lnTo>
                  <a:lnTo>
                    <a:pt x="1472" y="2046"/>
                  </a:lnTo>
                  <a:close/>
                  <a:moveTo>
                    <a:pt x="1452" y="2266"/>
                  </a:moveTo>
                  <a:lnTo>
                    <a:pt x="1452" y="2266"/>
                  </a:lnTo>
                  <a:lnTo>
                    <a:pt x="1446" y="2266"/>
                  </a:lnTo>
                  <a:lnTo>
                    <a:pt x="1448" y="2260"/>
                  </a:lnTo>
                  <a:lnTo>
                    <a:pt x="1452" y="2266"/>
                  </a:lnTo>
                  <a:close/>
                  <a:moveTo>
                    <a:pt x="1440" y="2058"/>
                  </a:moveTo>
                  <a:lnTo>
                    <a:pt x="1440" y="2058"/>
                  </a:lnTo>
                  <a:lnTo>
                    <a:pt x="1446" y="2062"/>
                  </a:lnTo>
                  <a:lnTo>
                    <a:pt x="1432" y="2072"/>
                  </a:lnTo>
                  <a:lnTo>
                    <a:pt x="1436" y="2064"/>
                  </a:lnTo>
                  <a:lnTo>
                    <a:pt x="1440" y="2058"/>
                  </a:lnTo>
                  <a:close/>
                  <a:moveTo>
                    <a:pt x="1424" y="1744"/>
                  </a:moveTo>
                  <a:lnTo>
                    <a:pt x="1424" y="1744"/>
                  </a:lnTo>
                  <a:lnTo>
                    <a:pt x="1422" y="1740"/>
                  </a:lnTo>
                  <a:lnTo>
                    <a:pt x="1424" y="1744"/>
                  </a:lnTo>
                  <a:close/>
                  <a:moveTo>
                    <a:pt x="1420" y="2200"/>
                  </a:moveTo>
                  <a:lnTo>
                    <a:pt x="1420" y="2200"/>
                  </a:lnTo>
                  <a:lnTo>
                    <a:pt x="1418" y="2196"/>
                  </a:lnTo>
                  <a:lnTo>
                    <a:pt x="1422" y="2196"/>
                  </a:lnTo>
                  <a:lnTo>
                    <a:pt x="1420" y="2200"/>
                  </a:lnTo>
                  <a:close/>
                  <a:moveTo>
                    <a:pt x="1418" y="2096"/>
                  </a:moveTo>
                  <a:lnTo>
                    <a:pt x="1418" y="2096"/>
                  </a:lnTo>
                  <a:lnTo>
                    <a:pt x="1420" y="2092"/>
                  </a:lnTo>
                  <a:lnTo>
                    <a:pt x="1426" y="2092"/>
                  </a:lnTo>
                  <a:lnTo>
                    <a:pt x="1428" y="2096"/>
                  </a:lnTo>
                  <a:lnTo>
                    <a:pt x="1422" y="2100"/>
                  </a:lnTo>
                  <a:lnTo>
                    <a:pt x="1418" y="2096"/>
                  </a:lnTo>
                  <a:close/>
                  <a:moveTo>
                    <a:pt x="1424" y="2176"/>
                  </a:moveTo>
                  <a:lnTo>
                    <a:pt x="1424" y="2176"/>
                  </a:lnTo>
                  <a:lnTo>
                    <a:pt x="1424" y="2172"/>
                  </a:lnTo>
                  <a:lnTo>
                    <a:pt x="1426" y="2172"/>
                  </a:lnTo>
                  <a:lnTo>
                    <a:pt x="1424" y="2176"/>
                  </a:lnTo>
                  <a:close/>
                  <a:moveTo>
                    <a:pt x="1430" y="2386"/>
                  </a:moveTo>
                  <a:lnTo>
                    <a:pt x="1430" y="2386"/>
                  </a:lnTo>
                  <a:lnTo>
                    <a:pt x="1434" y="2390"/>
                  </a:lnTo>
                  <a:lnTo>
                    <a:pt x="1428" y="2390"/>
                  </a:lnTo>
                  <a:lnTo>
                    <a:pt x="1430" y="2386"/>
                  </a:lnTo>
                  <a:close/>
                  <a:moveTo>
                    <a:pt x="1434" y="2578"/>
                  </a:moveTo>
                  <a:lnTo>
                    <a:pt x="1434" y="2578"/>
                  </a:lnTo>
                  <a:lnTo>
                    <a:pt x="1432" y="2574"/>
                  </a:lnTo>
                  <a:lnTo>
                    <a:pt x="1436" y="2574"/>
                  </a:lnTo>
                  <a:lnTo>
                    <a:pt x="1434" y="2578"/>
                  </a:lnTo>
                  <a:close/>
                  <a:moveTo>
                    <a:pt x="1442" y="2136"/>
                  </a:moveTo>
                  <a:lnTo>
                    <a:pt x="1442" y="2136"/>
                  </a:lnTo>
                  <a:lnTo>
                    <a:pt x="1446" y="2136"/>
                  </a:lnTo>
                  <a:lnTo>
                    <a:pt x="1444" y="2140"/>
                  </a:lnTo>
                  <a:lnTo>
                    <a:pt x="1440" y="2142"/>
                  </a:lnTo>
                  <a:lnTo>
                    <a:pt x="1442" y="2136"/>
                  </a:lnTo>
                  <a:close/>
                  <a:moveTo>
                    <a:pt x="1442" y="2746"/>
                  </a:moveTo>
                  <a:lnTo>
                    <a:pt x="1442" y="2746"/>
                  </a:lnTo>
                  <a:lnTo>
                    <a:pt x="1442" y="2744"/>
                  </a:lnTo>
                  <a:lnTo>
                    <a:pt x="1444" y="2740"/>
                  </a:lnTo>
                  <a:lnTo>
                    <a:pt x="1448" y="2746"/>
                  </a:lnTo>
                  <a:lnTo>
                    <a:pt x="1442" y="2746"/>
                  </a:lnTo>
                  <a:close/>
                  <a:moveTo>
                    <a:pt x="1446" y="2518"/>
                  </a:moveTo>
                  <a:lnTo>
                    <a:pt x="1446" y="2518"/>
                  </a:lnTo>
                  <a:lnTo>
                    <a:pt x="1452" y="2516"/>
                  </a:lnTo>
                  <a:lnTo>
                    <a:pt x="1456" y="2524"/>
                  </a:lnTo>
                  <a:lnTo>
                    <a:pt x="1456" y="2526"/>
                  </a:lnTo>
                  <a:lnTo>
                    <a:pt x="1452" y="2528"/>
                  </a:lnTo>
                  <a:lnTo>
                    <a:pt x="1448" y="2524"/>
                  </a:lnTo>
                  <a:lnTo>
                    <a:pt x="1446" y="2518"/>
                  </a:lnTo>
                  <a:close/>
                  <a:moveTo>
                    <a:pt x="1456" y="2572"/>
                  </a:moveTo>
                  <a:lnTo>
                    <a:pt x="1456" y="2572"/>
                  </a:lnTo>
                  <a:lnTo>
                    <a:pt x="1456" y="2566"/>
                  </a:lnTo>
                  <a:lnTo>
                    <a:pt x="1460" y="2572"/>
                  </a:lnTo>
                  <a:lnTo>
                    <a:pt x="1456" y="2572"/>
                  </a:lnTo>
                  <a:close/>
                  <a:moveTo>
                    <a:pt x="1456" y="2514"/>
                  </a:moveTo>
                  <a:lnTo>
                    <a:pt x="1456" y="2514"/>
                  </a:lnTo>
                  <a:lnTo>
                    <a:pt x="1458" y="2510"/>
                  </a:lnTo>
                  <a:lnTo>
                    <a:pt x="1460" y="2510"/>
                  </a:lnTo>
                  <a:lnTo>
                    <a:pt x="1456" y="2514"/>
                  </a:lnTo>
                  <a:close/>
                  <a:moveTo>
                    <a:pt x="1458" y="2398"/>
                  </a:moveTo>
                  <a:lnTo>
                    <a:pt x="1458" y="2398"/>
                  </a:lnTo>
                  <a:lnTo>
                    <a:pt x="1458" y="2392"/>
                  </a:lnTo>
                  <a:lnTo>
                    <a:pt x="1462" y="2394"/>
                  </a:lnTo>
                  <a:lnTo>
                    <a:pt x="1458" y="2398"/>
                  </a:lnTo>
                  <a:close/>
                  <a:moveTo>
                    <a:pt x="1456" y="1796"/>
                  </a:moveTo>
                  <a:lnTo>
                    <a:pt x="1456" y="1796"/>
                  </a:lnTo>
                  <a:lnTo>
                    <a:pt x="1456" y="1790"/>
                  </a:lnTo>
                  <a:lnTo>
                    <a:pt x="1458" y="1786"/>
                  </a:lnTo>
                  <a:lnTo>
                    <a:pt x="1462" y="1790"/>
                  </a:lnTo>
                  <a:lnTo>
                    <a:pt x="1456" y="1796"/>
                  </a:lnTo>
                  <a:close/>
                  <a:moveTo>
                    <a:pt x="1472" y="2318"/>
                  </a:moveTo>
                  <a:lnTo>
                    <a:pt x="1472" y="2318"/>
                  </a:lnTo>
                  <a:lnTo>
                    <a:pt x="1466" y="2316"/>
                  </a:lnTo>
                  <a:lnTo>
                    <a:pt x="1468" y="2312"/>
                  </a:lnTo>
                  <a:lnTo>
                    <a:pt x="1472" y="2316"/>
                  </a:lnTo>
                  <a:lnTo>
                    <a:pt x="1472" y="2318"/>
                  </a:lnTo>
                  <a:close/>
                  <a:moveTo>
                    <a:pt x="1480" y="3094"/>
                  </a:moveTo>
                  <a:lnTo>
                    <a:pt x="1480" y="3094"/>
                  </a:lnTo>
                  <a:lnTo>
                    <a:pt x="1476" y="3096"/>
                  </a:lnTo>
                  <a:lnTo>
                    <a:pt x="1474" y="3096"/>
                  </a:lnTo>
                  <a:lnTo>
                    <a:pt x="1476" y="3086"/>
                  </a:lnTo>
                  <a:lnTo>
                    <a:pt x="1482" y="3088"/>
                  </a:lnTo>
                  <a:lnTo>
                    <a:pt x="1480" y="3094"/>
                  </a:lnTo>
                  <a:close/>
                  <a:moveTo>
                    <a:pt x="1484" y="2520"/>
                  </a:moveTo>
                  <a:lnTo>
                    <a:pt x="1484" y="2520"/>
                  </a:lnTo>
                  <a:lnTo>
                    <a:pt x="1474" y="2520"/>
                  </a:lnTo>
                  <a:lnTo>
                    <a:pt x="1478" y="2514"/>
                  </a:lnTo>
                  <a:lnTo>
                    <a:pt x="1484" y="2518"/>
                  </a:lnTo>
                  <a:lnTo>
                    <a:pt x="1484" y="2520"/>
                  </a:lnTo>
                  <a:close/>
                  <a:moveTo>
                    <a:pt x="1490" y="2838"/>
                  </a:moveTo>
                  <a:lnTo>
                    <a:pt x="1490" y="2838"/>
                  </a:lnTo>
                  <a:lnTo>
                    <a:pt x="1488" y="2834"/>
                  </a:lnTo>
                  <a:lnTo>
                    <a:pt x="1490" y="2838"/>
                  </a:lnTo>
                  <a:close/>
                  <a:moveTo>
                    <a:pt x="1492" y="2424"/>
                  </a:moveTo>
                  <a:lnTo>
                    <a:pt x="1492" y="2424"/>
                  </a:lnTo>
                  <a:lnTo>
                    <a:pt x="1498" y="2424"/>
                  </a:lnTo>
                  <a:lnTo>
                    <a:pt x="1494" y="2426"/>
                  </a:lnTo>
                  <a:lnTo>
                    <a:pt x="1492" y="2424"/>
                  </a:lnTo>
                  <a:close/>
                  <a:moveTo>
                    <a:pt x="1500" y="1848"/>
                  </a:moveTo>
                  <a:lnTo>
                    <a:pt x="1500" y="1848"/>
                  </a:lnTo>
                  <a:lnTo>
                    <a:pt x="1498" y="1844"/>
                  </a:lnTo>
                  <a:lnTo>
                    <a:pt x="1500" y="1846"/>
                  </a:lnTo>
                  <a:lnTo>
                    <a:pt x="1500" y="1848"/>
                  </a:lnTo>
                  <a:close/>
                  <a:moveTo>
                    <a:pt x="1504" y="2016"/>
                  </a:moveTo>
                  <a:lnTo>
                    <a:pt x="1504" y="2016"/>
                  </a:lnTo>
                  <a:lnTo>
                    <a:pt x="1504" y="2010"/>
                  </a:lnTo>
                  <a:lnTo>
                    <a:pt x="1510" y="2016"/>
                  </a:lnTo>
                  <a:lnTo>
                    <a:pt x="1504" y="2016"/>
                  </a:lnTo>
                  <a:close/>
                  <a:moveTo>
                    <a:pt x="1512" y="1624"/>
                  </a:moveTo>
                  <a:lnTo>
                    <a:pt x="1512" y="1624"/>
                  </a:lnTo>
                  <a:lnTo>
                    <a:pt x="1510" y="1620"/>
                  </a:lnTo>
                  <a:lnTo>
                    <a:pt x="1512" y="1622"/>
                  </a:lnTo>
                  <a:lnTo>
                    <a:pt x="1512" y="1624"/>
                  </a:lnTo>
                  <a:close/>
                  <a:moveTo>
                    <a:pt x="1522" y="718"/>
                  </a:moveTo>
                  <a:lnTo>
                    <a:pt x="1522" y="718"/>
                  </a:lnTo>
                  <a:lnTo>
                    <a:pt x="1524" y="714"/>
                  </a:lnTo>
                  <a:lnTo>
                    <a:pt x="1524" y="716"/>
                  </a:lnTo>
                  <a:lnTo>
                    <a:pt x="1522" y="718"/>
                  </a:lnTo>
                  <a:close/>
                  <a:moveTo>
                    <a:pt x="1532" y="2504"/>
                  </a:moveTo>
                  <a:lnTo>
                    <a:pt x="1532" y="2504"/>
                  </a:lnTo>
                  <a:lnTo>
                    <a:pt x="1530" y="2504"/>
                  </a:lnTo>
                  <a:lnTo>
                    <a:pt x="1530" y="2496"/>
                  </a:lnTo>
                  <a:lnTo>
                    <a:pt x="1536" y="2500"/>
                  </a:lnTo>
                  <a:lnTo>
                    <a:pt x="1532" y="2504"/>
                  </a:lnTo>
                  <a:close/>
                  <a:moveTo>
                    <a:pt x="1532" y="2364"/>
                  </a:moveTo>
                  <a:lnTo>
                    <a:pt x="1532" y="2364"/>
                  </a:lnTo>
                  <a:lnTo>
                    <a:pt x="1538" y="2368"/>
                  </a:lnTo>
                  <a:lnTo>
                    <a:pt x="1534" y="2366"/>
                  </a:lnTo>
                  <a:lnTo>
                    <a:pt x="1532" y="2364"/>
                  </a:lnTo>
                  <a:close/>
                  <a:moveTo>
                    <a:pt x="1542" y="1918"/>
                  </a:moveTo>
                  <a:lnTo>
                    <a:pt x="1542" y="1918"/>
                  </a:lnTo>
                  <a:lnTo>
                    <a:pt x="1562" y="1922"/>
                  </a:lnTo>
                  <a:lnTo>
                    <a:pt x="1540" y="1924"/>
                  </a:lnTo>
                  <a:lnTo>
                    <a:pt x="1542" y="1918"/>
                  </a:lnTo>
                  <a:close/>
                  <a:moveTo>
                    <a:pt x="1542" y="2014"/>
                  </a:moveTo>
                  <a:lnTo>
                    <a:pt x="1542" y="2014"/>
                  </a:lnTo>
                  <a:lnTo>
                    <a:pt x="1544" y="2010"/>
                  </a:lnTo>
                  <a:lnTo>
                    <a:pt x="1544" y="2012"/>
                  </a:lnTo>
                  <a:lnTo>
                    <a:pt x="1542" y="2014"/>
                  </a:lnTo>
                  <a:close/>
                  <a:moveTo>
                    <a:pt x="1552" y="2180"/>
                  </a:moveTo>
                  <a:lnTo>
                    <a:pt x="1552" y="2180"/>
                  </a:lnTo>
                  <a:lnTo>
                    <a:pt x="1550" y="2176"/>
                  </a:lnTo>
                  <a:lnTo>
                    <a:pt x="1552" y="2174"/>
                  </a:lnTo>
                  <a:lnTo>
                    <a:pt x="1556" y="2176"/>
                  </a:lnTo>
                  <a:lnTo>
                    <a:pt x="1552" y="2180"/>
                  </a:lnTo>
                  <a:close/>
                  <a:moveTo>
                    <a:pt x="1550" y="2076"/>
                  </a:moveTo>
                  <a:lnTo>
                    <a:pt x="1550" y="2076"/>
                  </a:lnTo>
                  <a:lnTo>
                    <a:pt x="1556" y="2078"/>
                  </a:lnTo>
                  <a:lnTo>
                    <a:pt x="1560" y="2080"/>
                  </a:lnTo>
                  <a:lnTo>
                    <a:pt x="1564" y="2080"/>
                  </a:lnTo>
                  <a:lnTo>
                    <a:pt x="1558" y="2082"/>
                  </a:lnTo>
                  <a:lnTo>
                    <a:pt x="1556" y="2082"/>
                  </a:lnTo>
                  <a:lnTo>
                    <a:pt x="1550" y="2076"/>
                  </a:lnTo>
                  <a:close/>
                  <a:moveTo>
                    <a:pt x="1572" y="1866"/>
                  </a:moveTo>
                  <a:lnTo>
                    <a:pt x="1572" y="1866"/>
                  </a:lnTo>
                  <a:lnTo>
                    <a:pt x="1570" y="1862"/>
                  </a:lnTo>
                  <a:lnTo>
                    <a:pt x="1572" y="1864"/>
                  </a:lnTo>
                  <a:lnTo>
                    <a:pt x="1572" y="1866"/>
                  </a:lnTo>
                  <a:close/>
                  <a:moveTo>
                    <a:pt x="1576" y="2338"/>
                  </a:moveTo>
                  <a:lnTo>
                    <a:pt x="1576" y="2338"/>
                  </a:lnTo>
                  <a:lnTo>
                    <a:pt x="1578" y="2334"/>
                  </a:lnTo>
                  <a:lnTo>
                    <a:pt x="1578" y="2336"/>
                  </a:lnTo>
                  <a:lnTo>
                    <a:pt x="1576" y="2338"/>
                  </a:lnTo>
                  <a:close/>
                  <a:moveTo>
                    <a:pt x="1582" y="1700"/>
                  </a:moveTo>
                  <a:lnTo>
                    <a:pt x="1582" y="1700"/>
                  </a:lnTo>
                  <a:lnTo>
                    <a:pt x="1586" y="1696"/>
                  </a:lnTo>
                  <a:lnTo>
                    <a:pt x="1590" y="1700"/>
                  </a:lnTo>
                  <a:lnTo>
                    <a:pt x="1594" y="1706"/>
                  </a:lnTo>
                  <a:lnTo>
                    <a:pt x="1594" y="1708"/>
                  </a:lnTo>
                  <a:lnTo>
                    <a:pt x="1590" y="1710"/>
                  </a:lnTo>
                  <a:lnTo>
                    <a:pt x="1582" y="1706"/>
                  </a:lnTo>
                  <a:lnTo>
                    <a:pt x="1582" y="1700"/>
                  </a:lnTo>
                  <a:close/>
                  <a:moveTo>
                    <a:pt x="1592" y="2338"/>
                  </a:moveTo>
                  <a:lnTo>
                    <a:pt x="1592" y="2338"/>
                  </a:lnTo>
                  <a:lnTo>
                    <a:pt x="1588" y="2346"/>
                  </a:lnTo>
                  <a:lnTo>
                    <a:pt x="1584" y="2338"/>
                  </a:lnTo>
                  <a:lnTo>
                    <a:pt x="1592" y="2338"/>
                  </a:lnTo>
                  <a:close/>
                  <a:moveTo>
                    <a:pt x="1590" y="2410"/>
                  </a:moveTo>
                  <a:lnTo>
                    <a:pt x="1590" y="2410"/>
                  </a:lnTo>
                  <a:lnTo>
                    <a:pt x="1588" y="2414"/>
                  </a:lnTo>
                  <a:lnTo>
                    <a:pt x="1586" y="2410"/>
                  </a:lnTo>
                  <a:lnTo>
                    <a:pt x="1590" y="2410"/>
                  </a:lnTo>
                  <a:close/>
                  <a:moveTo>
                    <a:pt x="1586" y="2466"/>
                  </a:moveTo>
                  <a:lnTo>
                    <a:pt x="1586" y="2466"/>
                  </a:lnTo>
                  <a:lnTo>
                    <a:pt x="1602" y="2468"/>
                  </a:lnTo>
                  <a:lnTo>
                    <a:pt x="1604" y="2472"/>
                  </a:lnTo>
                  <a:lnTo>
                    <a:pt x="1604" y="2474"/>
                  </a:lnTo>
                  <a:lnTo>
                    <a:pt x="1600" y="2476"/>
                  </a:lnTo>
                  <a:lnTo>
                    <a:pt x="1592" y="2472"/>
                  </a:lnTo>
                  <a:lnTo>
                    <a:pt x="1586" y="2466"/>
                  </a:lnTo>
                  <a:close/>
                  <a:moveTo>
                    <a:pt x="1604" y="2558"/>
                  </a:moveTo>
                  <a:lnTo>
                    <a:pt x="1604" y="2558"/>
                  </a:lnTo>
                  <a:lnTo>
                    <a:pt x="1604" y="2562"/>
                  </a:lnTo>
                  <a:lnTo>
                    <a:pt x="1600" y="2562"/>
                  </a:lnTo>
                  <a:lnTo>
                    <a:pt x="1598" y="2566"/>
                  </a:lnTo>
                  <a:lnTo>
                    <a:pt x="1594" y="2558"/>
                  </a:lnTo>
                  <a:lnTo>
                    <a:pt x="1604" y="2558"/>
                  </a:lnTo>
                  <a:close/>
                  <a:moveTo>
                    <a:pt x="1596" y="2760"/>
                  </a:moveTo>
                  <a:lnTo>
                    <a:pt x="1596" y="2760"/>
                  </a:lnTo>
                  <a:lnTo>
                    <a:pt x="1600" y="2764"/>
                  </a:lnTo>
                  <a:lnTo>
                    <a:pt x="1596" y="2760"/>
                  </a:lnTo>
                  <a:close/>
                  <a:moveTo>
                    <a:pt x="1600" y="2712"/>
                  </a:moveTo>
                  <a:lnTo>
                    <a:pt x="1600" y="2712"/>
                  </a:lnTo>
                  <a:lnTo>
                    <a:pt x="1604" y="2714"/>
                  </a:lnTo>
                  <a:lnTo>
                    <a:pt x="1606" y="2716"/>
                  </a:lnTo>
                  <a:lnTo>
                    <a:pt x="1602" y="2714"/>
                  </a:lnTo>
                  <a:lnTo>
                    <a:pt x="1600" y="2712"/>
                  </a:lnTo>
                  <a:close/>
                  <a:moveTo>
                    <a:pt x="1606" y="2754"/>
                  </a:moveTo>
                  <a:lnTo>
                    <a:pt x="1606" y="2754"/>
                  </a:lnTo>
                  <a:lnTo>
                    <a:pt x="1606" y="2750"/>
                  </a:lnTo>
                  <a:lnTo>
                    <a:pt x="1606" y="2752"/>
                  </a:lnTo>
                  <a:lnTo>
                    <a:pt x="1606" y="2754"/>
                  </a:lnTo>
                  <a:close/>
                  <a:moveTo>
                    <a:pt x="1636" y="790"/>
                  </a:moveTo>
                  <a:lnTo>
                    <a:pt x="1636" y="790"/>
                  </a:lnTo>
                  <a:lnTo>
                    <a:pt x="1638" y="786"/>
                  </a:lnTo>
                  <a:lnTo>
                    <a:pt x="1642" y="792"/>
                  </a:lnTo>
                  <a:lnTo>
                    <a:pt x="1636" y="792"/>
                  </a:lnTo>
                  <a:lnTo>
                    <a:pt x="1636" y="790"/>
                  </a:lnTo>
                  <a:close/>
                  <a:moveTo>
                    <a:pt x="1646" y="1054"/>
                  </a:moveTo>
                  <a:lnTo>
                    <a:pt x="1646" y="1054"/>
                  </a:lnTo>
                  <a:lnTo>
                    <a:pt x="1640" y="1056"/>
                  </a:lnTo>
                  <a:lnTo>
                    <a:pt x="1638" y="1050"/>
                  </a:lnTo>
                  <a:lnTo>
                    <a:pt x="1646" y="1050"/>
                  </a:lnTo>
                  <a:lnTo>
                    <a:pt x="1646" y="1054"/>
                  </a:lnTo>
                  <a:close/>
                  <a:moveTo>
                    <a:pt x="1670" y="1814"/>
                  </a:moveTo>
                  <a:lnTo>
                    <a:pt x="1670" y="1814"/>
                  </a:lnTo>
                  <a:lnTo>
                    <a:pt x="1674" y="1822"/>
                  </a:lnTo>
                  <a:lnTo>
                    <a:pt x="1670" y="1822"/>
                  </a:lnTo>
                  <a:lnTo>
                    <a:pt x="1670" y="1814"/>
                  </a:lnTo>
                  <a:close/>
                  <a:moveTo>
                    <a:pt x="1680" y="1900"/>
                  </a:moveTo>
                  <a:lnTo>
                    <a:pt x="1680" y="1900"/>
                  </a:lnTo>
                  <a:lnTo>
                    <a:pt x="1672" y="1906"/>
                  </a:lnTo>
                  <a:lnTo>
                    <a:pt x="1672" y="1898"/>
                  </a:lnTo>
                  <a:lnTo>
                    <a:pt x="1680" y="1900"/>
                  </a:lnTo>
                  <a:close/>
                  <a:moveTo>
                    <a:pt x="1680" y="2414"/>
                  </a:moveTo>
                  <a:lnTo>
                    <a:pt x="1680" y="2414"/>
                  </a:lnTo>
                  <a:lnTo>
                    <a:pt x="1674" y="2418"/>
                  </a:lnTo>
                  <a:lnTo>
                    <a:pt x="1672" y="2400"/>
                  </a:lnTo>
                  <a:lnTo>
                    <a:pt x="1678" y="2402"/>
                  </a:lnTo>
                  <a:lnTo>
                    <a:pt x="1680" y="2404"/>
                  </a:lnTo>
                  <a:lnTo>
                    <a:pt x="1680" y="2414"/>
                  </a:lnTo>
                  <a:close/>
                  <a:moveTo>
                    <a:pt x="1694" y="1894"/>
                  </a:moveTo>
                  <a:lnTo>
                    <a:pt x="1694" y="1894"/>
                  </a:lnTo>
                  <a:lnTo>
                    <a:pt x="1696" y="1890"/>
                  </a:lnTo>
                  <a:lnTo>
                    <a:pt x="1696" y="1892"/>
                  </a:lnTo>
                  <a:lnTo>
                    <a:pt x="1694" y="1894"/>
                  </a:lnTo>
                  <a:close/>
                  <a:moveTo>
                    <a:pt x="1710" y="2458"/>
                  </a:moveTo>
                  <a:lnTo>
                    <a:pt x="1710" y="2458"/>
                  </a:lnTo>
                  <a:lnTo>
                    <a:pt x="1712" y="2464"/>
                  </a:lnTo>
                  <a:lnTo>
                    <a:pt x="1710" y="2462"/>
                  </a:lnTo>
                  <a:lnTo>
                    <a:pt x="1710" y="2458"/>
                  </a:lnTo>
                  <a:close/>
                  <a:moveTo>
                    <a:pt x="1726" y="906"/>
                  </a:moveTo>
                  <a:lnTo>
                    <a:pt x="1726" y="906"/>
                  </a:lnTo>
                  <a:lnTo>
                    <a:pt x="1728" y="900"/>
                  </a:lnTo>
                  <a:lnTo>
                    <a:pt x="1732" y="900"/>
                  </a:lnTo>
                  <a:lnTo>
                    <a:pt x="1730" y="904"/>
                  </a:lnTo>
                  <a:lnTo>
                    <a:pt x="1726" y="906"/>
                  </a:lnTo>
                  <a:close/>
                  <a:moveTo>
                    <a:pt x="1742" y="1492"/>
                  </a:moveTo>
                  <a:lnTo>
                    <a:pt x="1742" y="1492"/>
                  </a:lnTo>
                  <a:lnTo>
                    <a:pt x="1736" y="1488"/>
                  </a:lnTo>
                  <a:lnTo>
                    <a:pt x="1740" y="1490"/>
                  </a:lnTo>
                  <a:lnTo>
                    <a:pt x="1742" y="1492"/>
                  </a:lnTo>
                  <a:close/>
                  <a:moveTo>
                    <a:pt x="1738" y="1558"/>
                  </a:moveTo>
                  <a:lnTo>
                    <a:pt x="1738" y="1558"/>
                  </a:lnTo>
                  <a:lnTo>
                    <a:pt x="1746" y="1558"/>
                  </a:lnTo>
                  <a:lnTo>
                    <a:pt x="1742" y="1562"/>
                  </a:lnTo>
                  <a:lnTo>
                    <a:pt x="1738" y="1558"/>
                  </a:lnTo>
                  <a:close/>
                  <a:moveTo>
                    <a:pt x="1742" y="2152"/>
                  </a:moveTo>
                  <a:lnTo>
                    <a:pt x="1742" y="2152"/>
                  </a:lnTo>
                  <a:lnTo>
                    <a:pt x="1746" y="2154"/>
                  </a:lnTo>
                  <a:lnTo>
                    <a:pt x="1742" y="2158"/>
                  </a:lnTo>
                  <a:lnTo>
                    <a:pt x="1742" y="2152"/>
                  </a:lnTo>
                  <a:close/>
                  <a:moveTo>
                    <a:pt x="1746" y="2790"/>
                  </a:moveTo>
                  <a:lnTo>
                    <a:pt x="1746" y="2790"/>
                  </a:lnTo>
                  <a:lnTo>
                    <a:pt x="1746" y="2784"/>
                  </a:lnTo>
                  <a:lnTo>
                    <a:pt x="1748" y="2786"/>
                  </a:lnTo>
                  <a:lnTo>
                    <a:pt x="1750" y="2790"/>
                  </a:lnTo>
                  <a:lnTo>
                    <a:pt x="1746" y="2790"/>
                  </a:lnTo>
                  <a:close/>
                  <a:moveTo>
                    <a:pt x="1754" y="1998"/>
                  </a:moveTo>
                  <a:lnTo>
                    <a:pt x="1754" y="1998"/>
                  </a:lnTo>
                  <a:lnTo>
                    <a:pt x="1758" y="2000"/>
                  </a:lnTo>
                  <a:lnTo>
                    <a:pt x="1760" y="2002"/>
                  </a:lnTo>
                  <a:lnTo>
                    <a:pt x="1756" y="2000"/>
                  </a:lnTo>
                  <a:lnTo>
                    <a:pt x="1754" y="1998"/>
                  </a:lnTo>
                  <a:close/>
                  <a:moveTo>
                    <a:pt x="1762" y="2096"/>
                  </a:moveTo>
                  <a:lnTo>
                    <a:pt x="1762" y="2096"/>
                  </a:lnTo>
                  <a:lnTo>
                    <a:pt x="1760" y="2096"/>
                  </a:lnTo>
                  <a:lnTo>
                    <a:pt x="1756" y="2092"/>
                  </a:lnTo>
                  <a:lnTo>
                    <a:pt x="1758" y="2090"/>
                  </a:lnTo>
                  <a:lnTo>
                    <a:pt x="1764" y="2092"/>
                  </a:lnTo>
                  <a:lnTo>
                    <a:pt x="1762" y="2096"/>
                  </a:lnTo>
                  <a:close/>
                  <a:moveTo>
                    <a:pt x="1800" y="1754"/>
                  </a:moveTo>
                  <a:lnTo>
                    <a:pt x="1800" y="1754"/>
                  </a:lnTo>
                  <a:lnTo>
                    <a:pt x="1798" y="1750"/>
                  </a:lnTo>
                  <a:lnTo>
                    <a:pt x="1800" y="1752"/>
                  </a:lnTo>
                  <a:lnTo>
                    <a:pt x="1800" y="1754"/>
                  </a:lnTo>
                  <a:close/>
                  <a:moveTo>
                    <a:pt x="1806" y="1824"/>
                  </a:moveTo>
                  <a:lnTo>
                    <a:pt x="1806" y="1824"/>
                  </a:lnTo>
                  <a:lnTo>
                    <a:pt x="1808" y="1826"/>
                  </a:lnTo>
                  <a:lnTo>
                    <a:pt x="1806" y="1824"/>
                  </a:lnTo>
                  <a:close/>
                  <a:moveTo>
                    <a:pt x="1810" y="2870"/>
                  </a:moveTo>
                  <a:lnTo>
                    <a:pt x="1810" y="2870"/>
                  </a:lnTo>
                  <a:lnTo>
                    <a:pt x="1812" y="2866"/>
                  </a:lnTo>
                  <a:lnTo>
                    <a:pt x="1812" y="2868"/>
                  </a:lnTo>
                  <a:lnTo>
                    <a:pt x="1810" y="2870"/>
                  </a:lnTo>
                  <a:close/>
                  <a:moveTo>
                    <a:pt x="1834" y="2100"/>
                  </a:moveTo>
                  <a:lnTo>
                    <a:pt x="1834" y="2100"/>
                  </a:lnTo>
                  <a:lnTo>
                    <a:pt x="1832" y="2100"/>
                  </a:lnTo>
                  <a:lnTo>
                    <a:pt x="1828" y="2094"/>
                  </a:lnTo>
                  <a:lnTo>
                    <a:pt x="1834" y="2098"/>
                  </a:lnTo>
                  <a:lnTo>
                    <a:pt x="1834" y="2100"/>
                  </a:lnTo>
                  <a:close/>
                  <a:moveTo>
                    <a:pt x="1840" y="2102"/>
                  </a:moveTo>
                  <a:lnTo>
                    <a:pt x="1840" y="2102"/>
                  </a:lnTo>
                  <a:lnTo>
                    <a:pt x="1840" y="2096"/>
                  </a:lnTo>
                  <a:lnTo>
                    <a:pt x="1844" y="2102"/>
                  </a:lnTo>
                  <a:lnTo>
                    <a:pt x="1840" y="2102"/>
                  </a:lnTo>
                  <a:close/>
                  <a:moveTo>
                    <a:pt x="1838" y="2024"/>
                  </a:moveTo>
                  <a:lnTo>
                    <a:pt x="1838" y="2024"/>
                  </a:lnTo>
                  <a:lnTo>
                    <a:pt x="1842" y="2022"/>
                  </a:lnTo>
                  <a:lnTo>
                    <a:pt x="1846" y="2030"/>
                  </a:lnTo>
                  <a:lnTo>
                    <a:pt x="1838" y="2024"/>
                  </a:lnTo>
                  <a:close/>
                  <a:moveTo>
                    <a:pt x="1872" y="2328"/>
                  </a:moveTo>
                  <a:lnTo>
                    <a:pt x="1872" y="2328"/>
                  </a:lnTo>
                  <a:lnTo>
                    <a:pt x="1864" y="2326"/>
                  </a:lnTo>
                  <a:lnTo>
                    <a:pt x="1866" y="2322"/>
                  </a:lnTo>
                  <a:lnTo>
                    <a:pt x="1872" y="2322"/>
                  </a:lnTo>
                  <a:lnTo>
                    <a:pt x="1872" y="2328"/>
                  </a:lnTo>
                  <a:close/>
                  <a:moveTo>
                    <a:pt x="1872" y="2036"/>
                  </a:moveTo>
                  <a:lnTo>
                    <a:pt x="1872" y="2036"/>
                  </a:lnTo>
                  <a:lnTo>
                    <a:pt x="1874" y="2028"/>
                  </a:lnTo>
                  <a:lnTo>
                    <a:pt x="1878" y="2028"/>
                  </a:lnTo>
                  <a:lnTo>
                    <a:pt x="1874" y="2036"/>
                  </a:lnTo>
                  <a:lnTo>
                    <a:pt x="1872" y="2036"/>
                  </a:lnTo>
                  <a:close/>
                  <a:moveTo>
                    <a:pt x="1876" y="2148"/>
                  </a:moveTo>
                  <a:lnTo>
                    <a:pt x="1876" y="2148"/>
                  </a:lnTo>
                  <a:lnTo>
                    <a:pt x="1878" y="2150"/>
                  </a:lnTo>
                  <a:lnTo>
                    <a:pt x="1880" y="2154"/>
                  </a:lnTo>
                  <a:lnTo>
                    <a:pt x="1876" y="2148"/>
                  </a:lnTo>
                  <a:close/>
                  <a:moveTo>
                    <a:pt x="1880" y="1922"/>
                  </a:moveTo>
                  <a:lnTo>
                    <a:pt x="1880" y="1922"/>
                  </a:lnTo>
                  <a:lnTo>
                    <a:pt x="1878" y="1920"/>
                  </a:lnTo>
                  <a:lnTo>
                    <a:pt x="1882" y="1920"/>
                  </a:lnTo>
                  <a:lnTo>
                    <a:pt x="1880" y="1922"/>
                  </a:lnTo>
                  <a:close/>
                  <a:moveTo>
                    <a:pt x="1878" y="282"/>
                  </a:moveTo>
                  <a:lnTo>
                    <a:pt x="1878" y="282"/>
                  </a:lnTo>
                  <a:lnTo>
                    <a:pt x="1872" y="270"/>
                  </a:lnTo>
                  <a:lnTo>
                    <a:pt x="1886" y="270"/>
                  </a:lnTo>
                  <a:lnTo>
                    <a:pt x="1878" y="282"/>
                  </a:lnTo>
                  <a:close/>
                  <a:moveTo>
                    <a:pt x="1888" y="2050"/>
                  </a:moveTo>
                  <a:lnTo>
                    <a:pt x="1888" y="2050"/>
                  </a:lnTo>
                  <a:lnTo>
                    <a:pt x="1888" y="2036"/>
                  </a:lnTo>
                  <a:lnTo>
                    <a:pt x="1892" y="2048"/>
                  </a:lnTo>
                  <a:lnTo>
                    <a:pt x="1888" y="2050"/>
                  </a:lnTo>
                  <a:close/>
                  <a:moveTo>
                    <a:pt x="1894" y="2496"/>
                  </a:moveTo>
                  <a:lnTo>
                    <a:pt x="1894" y="2496"/>
                  </a:lnTo>
                  <a:lnTo>
                    <a:pt x="1896" y="2494"/>
                  </a:lnTo>
                  <a:lnTo>
                    <a:pt x="1894" y="2496"/>
                  </a:lnTo>
                  <a:close/>
                  <a:moveTo>
                    <a:pt x="2128" y="1092"/>
                  </a:moveTo>
                  <a:lnTo>
                    <a:pt x="2128" y="1092"/>
                  </a:lnTo>
                  <a:lnTo>
                    <a:pt x="2134" y="1092"/>
                  </a:lnTo>
                  <a:lnTo>
                    <a:pt x="2138" y="1098"/>
                  </a:lnTo>
                  <a:lnTo>
                    <a:pt x="2138" y="1100"/>
                  </a:lnTo>
                  <a:lnTo>
                    <a:pt x="2126" y="1100"/>
                  </a:lnTo>
                  <a:lnTo>
                    <a:pt x="2128" y="1092"/>
                  </a:lnTo>
                  <a:close/>
                  <a:moveTo>
                    <a:pt x="2038" y="2028"/>
                  </a:moveTo>
                  <a:lnTo>
                    <a:pt x="2038" y="2028"/>
                  </a:lnTo>
                  <a:lnTo>
                    <a:pt x="2042" y="2036"/>
                  </a:lnTo>
                  <a:lnTo>
                    <a:pt x="2036" y="2036"/>
                  </a:lnTo>
                  <a:lnTo>
                    <a:pt x="2038" y="2028"/>
                  </a:lnTo>
                  <a:close/>
                  <a:moveTo>
                    <a:pt x="2016" y="472"/>
                  </a:moveTo>
                  <a:lnTo>
                    <a:pt x="2016" y="472"/>
                  </a:lnTo>
                  <a:lnTo>
                    <a:pt x="2026" y="472"/>
                  </a:lnTo>
                  <a:lnTo>
                    <a:pt x="2026" y="478"/>
                  </a:lnTo>
                  <a:lnTo>
                    <a:pt x="2016" y="478"/>
                  </a:lnTo>
                  <a:lnTo>
                    <a:pt x="2016" y="472"/>
                  </a:lnTo>
                  <a:close/>
                  <a:moveTo>
                    <a:pt x="2032" y="2020"/>
                  </a:moveTo>
                  <a:lnTo>
                    <a:pt x="2032" y="2020"/>
                  </a:lnTo>
                  <a:lnTo>
                    <a:pt x="2030" y="2026"/>
                  </a:lnTo>
                  <a:lnTo>
                    <a:pt x="2026" y="2020"/>
                  </a:lnTo>
                  <a:lnTo>
                    <a:pt x="2032" y="2020"/>
                  </a:lnTo>
                  <a:close/>
                  <a:moveTo>
                    <a:pt x="2010" y="2140"/>
                  </a:moveTo>
                  <a:lnTo>
                    <a:pt x="2010" y="2140"/>
                  </a:lnTo>
                  <a:lnTo>
                    <a:pt x="2014" y="2144"/>
                  </a:lnTo>
                  <a:lnTo>
                    <a:pt x="2010" y="2148"/>
                  </a:lnTo>
                  <a:lnTo>
                    <a:pt x="2008" y="2144"/>
                  </a:lnTo>
                  <a:lnTo>
                    <a:pt x="2010" y="2140"/>
                  </a:lnTo>
                  <a:close/>
                  <a:moveTo>
                    <a:pt x="1990" y="2128"/>
                  </a:moveTo>
                  <a:lnTo>
                    <a:pt x="1990" y="2128"/>
                  </a:lnTo>
                  <a:lnTo>
                    <a:pt x="1994" y="2128"/>
                  </a:lnTo>
                  <a:lnTo>
                    <a:pt x="1988" y="2130"/>
                  </a:lnTo>
                  <a:lnTo>
                    <a:pt x="1984" y="2126"/>
                  </a:lnTo>
                  <a:lnTo>
                    <a:pt x="1990" y="2128"/>
                  </a:lnTo>
                  <a:close/>
                  <a:moveTo>
                    <a:pt x="1986" y="2206"/>
                  </a:moveTo>
                  <a:lnTo>
                    <a:pt x="1986" y="2206"/>
                  </a:lnTo>
                  <a:lnTo>
                    <a:pt x="1988" y="2202"/>
                  </a:lnTo>
                  <a:lnTo>
                    <a:pt x="1988" y="2204"/>
                  </a:lnTo>
                  <a:lnTo>
                    <a:pt x="1986" y="2206"/>
                  </a:lnTo>
                  <a:close/>
                  <a:moveTo>
                    <a:pt x="1978" y="322"/>
                  </a:moveTo>
                  <a:lnTo>
                    <a:pt x="1978" y="322"/>
                  </a:lnTo>
                  <a:lnTo>
                    <a:pt x="1982" y="324"/>
                  </a:lnTo>
                  <a:lnTo>
                    <a:pt x="1978" y="328"/>
                  </a:lnTo>
                  <a:lnTo>
                    <a:pt x="1978" y="322"/>
                  </a:lnTo>
                  <a:close/>
                  <a:moveTo>
                    <a:pt x="1984" y="2190"/>
                  </a:moveTo>
                  <a:lnTo>
                    <a:pt x="1984" y="2190"/>
                  </a:lnTo>
                  <a:lnTo>
                    <a:pt x="1980" y="2188"/>
                  </a:lnTo>
                  <a:lnTo>
                    <a:pt x="1978" y="2186"/>
                  </a:lnTo>
                  <a:lnTo>
                    <a:pt x="1984" y="2190"/>
                  </a:lnTo>
                  <a:close/>
                  <a:moveTo>
                    <a:pt x="1976" y="2040"/>
                  </a:moveTo>
                  <a:lnTo>
                    <a:pt x="1976" y="2040"/>
                  </a:lnTo>
                  <a:lnTo>
                    <a:pt x="1972" y="2038"/>
                  </a:lnTo>
                  <a:lnTo>
                    <a:pt x="1970" y="2032"/>
                  </a:lnTo>
                  <a:lnTo>
                    <a:pt x="1976" y="2040"/>
                  </a:lnTo>
                  <a:close/>
                  <a:moveTo>
                    <a:pt x="1960" y="1960"/>
                  </a:moveTo>
                  <a:lnTo>
                    <a:pt x="1960" y="1960"/>
                  </a:lnTo>
                  <a:lnTo>
                    <a:pt x="1954" y="1956"/>
                  </a:lnTo>
                  <a:lnTo>
                    <a:pt x="1958" y="1956"/>
                  </a:lnTo>
                  <a:lnTo>
                    <a:pt x="1960" y="1960"/>
                  </a:lnTo>
                  <a:close/>
                  <a:moveTo>
                    <a:pt x="1902" y="946"/>
                  </a:moveTo>
                  <a:lnTo>
                    <a:pt x="1902" y="946"/>
                  </a:lnTo>
                  <a:lnTo>
                    <a:pt x="1904" y="948"/>
                  </a:lnTo>
                  <a:lnTo>
                    <a:pt x="1904" y="952"/>
                  </a:lnTo>
                  <a:lnTo>
                    <a:pt x="1902" y="952"/>
                  </a:lnTo>
                  <a:lnTo>
                    <a:pt x="1902" y="946"/>
                  </a:lnTo>
                  <a:close/>
                  <a:moveTo>
                    <a:pt x="1904" y="2098"/>
                  </a:moveTo>
                  <a:lnTo>
                    <a:pt x="1904" y="2098"/>
                  </a:lnTo>
                  <a:lnTo>
                    <a:pt x="1904" y="2092"/>
                  </a:lnTo>
                  <a:lnTo>
                    <a:pt x="1906" y="2096"/>
                  </a:lnTo>
                  <a:lnTo>
                    <a:pt x="1904" y="2098"/>
                  </a:lnTo>
                  <a:close/>
                  <a:moveTo>
                    <a:pt x="1910" y="2116"/>
                  </a:moveTo>
                  <a:lnTo>
                    <a:pt x="1910" y="2116"/>
                  </a:lnTo>
                  <a:lnTo>
                    <a:pt x="1914" y="2120"/>
                  </a:lnTo>
                  <a:lnTo>
                    <a:pt x="1914" y="2124"/>
                  </a:lnTo>
                  <a:lnTo>
                    <a:pt x="1910" y="2116"/>
                  </a:lnTo>
                  <a:close/>
                  <a:moveTo>
                    <a:pt x="1910" y="1990"/>
                  </a:moveTo>
                  <a:lnTo>
                    <a:pt x="1910" y="1990"/>
                  </a:lnTo>
                  <a:lnTo>
                    <a:pt x="1906" y="1990"/>
                  </a:lnTo>
                  <a:lnTo>
                    <a:pt x="1912" y="1988"/>
                  </a:lnTo>
                  <a:lnTo>
                    <a:pt x="1916" y="1986"/>
                  </a:lnTo>
                  <a:lnTo>
                    <a:pt x="1920" y="1988"/>
                  </a:lnTo>
                  <a:lnTo>
                    <a:pt x="1922" y="1992"/>
                  </a:lnTo>
                  <a:lnTo>
                    <a:pt x="1918" y="1996"/>
                  </a:lnTo>
                  <a:lnTo>
                    <a:pt x="1916" y="1994"/>
                  </a:lnTo>
                  <a:lnTo>
                    <a:pt x="1910" y="1990"/>
                  </a:lnTo>
                  <a:close/>
                  <a:moveTo>
                    <a:pt x="1924" y="2214"/>
                  </a:moveTo>
                  <a:lnTo>
                    <a:pt x="1924" y="2214"/>
                  </a:lnTo>
                  <a:lnTo>
                    <a:pt x="1918" y="2206"/>
                  </a:lnTo>
                  <a:lnTo>
                    <a:pt x="1928" y="2208"/>
                  </a:lnTo>
                  <a:lnTo>
                    <a:pt x="1926" y="2212"/>
                  </a:lnTo>
                  <a:lnTo>
                    <a:pt x="1924" y="2214"/>
                  </a:lnTo>
                  <a:close/>
                  <a:moveTo>
                    <a:pt x="1936" y="2260"/>
                  </a:moveTo>
                  <a:lnTo>
                    <a:pt x="1936" y="2260"/>
                  </a:lnTo>
                  <a:lnTo>
                    <a:pt x="1946" y="2268"/>
                  </a:lnTo>
                  <a:lnTo>
                    <a:pt x="1944" y="2270"/>
                  </a:lnTo>
                  <a:lnTo>
                    <a:pt x="1946" y="2272"/>
                  </a:lnTo>
                  <a:lnTo>
                    <a:pt x="1940" y="2274"/>
                  </a:lnTo>
                  <a:lnTo>
                    <a:pt x="1938" y="2274"/>
                  </a:lnTo>
                  <a:lnTo>
                    <a:pt x="1936" y="2268"/>
                  </a:lnTo>
                  <a:lnTo>
                    <a:pt x="1936" y="2260"/>
                  </a:lnTo>
                  <a:close/>
                  <a:moveTo>
                    <a:pt x="1946" y="2298"/>
                  </a:moveTo>
                  <a:lnTo>
                    <a:pt x="1946" y="2298"/>
                  </a:lnTo>
                  <a:lnTo>
                    <a:pt x="1938" y="2296"/>
                  </a:lnTo>
                  <a:lnTo>
                    <a:pt x="1938" y="2286"/>
                  </a:lnTo>
                  <a:lnTo>
                    <a:pt x="1946" y="2286"/>
                  </a:lnTo>
                  <a:lnTo>
                    <a:pt x="1948" y="2296"/>
                  </a:lnTo>
                  <a:lnTo>
                    <a:pt x="1946" y="2298"/>
                  </a:lnTo>
                  <a:close/>
                  <a:moveTo>
                    <a:pt x="1960" y="2304"/>
                  </a:moveTo>
                  <a:lnTo>
                    <a:pt x="1960" y="2304"/>
                  </a:lnTo>
                  <a:lnTo>
                    <a:pt x="1952" y="2304"/>
                  </a:lnTo>
                  <a:lnTo>
                    <a:pt x="1952" y="2302"/>
                  </a:lnTo>
                  <a:lnTo>
                    <a:pt x="1954" y="2300"/>
                  </a:lnTo>
                  <a:lnTo>
                    <a:pt x="1960" y="2302"/>
                  </a:lnTo>
                  <a:lnTo>
                    <a:pt x="1960" y="2304"/>
                  </a:lnTo>
                  <a:close/>
                  <a:moveTo>
                    <a:pt x="1962" y="2230"/>
                  </a:moveTo>
                  <a:lnTo>
                    <a:pt x="1962" y="2230"/>
                  </a:lnTo>
                  <a:lnTo>
                    <a:pt x="1954" y="2230"/>
                  </a:lnTo>
                  <a:lnTo>
                    <a:pt x="1952" y="2220"/>
                  </a:lnTo>
                  <a:lnTo>
                    <a:pt x="1962" y="2226"/>
                  </a:lnTo>
                  <a:lnTo>
                    <a:pt x="1962" y="2230"/>
                  </a:lnTo>
                  <a:close/>
                  <a:moveTo>
                    <a:pt x="1960" y="2182"/>
                  </a:moveTo>
                  <a:lnTo>
                    <a:pt x="1960" y="2182"/>
                  </a:lnTo>
                  <a:lnTo>
                    <a:pt x="1964" y="2186"/>
                  </a:lnTo>
                  <a:lnTo>
                    <a:pt x="1960" y="2182"/>
                  </a:lnTo>
                  <a:close/>
                  <a:moveTo>
                    <a:pt x="1962" y="1984"/>
                  </a:moveTo>
                  <a:lnTo>
                    <a:pt x="1962" y="1984"/>
                  </a:lnTo>
                  <a:lnTo>
                    <a:pt x="1960" y="1980"/>
                  </a:lnTo>
                  <a:lnTo>
                    <a:pt x="1964" y="1980"/>
                  </a:lnTo>
                  <a:lnTo>
                    <a:pt x="1962" y="1984"/>
                  </a:lnTo>
                  <a:close/>
                  <a:moveTo>
                    <a:pt x="1966" y="2252"/>
                  </a:moveTo>
                  <a:lnTo>
                    <a:pt x="1966" y="2252"/>
                  </a:lnTo>
                  <a:lnTo>
                    <a:pt x="1970" y="2256"/>
                  </a:lnTo>
                  <a:lnTo>
                    <a:pt x="1966" y="2252"/>
                  </a:lnTo>
                  <a:close/>
                  <a:moveTo>
                    <a:pt x="1970" y="2220"/>
                  </a:moveTo>
                  <a:lnTo>
                    <a:pt x="1970" y="2220"/>
                  </a:lnTo>
                  <a:lnTo>
                    <a:pt x="1972" y="2214"/>
                  </a:lnTo>
                  <a:lnTo>
                    <a:pt x="1976" y="2208"/>
                  </a:lnTo>
                  <a:lnTo>
                    <a:pt x="1986" y="2208"/>
                  </a:lnTo>
                  <a:lnTo>
                    <a:pt x="1988" y="2218"/>
                  </a:lnTo>
                  <a:lnTo>
                    <a:pt x="1988" y="2226"/>
                  </a:lnTo>
                  <a:lnTo>
                    <a:pt x="1984" y="2224"/>
                  </a:lnTo>
                  <a:lnTo>
                    <a:pt x="1982" y="2218"/>
                  </a:lnTo>
                  <a:lnTo>
                    <a:pt x="1976" y="2216"/>
                  </a:lnTo>
                  <a:lnTo>
                    <a:pt x="1972" y="2220"/>
                  </a:lnTo>
                  <a:lnTo>
                    <a:pt x="1970" y="2220"/>
                  </a:lnTo>
                  <a:close/>
                  <a:moveTo>
                    <a:pt x="1990" y="2244"/>
                  </a:moveTo>
                  <a:lnTo>
                    <a:pt x="1990" y="2244"/>
                  </a:lnTo>
                  <a:lnTo>
                    <a:pt x="1986" y="2246"/>
                  </a:lnTo>
                  <a:lnTo>
                    <a:pt x="1986" y="2236"/>
                  </a:lnTo>
                  <a:lnTo>
                    <a:pt x="1974" y="2236"/>
                  </a:lnTo>
                  <a:lnTo>
                    <a:pt x="1974" y="2234"/>
                  </a:lnTo>
                  <a:lnTo>
                    <a:pt x="1978" y="2232"/>
                  </a:lnTo>
                  <a:lnTo>
                    <a:pt x="1980" y="2228"/>
                  </a:lnTo>
                  <a:lnTo>
                    <a:pt x="1986" y="2234"/>
                  </a:lnTo>
                  <a:lnTo>
                    <a:pt x="1990" y="2242"/>
                  </a:lnTo>
                  <a:lnTo>
                    <a:pt x="1990" y="2244"/>
                  </a:lnTo>
                  <a:close/>
                  <a:moveTo>
                    <a:pt x="1996" y="2192"/>
                  </a:moveTo>
                  <a:lnTo>
                    <a:pt x="1996" y="2192"/>
                  </a:lnTo>
                  <a:lnTo>
                    <a:pt x="1996" y="2200"/>
                  </a:lnTo>
                  <a:lnTo>
                    <a:pt x="1992" y="2200"/>
                  </a:lnTo>
                  <a:lnTo>
                    <a:pt x="1990" y="2188"/>
                  </a:lnTo>
                  <a:lnTo>
                    <a:pt x="1996" y="2192"/>
                  </a:lnTo>
                  <a:close/>
                  <a:moveTo>
                    <a:pt x="1998" y="2232"/>
                  </a:moveTo>
                  <a:lnTo>
                    <a:pt x="1998" y="2232"/>
                  </a:lnTo>
                  <a:lnTo>
                    <a:pt x="1994" y="2230"/>
                  </a:lnTo>
                  <a:lnTo>
                    <a:pt x="1992" y="2228"/>
                  </a:lnTo>
                  <a:lnTo>
                    <a:pt x="1996" y="2226"/>
                  </a:lnTo>
                  <a:lnTo>
                    <a:pt x="1998" y="2232"/>
                  </a:lnTo>
                  <a:close/>
                  <a:moveTo>
                    <a:pt x="2000" y="2242"/>
                  </a:moveTo>
                  <a:lnTo>
                    <a:pt x="2000" y="2242"/>
                  </a:lnTo>
                  <a:lnTo>
                    <a:pt x="1994" y="2246"/>
                  </a:lnTo>
                  <a:lnTo>
                    <a:pt x="1992" y="2236"/>
                  </a:lnTo>
                  <a:lnTo>
                    <a:pt x="2000" y="2238"/>
                  </a:lnTo>
                  <a:lnTo>
                    <a:pt x="2000" y="2242"/>
                  </a:lnTo>
                  <a:close/>
                  <a:moveTo>
                    <a:pt x="2006" y="2232"/>
                  </a:moveTo>
                  <a:lnTo>
                    <a:pt x="2006" y="2232"/>
                  </a:lnTo>
                  <a:lnTo>
                    <a:pt x="2008" y="2228"/>
                  </a:lnTo>
                  <a:lnTo>
                    <a:pt x="2014" y="2228"/>
                  </a:lnTo>
                  <a:lnTo>
                    <a:pt x="2018" y="2232"/>
                  </a:lnTo>
                  <a:lnTo>
                    <a:pt x="2006" y="2232"/>
                  </a:lnTo>
                  <a:close/>
                  <a:moveTo>
                    <a:pt x="2030" y="2138"/>
                  </a:moveTo>
                  <a:lnTo>
                    <a:pt x="2030" y="2138"/>
                  </a:lnTo>
                  <a:lnTo>
                    <a:pt x="2036" y="2140"/>
                  </a:lnTo>
                  <a:lnTo>
                    <a:pt x="2032" y="2144"/>
                  </a:lnTo>
                  <a:lnTo>
                    <a:pt x="2026" y="2142"/>
                  </a:lnTo>
                  <a:lnTo>
                    <a:pt x="2030" y="2138"/>
                  </a:lnTo>
                  <a:close/>
                  <a:moveTo>
                    <a:pt x="2046" y="2290"/>
                  </a:moveTo>
                  <a:lnTo>
                    <a:pt x="2046" y="2290"/>
                  </a:lnTo>
                  <a:lnTo>
                    <a:pt x="2034" y="2288"/>
                  </a:lnTo>
                  <a:lnTo>
                    <a:pt x="2032" y="2282"/>
                  </a:lnTo>
                  <a:lnTo>
                    <a:pt x="2044" y="2282"/>
                  </a:lnTo>
                  <a:lnTo>
                    <a:pt x="2046" y="2288"/>
                  </a:lnTo>
                  <a:lnTo>
                    <a:pt x="2046" y="2290"/>
                  </a:lnTo>
                  <a:close/>
                  <a:moveTo>
                    <a:pt x="2056" y="976"/>
                  </a:moveTo>
                  <a:lnTo>
                    <a:pt x="2056" y="976"/>
                  </a:lnTo>
                  <a:lnTo>
                    <a:pt x="2056" y="970"/>
                  </a:lnTo>
                  <a:lnTo>
                    <a:pt x="2060" y="974"/>
                  </a:lnTo>
                  <a:lnTo>
                    <a:pt x="2056" y="976"/>
                  </a:lnTo>
                  <a:close/>
                  <a:moveTo>
                    <a:pt x="2088" y="1982"/>
                  </a:moveTo>
                  <a:lnTo>
                    <a:pt x="2088" y="1982"/>
                  </a:lnTo>
                  <a:lnTo>
                    <a:pt x="2082" y="1978"/>
                  </a:lnTo>
                  <a:lnTo>
                    <a:pt x="2086" y="1980"/>
                  </a:lnTo>
                  <a:lnTo>
                    <a:pt x="2088" y="1982"/>
                  </a:lnTo>
                  <a:close/>
                  <a:moveTo>
                    <a:pt x="2090" y="1984"/>
                  </a:moveTo>
                  <a:lnTo>
                    <a:pt x="2090" y="1984"/>
                  </a:lnTo>
                  <a:lnTo>
                    <a:pt x="2094" y="1986"/>
                  </a:lnTo>
                  <a:lnTo>
                    <a:pt x="2094" y="1988"/>
                  </a:lnTo>
                  <a:lnTo>
                    <a:pt x="2090" y="1990"/>
                  </a:lnTo>
                  <a:lnTo>
                    <a:pt x="2088" y="1986"/>
                  </a:lnTo>
                  <a:lnTo>
                    <a:pt x="2090" y="1984"/>
                  </a:lnTo>
                  <a:close/>
                  <a:moveTo>
                    <a:pt x="2096" y="2128"/>
                  </a:moveTo>
                  <a:lnTo>
                    <a:pt x="2096" y="2128"/>
                  </a:lnTo>
                  <a:lnTo>
                    <a:pt x="2094" y="2132"/>
                  </a:lnTo>
                  <a:lnTo>
                    <a:pt x="2092" y="2128"/>
                  </a:lnTo>
                  <a:lnTo>
                    <a:pt x="2096" y="2128"/>
                  </a:lnTo>
                  <a:close/>
                  <a:moveTo>
                    <a:pt x="2094" y="2238"/>
                  </a:moveTo>
                  <a:lnTo>
                    <a:pt x="2094" y="2238"/>
                  </a:lnTo>
                  <a:lnTo>
                    <a:pt x="2094" y="2232"/>
                  </a:lnTo>
                  <a:lnTo>
                    <a:pt x="2096" y="2234"/>
                  </a:lnTo>
                  <a:lnTo>
                    <a:pt x="2096" y="2238"/>
                  </a:lnTo>
                  <a:lnTo>
                    <a:pt x="2094" y="2238"/>
                  </a:lnTo>
                  <a:close/>
                  <a:moveTo>
                    <a:pt x="2090" y="2212"/>
                  </a:moveTo>
                  <a:lnTo>
                    <a:pt x="2090" y="2212"/>
                  </a:lnTo>
                  <a:lnTo>
                    <a:pt x="2092" y="2204"/>
                  </a:lnTo>
                  <a:lnTo>
                    <a:pt x="2098" y="2206"/>
                  </a:lnTo>
                  <a:lnTo>
                    <a:pt x="2098" y="2212"/>
                  </a:lnTo>
                  <a:lnTo>
                    <a:pt x="2090" y="2212"/>
                  </a:lnTo>
                  <a:close/>
                  <a:moveTo>
                    <a:pt x="2096" y="2094"/>
                  </a:moveTo>
                  <a:lnTo>
                    <a:pt x="2096" y="2094"/>
                  </a:lnTo>
                  <a:lnTo>
                    <a:pt x="2100" y="2082"/>
                  </a:lnTo>
                  <a:lnTo>
                    <a:pt x="2106" y="2088"/>
                  </a:lnTo>
                  <a:lnTo>
                    <a:pt x="2096" y="2094"/>
                  </a:lnTo>
                  <a:close/>
                  <a:moveTo>
                    <a:pt x="2118" y="2006"/>
                  </a:moveTo>
                  <a:lnTo>
                    <a:pt x="2118" y="2006"/>
                  </a:lnTo>
                  <a:lnTo>
                    <a:pt x="2118" y="2000"/>
                  </a:lnTo>
                  <a:lnTo>
                    <a:pt x="2126" y="2002"/>
                  </a:lnTo>
                  <a:lnTo>
                    <a:pt x="2132" y="2006"/>
                  </a:lnTo>
                  <a:lnTo>
                    <a:pt x="2124" y="2008"/>
                  </a:lnTo>
                  <a:lnTo>
                    <a:pt x="2116" y="2016"/>
                  </a:lnTo>
                  <a:lnTo>
                    <a:pt x="2106" y="2004"/>
                  </a:lnTo>
                  <a:lnTo>
                    <a:pt x="2118" y="2006"/>
                  </a:lnTo>
                  <a:close/>
                  <a:moveTo>
                    <a:pt x="2116" y="2140"/>
                  </a:moveTo>
                  <a:lnTo>
                    <a:pt x="2116" y="2140"/>
                  </a:lnTo>
                  <a:lnTo>
                    <a:pt x="2114" y="2136"/>
                  </a:lnTo>
                  <a:lnTo>
                    <a:pt x="2118" y="2136"/>
                  </a:lnTo>
                  <a:lnTo>
                    <a:pt x="2116" y="2140"/>
                  </a:lnTo>
                  <a:close/>
                  <a:moveTo>
                    <a:pt x="2126" y="2148"/>
                  </a:moveTo>
                  <a:lnTo>
                    <a:pt x="2126" y="2148"/>
                  </a:lnTo>
                  <a:lnTo>
                    <a:pt x="2126" y="2142"/>
                  </a:lnTo>
                  <a:lnTo>
                    <a:pt x="2132" y="2144"/>
                  </a:lnTo>
                  <a:lnTo>
                    <a:pt x="2126" y="2148"/>
                  </a:lnTo>
                  <a:close/>
                  <a:moveTo>
                    <a:pt x="2132" y="2030"/>
                  </a:moveTo>
                  <a:lnTo>
                    <a:pt x="2132" y="2030"/>
                  </a:lnTo>
                  <a:lnTo>
                    <a:pt x="2132" y="2020"/>
                  </a:lnTo>
                  <a:lnTo>
                    <a:pt x="2136" y="2024"/>
                  </a:lnTo>
                  <a:lnTo>
                    <a:pt x="2132" y="2030"/>
                  </a:lnTo>
                  <a:close/>
                  <a:moveTo>
                    <a:pt x="2142" y="2016"/>
                  </a:moveTo>
                  <a:lnTo>
                    <a:pt x="2142" y="2016"/>
                  </a:lnTo>
                  <a:lnTo>
                    <a:pt x="2136" y="2016"/>
                  </a:lnTo>
                  <a:lnTo>
                    <a:pt x="2140" y="2006"/>
                  </a:lnTo>
                  <a:lnTo>
                    <a:pt x="2144" y="2010"/>
                  </a:lnTo>
                  <a:lnTo>
                    <a:pt x="2142" y="2016"/>
                  </a:lnTo>
                  <a:close/>
                  <a:moveTo>
                    <a:pt x="2144" y="1140"/>
                  </a:moveTo>
                  <a:lnTo>
                    <a:pt x="2144" y="1140"/>
                  </a:lnTo>
                  <a:lnTo>
                    <a:pt x="2144" y="1134"/>
                  </a:lnTo>
                  <a:lnTo>
                    <a:pt x="2146" y="1136"/>
                  </a:lnTo>
                  <a:lnTo>
                    <a:pt x="2146" y="1140"/>
                  </a:lnTo>
                  <a:lnTo>
                    <a:pt x="2144" y="1140"/>
                  </a:lnTo>
                  <a:close/>
                  <a:moveTo>
                    <a:pt x="2148" y="2002"/>
                  </a:moveTo>
                  <a:lnTo>
                    <a:pt x="2148" y="2002"/>
                  </a:lnTo>
                  <a:lnTo>
                    <a:pt x="2156" y="2002"/>
                  </a:lnTo>
                  <a:lnTo>
                    <a:pt x="2160" y="2010"/>
                  </a:lnTo>
                  <a:lnTo>
                    <a:pt x="2152" y="2008"/>
                  </a:lnTo>
                  <a:lnTo>
                    <a:pt x="2148" y="2002"/>
                  </a:lnTo>
                  <a:close/>
                  <a:moveTo>
                    <a:pt x="2172" y="2256"/>
                  </a:moveTo>
                  <a:lnTo>
                    <a:pt x="2172" y="2256"/>
                  </a:lnTo>
                  <a:lnTo>
                    <a:pt x="2172" y="2252"/>
                  </a:lnTo>
                  <a:lnTo>
                    <a:pt x="2176" y="2256"/>
                  </a:lnTo>
                  <a:lnTo>
                    <a:pt x="2172" y="2256"/>
                  </a:lnTo>
                  <a:close/>
                  <a:moveTo>
                    <a:pt x="2206" y="768"/>
                  </a:moveTo>
                  <a:lnTo>
                    <a:pt x="2206" y="768"/>
                  </a:lnTo>
                  <a:lnTo>
                    <a:pt x="2202" y="770"/>
                  </a:lnTo>
                  <a:lnTo>
                    <a:pt x="2200" y="768"/>
                  </a:lnTo>
                  <a:lnTo>
                    <a:pt x="2202" y="766"/>
                  </a:lnTo>
                  <a:lnTo>
                    <a:pt x="2206" y="768"/>
                  </a:lnTo>
                  <a:close/>
                  <a:moveTo>
                    <a:pt x="2210" y="2158"/>
                  </a:moveTo>
                  <a:lnTo>
                    <a:pt x="2210" y="2158"/>
                  </a:lnTo>
                  <a:lnTo>
                    <a:pt x="2210" y="2152"/>
                  </a:lnTo>
                  <a:lnTo>
                    <a:pt x="2214" y="2156"/>
                  </a:lnTo>
                  <a:lnTo>
                    <a:pt x="2210" y="2158"/>
                  </a:lnTo>
                  <a:close/>
                  <a:moveTo>
                    <a:pt x="2242" y="946"/>
                  </a:moveTo>
                  <a:lnTo>
                    <a:pt x="2242" y="946"/>
                  </a:lnTo>
                  <a:lnTo>
                    <a:pt x="2240" y="946"/>
                  </a:lnTo>
                  <a:lnTo>
                    <a:pt x="2240" y="938"/>
                  </a:lnTo>
                  <a:lnTo>
                    <a:pt x="2246" y="942"/>
                  </a:lnTo>
                  <a:lnTo>
                    <a:pt x="2242" y="946"/>
                  </a:lnTo>
                  <a:close/>
                  <a:moveTo>
                    <a:pt x="2286" y="2442"/>
                  </a:moveTo>
                  <a:lnTo>
                    <a:pt x="2286" y="2442"/>
                  </a:lnTo>
                  <a:lnTo>
                    <a:pt x="2288" y="2438"/>
                  </a:lnTo>
                  <a:lnTo>
                    <a:pt x="2288" y="2440"/>
                  </a:lnTo>
                  <a:lnTo>
                    <a:pt x="2286" y="2442"/>
                  </a:lnTo>
                  <a:close/>
                  <a:moveTo>
                    <a:pt x="2296" y="2446"/>
                  </a:moveTo>
                  <a:lnTo>
                    <a:pt x="2296" y="2446"/>
                  </a:lnTo>
                  <a:lnTo>
                    <a:pt x="2294" y="2442"/>
                  </a:lnTo>
                  <a:lnTo>
                    <a:pt x="2296" y="2444"/>
                  </a:lnTo>
                  <a:lnTo>
                    <a:pt x="2296" y="2446"/>
                  </a:lnTo>
                  <a:close/>
                  <a:moveTo>
                    <a:pt x="2296" y="1174"/>
                  </a:moveTo>
                  <a:lnTo>
                    <a:pt x="2296" y="1174"/>
                  </a:lnTo>
                  <a:lnTo>
                    <a:pt x="2296" y="1170"/>
                  </a:lnTo>
                  <a:lnTo>
                    <a:pt x="2298" y="1172"/>
                  </a:lnTo>
                  <a:lnTo>
                    <a:pt x="2296" y="1174"/>
                  </a:lnTo>
                  <a:close/>
                  <a:moveTo>
                    <a:pt x="2410" y="798"/>
                  </a:moveTo>
                  <a:lnTo>
                    <a:pt x="2410" y="798"/>
                  </a:lnTo>
                  <a:lnTo>
                    <a:pt x="2414" y="792"/>
                  </a:lnTo>
                  <a:lnTo>
                    <a:pt x="2418" y="796"/>
                  </a:lnTo>
                  <a:lnTo>
                    <a:pt x="2410" y="800"/>
                  </a:lnTo>
                  <a:lnTo>
                    <a:pt x="2410" y="798"/>
                  </a:lnTo>
                  <a:close/>
                  <a:moveTo>
                    <a:pt x="2392" y="744"/>
                  </a:moveTo>
                  <a:lnTo>
                    <a:pt x="2392" y="744"/>
                  </a:lnTo>
                  <a:lnTo>
                    <a:pt x="2396" y="748"/>
                  </a:lnTo>
                  <a:lnTo>
                    <a:pt x="2392" y="752"/>
                  </a:lnTo>
                  <a:lnTo>
                    <a:pt x="2390" y="752"/>
                  </a:lnTo>
                  <a:lnTo>
                    <a:pt x="2392" y="744"/>
                  </a:lnTo>
                  <a:close/>
                  <a:moveTo>
                    <a:pt x="2390" y="1920"/>
                  </a:moveTo>
                  <a:lnTo>
                    <a:pt x="2390" y="1920"/>
                  </a:lnTo>
                  <a:lnTo>
                    <a:pt x="2392" y="1930"/>
                  </a:lnTo>
                  <a:lnTo>
                    <a:pt x="2390" y="1930"/>
                  </a:lnTo>
                  <a:lnTo>
                    <a:pt x="2386" y="1928"/>
                  </a:lnTo>
                  <a:lnTo>
                    <a:pt x="2390" y="1920"/>
                  </a:lnTo>
                  <a:close/>
                  <a:moveTo>
                    <a:pt x="2384" y="2116"/>
                  </a:moveTo>
                  <a:lnTo>
                    <a:pt x="2384" y="2116"/>
                  </a:lnTo>
                  <a:lnTo>
                    <a:pt x="2386" y="2118"/>
                  </a:lnTo>
                  <a:lnTo>
                    <a:pt x="2386" y="2122"/>
                  </a:lnTo>
                  <a:lnTo>
                    <a:pt x="2384" y="2122"/>
                  </a:lnTo>
                  <a:lnTo>
                    <a:pt x="2384" y="2116"/>
                  </a:lnTo>
                  <a:close/>
                  <a:moveTo>
                    <a:pt x="2384" y="2092"/>
                  </a:moveTo>
                  <a:lnTo>
                    <a:pt x="2384" y="2092"/>
                  </a:lnTo>
                  <a:lnTo>
                    <a:pt x="2384" y="2084"/>
                  </a:lnTo>
                  <a:lnTo>
                    <a:pt x="2388" y="2088"/>
                  </a:lnTo>
                  <a:lnTo>
                    <a:pt x="2384" y="2092"/>
                  </a:lnTo>
                  <a:close/>
                  <a:moveTo>
                    <a:pt x="2312" y="1178"/>
                  </a:moveTo>
                  <a:lnTo>
                    <a:pt x="2312" y="1178"/>
                  </a:lnTo>
                  <a:lnTo>
                    <a:pt x="2316" y="1172"/>
                  </a:lnTo>
                  <a:lnTo>
                    <a:pt x="2320" y="1182"/>
                  </a:lnTo>
                  <a:lnTo>
                    <a:pt x="2312" y="1178"/>
                  </a:lnTo>
                  <a:close/>
                  <a:moveTo>
                    <a:pt x="2324" y="2686"/>
                  </a:moveTo>
                  <a:lnTo>
                    <a:pt x="2324" y="2686"/>
                  </a:lnTo>
                  <a:lnTo>
                    <a:pt x="2330" y="2686"/>
                  </a:lnTo>
                  <a:lnTo>
                    <a:pt x="2334" y="2688"/>
                  </a:lnTo>
                  <a:lnTo>
                    <a:pt x="2328" y="2688"/>
                  </a:lnTo>
                  <a:lnTo>
                    <a:pt x="2324" y="2686"/>
                  </a:lnTo>
                  <a:close/>
                  <a:moveTo>
                    <a:pt x="2340" y="1186"/>
                  </a:moveTo>
                  <a:lnTo>
                    <a:pt x="2340" y="1186"/>
                  </a:lnTo>
                  <a:lnTo>
                    <a:pt x="2338" y="1186"/>
                  </a:lnTo>
                  <a:lnTo>
                    <a:pt x="2336" y="1180"/>
                  </a:lnTo>
                  <a:lnTo>
                    <a:pt x="2340" y="1184"/>
                  </a:lnTo>
                  <a:lnTo>
                    <a:pt x="2340" y="1186"/>
                  </a:lnTo>
                  <a:close/>
                  <a:moveTo>
                    <a:pt x="2358" y="1680"/>
                  </a:moveTo>
                  <a:lnTo>
                    <a:pt x="2358" y="1680"/>
                  </a:lnTo>
                  <a:lnTo>
                    <a:pt x="2358" y="1672"/>
                  </a:lnTo>
                  <a:lnTo>
                    <a:pt x="2364" y="1678"/>
                  </a:lnTo>
                  <a:lnTo>
                    <a:pt x="2358" y="1680"/>
                  </a:lnTo>
                  <a:close/>
                  <a:moveTo>
                    <a:pt x="2372" y="2798"/>
                  </a:moveTo>
                  <a:lnTo>
                    <a:pt x="2372" y="2798"/>
                  </a:lnTo>
                  <a:lnTo>
                    <a:pt x="2372" y="2794"/>
                  </a:lnTo>
                  <a:lnTo>
                    <a:pt x="2372" y="2796"/>
                  </a:lnTo>
                  <a:lnTo>
                    <a:pt x="2372" y="2798"/>
                  </a:lnTo>
                  <a:close/>
                  <a:moveTo>
                    <a:pt x="2384" y="2308"/>
                  </a:moveTo>
                  <a:lnTo>
                    <a:pt x="2384" y="2308"/>
                  </a:lnTo>
                  <a:lnTo>
                    <a:pt x="2382" y="2308"/>
                  </a:lnTo>
                  <a:lnTo>
                    <a:pt x="2380" y="2300"/>
                  </a:lnTo>
                  <a:lnTo>
                    <a:pt x="2380" y="2288"/>
                  </a:lnTo>
                  <a:lnTo>
                    <a:pt x="2382" y="2292"/>
                  </a:lnTo>
                  <a:lnTo>
                    <a:pt x="2382" y="2296"/>
                  </a:lnTo>
                  <a:lnTo>
                    <a:pt x="2384" y="2308"/>
                  </a:lnTo>
                  <a:close/>
                  <a:moveTo>
                    <a:pt x="2384" y="2264"/>
                  </a:moveTo>
                  <a:lnTo>
                    <a:pt x="2384" y="2264"/>
                  </a:lnTo>
                  <a:lnTo>
                    <a:pt x="2380" y="2262"/>
                  </a:lnTo>
                  <a:lnTo>
                    <a:pt x="2380" y="2256"/>
                  </a:lnTo>
                  <a:lnTo>
                    <a:pt x="2384" y="2258"/>
                  </a:lnTo>
                  <a:lnTo>
                    <a:pt x="2384" y="2264"/>
                  </a:lnTo>
                  <a:close/>
                  <a:moveTo>
                    <a:pt x="2386" y="2224"/>
                  </a:moveTo>
                  <a:lnTo>
                    <a:pt x="2386" y="2224"/>
                  </a:lnTo>
                  <a:lnTo>
                    <a:pt x="2382" y="2220"/>
                  </a:lnTo>
                  <a:lnTo>
                    <a:pt x="2380" y="2216"/>
                  </a:lnTo>
                  <a:lnTo>
                    <a:pt x="2384" y="2206"/>
                  </a:lnTo>
                  <a:lnTo>
                    <a:pt x="2386" y="2208"/>
                  </a:lnTo>
                  <a:lnTo>
                    <a:pt x="2388" y="2210"/>
                  </a:lnTo>
                  <a:lnTo>
                    <a:pt x="2384" y="2216"/>
                  </a:lnTo>
                  <a:lnTo>
                    <a:pt x="2386" y="2224"/>
                  </a:lnTo>
                  <a:close/>
                  <a:moveTo>
                    <a:pt x="2384" y="2170"/>
                  </a:moveTo>
                  <a:lnTo>
                    <a:pt x="2384" y="2170"/>
                  </a:lnTo>
                  <a:lnTo>
                    <a:pt x="2384" y="2162"/>
                  </a:lnTo>
                  <a:lnTo>
                    <a:pt x="2388" y="2162"/>
                  </a:lnTo>
                  <a:lnTo>
                    <a:pt x="2384" y="2170"/>
                  </a:lnTo>
                  <a:close/>
                  <a:moveTo>
                    <a:pt x="2386" y="2104"/>
                  </a:moveTo>
                  <a:lnTo>
                    <a:pt x="2386" y="2104"/>
                  </a:lnTo>
                  <a:lnTo>
                    <a:pt x="2386" y="2098"/>
                  </a:lnTo>
                  <a:lnTo>
                    <a:pt x="2390" y="2100"/>
                  </a:lnTo>
                  <a:lnTo>
                    <a:pt x="2390" y="2104"/>
                  </a:lnTo>
                  <a:lnTo>
                    <a:pt x="2386" y="2104"/>
                  </a:lnTo>
                  <a:close/>
                  <a:moveTo>
                    <a:pt x="2386" y="2064"/>
                  </a:moveTo>
                  <a:lnTo>
                    <a:pt x="2386" y="2064"/>
                  </a:lnTo>
                  <a:lnTo>
                    <a:pt x="2384" y="2054"/>
                  </a:lnTo>
                  <a:lnTo>
                    <a:pt x="2390" y="2060"/>
                  </a:lnTo>
                  <a:lnTo>
                    <a:pt x="2386" y="2064"/>
                  </a:lnTo>
                  <a:close/>
                  <a:moveTo>
                    <a:pt x="2392" y="2012"/>
                  </a:moveTo>
                  <a:lnTo>
                    <a:pt x="2392" y="2012"/>
                  </a:lnTo>
                  <a:lnTo>
                    <a:pt x="2390" y="2014"/>
                  </a:lnTo>
                  <a:lnTo>
                    <a:pt x="2386" y="2016"/>
                  </a:lnTo>
                  <a:lnTo>
                    <a:pt x="2384" y="2016"/>
                  </a:lnTo>
                  <a:lnTo>
                    <a:pt x="2386" y="2006"/>
                  </a:lnTo>
                  <a:lnTo>
                    <a:pt x="2386" y="2000"/>
                  </a:lnTo>
                  <a:lnTo>
                    <a:pt x="2386" y="1980"/>
                  </a:lnTo>
                  <a:lnTo>
                    <a:pt x="2390" y="1986"/>
                  </a:lnTo>
                  <a:lnTo>
                    <a:pt x="2394" y="1994"/>
                  </a:lnTo>
                  <a:lnTo>
                    <a:pt x="2394" y="2004"/>
                  </a:lnTo>
                  <a:lnTo>
                    <a:pt x="2392" y="2012"/>
                  </a:lnTo>
                  <a:close/>
                  <a:moveTo>
                    <a:pt x="2386" y="1970"/>
                  </a:moveTo>
                  <a:lnTo>
                    <a:pt x="2386" y="1970"/>
                  </a:lnTo>
                  <a:lnTo>
                    <a:pt x="2388" y="1962"/>
                  </a:lnTo>
                  <a:lnTo>
                    <a:pt x="2392" y="1966"/>
                  </a:lnTo>
                  <a:lnTo>
                    <a:pt x="2390" y="1968"/>
                  </a:lnTo>
                  <a:lnTo>
                    <a:pt x="2386" y="1970"/>
                  </a:lnTo>
                  <a:close/>
                  <a:moveTo>
                    <a:pt x="2390" y="1942"/>
                  </a:moveTo>
                  <a:lnTo>
                    <a:pt x="2390" y="1942"/>
                  </a:lnTo>
                  <a:lnTo>
                    <a:pt x="2386" y="1938"/>
                  </a:lnTo>
                  <a:lnTo>
                    <a:pt x="2388" y="1936"/>
                  </a:lnTo>
                  <a:lnTo>
                    <a:pt x="2394" y="1940"/>
                  </a:lnTo>
                  <a:lnTo>
                    <a:pt x="2390" y="1942"/>
                  </a:lnTo>
                  <a:close/>
                  <a:moveTo>
                    <a:pt x="2396" y="1160"/>
                  </a:moveTo>
                  <a:lnTo>
                    <a:pt x="2396" y="1160"/>
                  </a:lnTo>
                  <a:lnTo>
                    <a:pt x="2398" y="1156"/>
                  </a:lnTo>
                  <a:lnTo>
                    <a:pt x="2402" y="1160"/>
                  </a:lnTo>
                  <a:lnTo>
                    <a:pt x="2396" y="1160"/>
                  </a:lnTo>
                  <a:close/>
                  <a:moveTo>
                    <a:pt x="2400" y="1126"/>
                  </a:moveTo>
                  <a:lnTo>
                    <a:pt x="2400" y="1126"/>
                  </a:lnTo>
                  <a:lnTo>
                    <a:pt x="2402" y="1120"/>
                  </a:lnTo>
                  <a:lnTo>
                    <a:pt x="2402" y="1124"/>
                  </a:lnTo>
                  <a:lnTo>
                    <a:pt x="2400" y="1126"/>
                  </a:lnTo>
                  <a:close/>
                  <a:moveTo>
                    <a:pt x="2404" y="2660"/>
                  </a:moveTo>
                  <a:lnTo>
                    <a:pt x="2404" y="2660"/>
                  </a:lnTo>
                  <a:lnTo>
                    <a:pt x="2406" y="2652"/>
                  </a:lnTo>
                  <a:lnTo>
                    <a:pt x="2412" y="2656"/>
                  </a:lnTo>
                  <a:lnTo>
                    <a:pt x="2404" y="2660"/>
                  </a:lnTo>
                  <a:close/>
                  <a:moveTo>
                    <a:pt x="2410" y="2200"/>
                  </a:moveTo>
                  <a:lnTo>
                    <a:pt x="2410" y="2200"/>
                  </a:lnTo>
                  <a:lnTo>
                    <a:pt x="2414" y="2204"/>
                  </a:lnTo>
                  <a:lnTo>
                    <a:pt x="2410" y="2200"/>
                  </a:lnTo>
                  <a:close/>
                  <a:moveTo>
                    <a:pt x="2410" y="1654"/>
                  </a:moveTo>
                  <a:lnTo>
                    <a:pt x="2410" y="1654"/>
                  </a:lnTo>
                  <a:lnTo>
                    <a:pt x="2416" y="1654"/>
                  </a:lnTo>
                  <a:lnTo>
                    <a:pt x="2414" y="1660"/>
                  </a:lnTo>
                  <a:lnTo>
                    <a:pt x="2410" y="1654"/>
                  </a:lnTo>
                  <a:close/>
                  <a:moveTo>
                    <a:pt x="2416" y="1678"/>
                  </a:moveTo>
                  <a:lnTo>
                    <a:pt x="2416" y="1678"/>
                  </a:lnTo>
                  <a:lnTo>
                    <a:pt x="2418" y="1672"/>
                  </a:lnTo>
                  <a:lnTo>
                    <a:pt x="2418" y="1674"/>
                  </a:lnTo>
                  <a:lnTo>
                    <a:pt x="2416" y="1678"/>
                  </a:lnTo>
                  <a:close/>
                  <a:moveTo>
                    <a:pt x="2418" y="1662"/>
                  </a:moveTo>
                  <a:lnTo>
                    <a:pt x="2418" y="1662"/>
                  </a:lnTo>
                  <a:lnTo>
                    <a:pt x="2424" y="1662"/>
                  </a:lnTo>
                  <a:lnTo>
                    <a:pt x="2420" y="1664"/>
                  </a:lnTo>
                  <a:lnTo>
                    <a:pt x="2418" y="1662"/>
                  </a:lnTo>
                  <a:close/>
                  <a:moveTo>
                    <a:pt x="2426" y="1098"/>
                  </a:moveTo>
                  <a:lnTo>
                    <a:pt x="2426" y="1098"/>
                  </a:lnTo>
                  <a:lnTo>
                    <a:pt x="2432" y="1096"/>
                  </a:lnTo>
                  <a:lnTo>
                    <a:pt x="2432" y="1100"/>
                  </a:lnTo>
                  <a:lnTo>
                    <a:pt x="2426" y="1102"/>
                  </a:lnTo>
                  <a:lnTo>
                    <a:pt x="2426" y="1098"/>
                  </a:lnTo>
                  <a:close/>
                  <a:moveTo>
                    <a:pt x="2460" y="1692"/>
                  </a:moveTo>
                  <a:lnTo>
                    <a:pt x="2460" y="1692"/>
                  </a:lnTo>
                  <a:lnTo>
                    <a:pt x="2444" y="1690"/>
                  </a:lnTo>
                  <a:lnTo>
                    <a:pt x="2438" y="1690"/>
                  </a:lnTo>
                  <a:lnTo>
                    <a:pt x="2432" y="1692"/>
                  </a:lnTo>
                  <a:lnTo>
                    <a:pt x="2430" y="1690"/>
                  </a:lnTo>
                  <a:lnTo>
                    <a:pt x="2428" y="1680"/>
                  </a:lnTo>
                  <a:lnTo>
                    <a:pt x="2440" y="1682"/>
                  </a:lnTo>
                  <a:lnTo>
                    <a:pt x="2434" y="1674"/>
                  </a:lnTo>
                  <a:lnTo>
                    <a:pt x="2428" y="1666"/>
                  </a:lnTo>
                  <a:lnTo>
                    <a:pt x="2432" y="1656"/>
                  </a:lnTo>
                  <a:lnTo>
                    <a:pt x="2444" y="1666"/>
                  </a:lnTo>
                  <a:lnTo>
                    <a:pt x="2452" y="1670"/>
                  </a:lnTo>
                  <a:lnTo>
                    <a:pt x="2460" y="1674"/>
                  </a:lnTo>
                  <a:lnTo>
                    <a:pt x="2464" y="1684"/>
                  </a:lnTo>
                  <a:lnTo>
                    <a:pt x="2460" y="1692"/>
                  </a:lnTo>
                  <a:close/>
                  <a:moveTo>
                    <a:pt x="2468" y="2834"/>
                  </a:moveTo>
                  <a:lnTo>
                    <a:pt x="2468" y="2834"/>
                  </a:lnTo>
                  <a:lnTo>
                    <a:pt x="2474" y="2834"/>
                  </a:lnTo>
                  <a:lnTo>
                    <a:pt x="2470" y="2836"/>
                  </a:lnTo>
                  <a:lnTo>
                    <a:pt x="2468" y="2834"/>
                  </a:lnTo>
                  <a:close/>
                  <a:moveTo>
                    <a:pt x="2486" y="2076"/>
                  </a:moveTo>
                  <a:lnTo>
                    <a:pt x="2486" y="2076"/>
                  </a:lnTo>
                  <a:lnTo>
                    <a:pt x="2476" y="2080"/>
                  </a:lnTo>
                  <a:lnTo>
                    <a:pt x="2474" y="2074"/>
                  </a:lnTo>
                  <a:lnTo>
                    <a:pt x="2474" y="2066"/>
                  </a:lnTo>
                  <a:lnTo>
                    <a:pt x="2484" y="2066"/>
                  </a:lnTo>
                  <a:lnTo>
                    <a:pt x="2486" y="2074"/>
                  </a:lnTo>
                  <a:lnTo>
                    <a:pt x="2486" y="2076"/>
                  </a:lnTo>
                  <a:close/>
                  <a:moveTo>
                    <a:pt x="2488" y="1954"/>
                  </a:moveTo>
                  <a:lnTo>
                    <a:pt x="2488" y="1954"/>
                  </a:lnTo>
                  <a:lnTo>
                    <a:pt x="2496" y="1958"/>
                  </a:lnTo>
                  <a:lnTo>
                    <a:pt x="2492" y="1958"/>
                  </a:lnTo>
                  <a:lnTo>
                    <a:pt x="2488" y="1954"/>
                  </a:lnTo>
                  <a:close/>
                  <a:moveTo>
                    <a:pt x="2494" y="1296"/>
                  </a:moveTo>
                  <a:lnTo>
                    <a:pt x="2494" y="1296"/>
                  </a:lnTo>
                  <a:lnTo>
                    <a:pt x="2492" y="1292"/>
                  </a:lnTo>
                  <a:lnTo>
                    <a:pt x="2496" y="1292"/>
                  </a:lnTo>
                  <a:lnTo>
                    <a:pt x="2494" y="1296"/>
                  </a:lnTo>
                  <a:close/>
                  <a:moveTo>
                    <a:pt x="2528" y="1144"/>
                  </a:moveTo>
                  <a:lnTo>
                    <a:pt x="2528" y="1144"/>
                  </a:lnTo>
                  <a:lnTo>
                    <a:pt x="2524" y="1144"/>
                  </a:lnTo>
                  <a:lnTo>
                    <a:pt x="2524" y="1142"/>
                  </a:lnTo>
                  <a:lnTo>
                    <a:pt x="2528" y="1136"/>
                  </a:lnTo>
                  <a:lnTo>
                    <a:pt x="2532" y="1140"/>
                  </a:lnTo>
                  <a:lnTo>
                    <a:pt x="2528" y="1144"/>
                  </a:lnTo>
                  <a:close/>
                  <a:moveTo>
                    <a:pt x="2534" y="884"/>
                  </a:moveTo>
                  <a:lnTo>
                    <a:pt x="2534" y="884"/>
                  </a:lnTo>
                  <a:lnTo>
                    <a:pt x="2536" y="880"/>
                  </a:lnTo>
                  <a:lnTo>
                    <a:pt x="2538" y="884"/>
                  </a:lnTo>
                  <a:lnTo>
                    <a:pt x="2534" y="884"/>
                  </a:lnTo>
                  <a:close/>
                  <a:moveTo>
                    <a:pt x="2548" y="2684"/>
                  </a:moveTo>
                  <a:lnTo>
                    <a:pt x="2548" y="2684"/>
                  </a:lnTo>
                  <a:lnTo>
                    <a:pt x="2544" y="2682"/>
                  </a:lnTo>
                  <a:lnTo>
                    <a:pt x="2546" y="2678"/>
                  </a:lnTo>
                  <a:lnTo>
                    <a:pt x="2552" y="2680"/>
                  </a:lnTo>
                  <a:lnTo>
                    <a:pt x="2548" y="2684"/>
                  </a:lnTo>
                  <a:close/>
                  <a:moveTo>
                    <a:pt x="2556" y="1884"/>
                  </a:moveTo>
                  <a:lnTo>
                    <a:pt x="2556" y="1884"/>
                  </a:lnTo>
                  <a:lnTo>
                    <a:pt x="2562" y="1882"/>
                  </a:lnTo>
                  <a:lnTo>
                    <a:pt x="2566" y="1888"/>
                  </a:lnTo>
                  <a:lnTo>
                    <a:pt x="2556" y="1884"/>
                  </a:lnTo>
                  <a:close/>
                  <a:moveTo>
                    <a:pt x="2572" y="1340"/>
                  </a:moveTo>
                  <a:lnTo>
                    <a:pt x="2572" y="1340"/>
                  </a:lnTo>
                  <a:lnTo>
                    <a:pt x="2574" y="1336"/>
                  </a:lnTo>
                  <a:lnTo>
                    <a:pt x="2576" y="1340"/>
                  </a:lnTo>
                  <a:lnTo>
                    <a:pt x="2572" y="1340"/>
                  </a:lnTo>
                  <a:close/>
                  <a:moveTo>
                    <a:pt x="2590" y="1872"/>
                  </a:moveTo>
                  <a:lnTo>
                    <a:pt x="2590" y="1872"/>
                  </a:lnTo>
                  <a:lnTo>
                    <a:pt x="2588" y="1868"/>
                  </a:lnTo>
                  <a:lnTo>
                    <a:pt x="2594" y="1870"/>
                  </a:lnTo>
                  <a:lnTo>
                    <a:pt x="2590" y="1872"/>
                  </a:lnTo>
                  <a:close/>
                  <a:moveTo>
                    <a:pt x="2656" y="1850"/>
                  </a:moveTo>
                  <a:lnTo>
                    <a:pt x="2656" y="1850"/>
                  </a:lnTo>
                  <a:lnTo>
                    <a:pt x="2658" y="1850"/>
                  </a:lnTo>
                  <a:lnTo>
                    <a:pt x="2654" y="1854"/>
                  </a:lnTo>
                  <a:lnTo>
                    <a:pt x="2656" y="1850"/>
                  </a:lnTo>
                  <a:close/>
                  <a:moveTo>
                    <a:pt x="2628" y="1864"/>
                  </a:moveTo>
                  <a:lnTo>
                    <a:pt x="2628" y="1864"/>
                  </a:lnTo>
                  <a:lnTo>
                    <a:pt x="2630" y="1860"/>
                  </a:lnTo>
                  <a:lnTo>
                    <a:pt x="2632" y="1862"/>
                  </a:lnTo>
                  <a:lnTo>
                    <a:pt x="2628" y="1864"/>
                  </a:lnTo>
                  <a:close/>
                  <a:moveTo>
                    <a:pt x="2612" y="626"/>
                  </a:moveTo>
                  <a:lnTo>
                    <a:pt x="2612" y="626"/>
                  </a:lnTo>
                  <a:lnTo>
                    <a:pt x="2610" y="624"/>
                  </a:lnTo>
                  <a:lnTo>
                    <a:pt x="2612" y="626"/>
                  </a:lnTo>
                  <a:close/>
                  <a:moveTo>
                    <a:pt x="2602" y="638"/>
                  </a:moveTo>
                  <a:lnTo>
                    <a:pt x="2602" y="638"/>
                  </a:lnTo>
                  <a:lnTo>
                    <a:pt x="2610" y="634"/>
                  </a:lnTo>
                  <a:lnTo>
                    <a:pt x="2614" y="634"/>
                  </a:lnTo>
                  <a:lnTo>
                    <a:pt x="2610" y="642"/>
                  </a:lnTo>
                  <a:lnTo>
                    <a:pt x="2602" y="642"/>
                  </a:lnTo>
                  <a:lnTo>
                    <a:pt x="2602" y="638"/>
                  </a:lnTo>
                  <a:close/>
                  <a:moveTo>
                    <a:pt x="2604" y="1074"/>
                  </a:moveTo>
                  <a:lnTo>
                    <a:pt x="2604" y="1074"/>
                  </a:lnTo>
                  <a:lnTo>
                    <a:pt x="2602" y="1068"/>
                  </a:lnTo>
                  <a:lnTo>
                    <a:pt x="2606" y="1066"/>
                  </a:lnTo>
                  <a:lnTo>
                    <a:pt x="2606" y="1070"/>
                  </a:lnTo>
                  <a:lnTo>
                    <a:pt x="2604" y="1074"/>
                  </a:lnTo>
                  <a:close/>
                  <a:moveTo>
                    <a:pt x="2612" y="1928"/>
                  </a:moveTo>
                  <a:lnTo>
                    <a:pt x="2612" y="1928"/>
                  </a:lnTo>
                  <a:lnTo>
                    <a:pt x="2610" y="1924"/>
                  </a:lnTo>
                  <a:lnTo>
                    <a:pt x="2614" y="1924"/>
                  </a:lnTo>
                  <a:lnTo>
                    <a:pt x="2612" y="1928"/>
                  </a:lnTo>
                  <a:close/>
                  <a:moveTo>
                    <a:pt x="2610" y="1028"/>
                  </a:moveTo>
                  <a:lnTo>
                    <a:pt x="2610" y="1028"/>
                  </a:lnTo>
                  <a:lnTo>
                    <a:pt x="2608" y="1022"/>
                  </a:lnTo>
                  <a:lnTo>
                    <a:pt x="2614" y="1026"/>
                  </a:lnTo>
                  <a:lnTo>
                    <a:pt x="2610" y="1028"/>
                  </a:lnTo>
                  <a:close/>
                  <a:moveTo>
                    <a:pt x="2614" y="656"/>
                  </a:moveTo>
                  <a:lnTo>
                    <a:pt x="2614" y="656"/>
                  </a:lnTo>
                  <a:lnTo>
                    <a:pt x="2622" y="656"/>
                  </a:lnTo>
                  <a:lnTo>
                    <a:pt x="2620" y="670"/>
                  </a:lnTo>
                  <a:lnTo>
                    <a:pt x="2618" y="670"/>
                  </a:lnTo>
                  <a:lnTo>
                    <a:pt x="2614" y="656"/>
                  </a:lnTo>
                  <a:close/>
                  <a:moveTo>
                    <a:pt x="2622" y="1654"/>
                  </a:moveTo>
                  <a:lnTo>
                    <a:pt x="2622" y="1654"/>
                  </a:lnTo>
                  <a:lnTo>
                    <a:pt x="2628" y="1658"/>
                  </a:lnTo>
                  <a:lnTo>
                    <a:pt x="2628" y="1660"/>
                  </a:lnTo>
                  <a:lnTo>
                    <a:pt x="2620" y="1658"/>
                  </a:lnTo>
                  <a:lnTo>
                    <a:pt x="2622" y="1654"/>
                  </a:lnTo>
                  <a:close/>
                  <a:moveTo>
                    <a:pt x="2632" y="2650"/>
                  </a:moveTo>
                  <a:lnTo>
                    <a:pt x="2632" y="2650"/>
                  </a:lnTo>
                  <a:lnTo>
                    <a:pt x="2630" y="2646"/>
                  </a:lnTo>
                  <a:lnTo>
                    <a:pt x="2632" y="2648"/>
                  </a:lnTo>
                  <a:lnTo>
                    <a:pt x="2632" y="2650"/>
                  </a:lnTo>
                  <a:close/>
                  <a:moveTo>
                    <a:pt x="2624" y="1904"/>
                  </a:moveTo>
                  <a:lnTo>
                    <a:pt x="2624" y="1904"/>
                  </a:lnTo>
                  <a:lnTo>
                    <a:pt x="2626" y="1896"/>
                  </a:lnTo>
                  <a:lnTo>
                    <a:pt x="2630" y="1898"/>
                  </a:lnTo>
                  <a:lnTo>
                    <a:pt x="2632" y="1904"/>
                  </a:lnTo>
                  <a:lnTo>
                    <a:pt x="2624" y="1904"/>
                  </a:lnTo>
                  <a:close/>
                  <a:moveTo>
                    <a:pt x="2632" y="2200"/>
                  </a:moveTo>
                  <a:lnTo>
                    <a:pt x="2632" y="2200"/>
                  </a:lnTo>
                  <a:lnTo>
                    <a:pt x="2630" y="2196"/>
                  </a:lnTo>
                  <a:lnTo>
                    <a:pt x="2632" y="2198"/>
                  </a:lnTo>
                  <a:lnTo>
                    <a:pt x="2632" y="2200"/>
                  </a:lnTo>
                  <a:close/>
                  <a:moveTo>
                    <a:pt x="2630" y="1888"/>
                  </a:moveTo>
                  <a:lnTo>
                    <a:pt x="2630" y="1888"/>
                  </a:lnTo>
                  <a:lnTo>
                    <a:pt x="2624" y="1882"/>
                  </a:lnTo>
                  <a:lnTo>
                    <a:pt x="2636" y="1886"/>
                  </a:lnTo>
                  <a:lnTo>
                    <a:pt x="2630" y="1888"/>
                  </a:lnTo>
                  <a:close/>
                  <a:moveTo>
                    <a:pt x="2646" y="2228"/>
                  </a:moveTo>
                  <a:lnTo>
                    <a:pt x="2646" y="2228"/>
                  </a:lnTo>
                  <a:lnTo>
                    <a:pt x="2644" y="2224"/>
                  </a:lnTo>
                  <a:lnTo>
                    <a:pt x="2648" y="2224"/>
                  </a:lnTo>
                  <a:lnTo>
                    <a:pt x="2646" y="2228"/>
                  </a:lnTo>
                  <a:close/>
                  <a:moveTo>
                    <a:pt x="2648" y="1714"/>
                  </a:moveTo>
                  <a:lnTo>
                    <a:pt x="2648" y="1714"/>
                  </a:lnTo>
                  <a:lnTo>
                    <a:pt x="2652" y="1716"/>
                  </a:lnTo>
                  <a:lnTo>
                    <a:pt x="2648" y="1720"/>
                  </a:lnTo>
                  <a:lnTo>
                    <a:pt x="2648" y="1714"/>
                  </a:lnTo>
                  <a:close/>
                  <a:moveTo>
                    <a:pt x="2650" y="2682"/>
                  </a:moveTo>
                  <a:lnTo>
                    <a:pt x="2650" y="2682"/>
                  </a:lnTo>
                  <a:lnTo>
                    <a:pt x="2654" y="2672"/>
                  </a:lnTo>
                  <a:lnTo>
                    <a:pt x="2656" y="2682"/>
                  </a:lnTo>
                  <a:lnTo>
                    <a:pt x="2650" y="2682"/>
                  </a:lnTo>
                  <a:close/>
                  <a:moveTo>
                    <a:pt x="2658" y="3140"/>
                  </a:moveTo>
                  <a:lnTo>
                    <a:pt x="2658" y="3140"/>
                  </a:lnTo>
                  <a:lnTo>
                    <a:pt x="2660" y="3136"/>
                  </a:lnTo>
                  <a:lnTo>
                    <a:pt x="2660" y="3140"/>
                  </a:lnTo>
                  <a:lnTo>
                    <a:pt x="2658" y="3140"/>
                  </a:lnTo>
                  <a:close/>
                  <a:moveTo>
                    <a:pt x="2658" y="594"/>
                  </a:moveTo>
                  <a:lnTo>
                    <a:pt x="2658" y="594"/>
                  </a:lnTo>
                  <a:lnTo>
                    <a:pt x="2668" y="600"/>
                  </a:lnTo>
                  <a:lnTo>
                    <a:pt x="2668" y="602"/>
                  </a:lnTo>
                  <a:lnTo>
                    <a:pt x="2660" y="600"/>
                  </a:lnTo>
                  <a:lnTo>
                    <a:pt x="2658" y="594"/>
                  </a:lnTo>
                  <a:close/>
                  <a:moveTo>
                    <a:pt x="2668" y="1840"/>
                  </a:moveTo>
                  <a:lnTo>
                    <a:pt x="2668" y="1840"/>
                  </a:lnTo>
                  <a:lnTo>
                    <a:pt x="2664" y="1836"/>
                  </a:lnTo>
                  <a:lnTo>
                    <a:pt x="2668" y="1840"/>
                  </a:lnTo>
                  <a:close/>
                  <a:moveTo>
                    <a:pt x="2668" y="2770"/>
                  </a:moveTo>
                  <a:lnTo>
                    <a:pt x="2668" y="2770"/>
                  </a:lnTo>
                  <a:lnTo>
                    <a:pt x="2668" y="2762"/>
                  </a:lnTo>
                  <a:lnTo>
                    <a:pt x="2672" y="2762"/>
                  </a:lnTo>
                  <a:lnTo>
                    <a:pt x="2668" y="2770"/>
                  </a:lnTo>
                  <a:close/>
                  <a:moveTo>
                    <a:pt x="2672" y="2178"/>
                  </a:moveTo>
                  <a:lnTo>
                    <a:pt x="2672" y="2178"/>
                  </a:lnTo>
                  <a:lnTo>
                    <a:pt x="2672" y="2174"/>
                  </a:lnTo>
                  <a:lnTo>
                    <a:pt x="2674" y="2174"/>
                  </a:lnTo>
                  <a:lnTo>
                    <a:pt x="2672" y="2178"/>
                  </a:lnTo>
                  <a:close/>
                  <a:moveTo>
                    <a:pt x="2672" y="664"/>
                  </a:moveTo>
                  <a:lnTo>
                    <a:pt x="2672" y="664"/>
                  </a:lnTo>
                  <a:lnTo>
                    <a:pt x="2672" y="668"/>
                  </a:lnTo>
                  <a:lnTo>
                    <a:pt x="2672" y="654"/>
                  </a:lnTo>
                  <a:lnTo>
                    <a:pt x="2678" y="654"/>
                  </a:lnTo>
                  <a:lnTo>
                    <a:pt x="2676" y="660"/>
                  </a:lnTo>
                  <a:lnTo>
                    <a:pt x="2672" y="664"/>
                  </a:lnTo>
                  <a:close/>
                  <a:moveTo>
                    <a:pt x="2690" y="2132"/>
                  </a:moveTo>
                  <a:lnTo>
                    <a:pt x="2690" y="2132"/>
                  </a:lnTo>
                  <a:lnTo>
                    <a:pt x="2684" y="2134"/>
                  </a:lnTo>
                  <a:lnTo>
                    <a:pt x="2682" y="2130"/>
                  </a:lnTo>
                  <a:lnTo>
                    <a:pt x="2688" y="2126"/>
                  </a:lnTo>
                  <a:lnTo>
                    <a:pt x="2692" y="2126"/>
                  </a:lnTo>
                  <a:lnTo>
                    <a:pt x="2690" y="2132"/>
                  </a:lnTo>
                  <a:close/>
                  <a:moveTo>
                    <a:pt x="2732" y="2244"/>
                  </a:moveTo>
                  <a:lnTo>
                    <a:pt x="2732" y="2244"/>
                  </a:lnTo>
                  <a:lnTo>
                    <a:pt x="2740" y="2238"/>
                  </a:lnTo>
                  <a:lnTo>
                    <a:pt x="2748" y="2238"/>
                  </a:lnTo>
                  <a:lnTo>
                    <a:pt x="2748" y="2240"/>
                  </a:lnTo>
                  <a:lnTo>
                    <a:pt x="2732" y="2246"/>
                  </a:lnTo>
                  <a:lnTo>
                    <a:pt x="2732" y="2244"/>
                  </a:lnTo>
                  <a:close/>
                  <a:moveTo>
                    <a:pt x="2718" y="1992"/>
                  </a:moveTo>
                  <a:lnTo>
                    <a:pt x="2718" y="1992"/>
                  </a:lnTo>
                  <a:lnTo>
                    <a:pt x="2720" y="1992"/>
                  </a:lnTo>
                  <a:lnTo>
                    <a:pt x="2720" y="1998"/>
                  </a:lnTo>
                  <a:lnTo>
                    <a:pt x="2716" y="1996"/>
                  </a:lnTo>
                  <a:lnTo>
                    <a:pt x="2718" y="1992"/>
                  </a:lnTo>
                  <a:close/>
                  <a:moveTo>
                    <a:pt x="2712" y="2820"/>
                  </a:moveTo>
                  <a:lnTo>
                    <a:pt x="2712" y="2820"/>
                  </a:lnTo>
                  <a:lnTo>
                    <a:pt x="2718" y="2822"/>
                  </a:lnTo>
                  <a:lnTo>
                    <a:pt x="2722" y="2828"/>
                  </a:lnTo>
                  <a:lnTo>
                    <a:pt x="2716" y="2826"/>
                  </a:lnTo>
                  <a:lnTo>
                    <a:pt x="2712" y="2820"/>
                  </a:lnTo>
                  <a:close/>
                  <a:moveTo>
                    <a:pt x="2720" y="2248"/>
                  </a:moveTo>
                  <a:lnTo>
                    <a:pt x="2720" y="2248"/>
                  </a:lnTo>
                  <a:lnTo>
                    <a:pt x="2722" y="2244"/>
                  </a:lnTo>
                  <a:lnTo>
                    <a:pt x="2726" y="2248"/>
                  </a:lnTo>
                  <a:lnTo>
                    <a:pt x="2720" y="2248"/>
                  </a:lnTo>
                  <a:close/>
                  <a:moveTo>
                    <a:pt x="2730" y="2736"/>
                  </a:moveTo>
                  <a:lnTo>
                    <a:pt x="2730" y="2736"/>
                  </a:lnTo>
                  <a:lnTo>
                    <a:pt x="2730" y="2728"/>
                  </a:lnTo>
                  <a:lnTo>
                    <a:pt x="2734" y="2728"/>
                  </a:lnTo>
                  <a:lnTo>
                    <a:pt x="2730" y="2736"/>
                  </a:lnTo>
                  <a:close/>
                  <a:moveTo>
                    <a:pt x="2744" y="3112"/>
                  </a:moveTo>
                  <a:lnTo>
                    <a:pt x="2744" y="3112"/>
                  </a:lnTo>
                  <a:lnTo>
                    <a:pt x="2748" y="3112"/>
                  </a:lnTo>
                  <a:lnTo>
                    <a:pt x="2750" y="3116"/>
                  </a:lnTo>
                  <a:lnTo>
                    <a:pt x="2744" y="3112"/>
                  </a:lnTo>
                  <a:close/>
                  <a:moveTo>
                    <a:pt x="2762" y="3090"/>
                  </a:moveTo>
                  <a:lnTo>
                    <a:pt x="2762" y="3090"/>
                  </a:lnTo>
                  <a:lnTo>
                    <a:pt x="2760" y="3086"/>
                  </a:lnTo>
                  <a:lnTo>
                    <a:pt x="2764" y="3086"/>
                  </a:lnTo>
                  <a:lnTo>
                    <a:pt x="2762" y="3090"/>
                  </a:lnTo>
                  <a:close/>
                  <a:moveTo>
                    <a:pt x="2772" y="2408"/>
                  </a:moveTo>
                  <a:lnTo>
                    <a:pt x="2772" y="2408"/>
                  </a:lnTo>
                  <a:lnTo>
                    <a:pt x="2776" y="2412"/>
                  </a:lnTo>
                  <a:lnTo>
                    <a:pt x="2772" y="2408"/>
                  </a:lnTo>
                  <a:close/>
                  <a:moveTo>
                    <a:pt x="2776" y="1666"/>
                  </a:moveTo>
                  <a:lnTo>
                    <a:pt x="2776" y="1666"/>
                  </a:lnTo>
                  <a:lnTo>
                    <a:pt x="2774" y="1662"/>
                  </a:lnTo>
                  <a:lnTo>
                    <a:pt x="2776" y="1664"/>
                  </a:lnTo>
                  <a:lnTo>
                    <a:pt x="2776" y="1666"/>
                  </a:lnTo>
                  <a:close/>
                  <a:moveTo>
                    <a:pt x="2838" y="1938"/>
                  </a:moveTo>
                  <a:lnTo>
                    <a:pt x="2838" y="1938"/>
                  </a:lnTo>
                  <a:lnTo>
                    <a:pt x="2836" y="1942"/>
                  </a:lnTo>
                  <a:lnTo>
                    <a:pt x="2834" y="1938"/>
                  </a:lnTo>
                  <a:lnTo>
                    <a:pt x="2838" y="1938"/>
                  </a:lnTo>
                  <a:close/>
                  <a:moveTo>
                    <a:pt x="2828" y="1756"/>
                  </a:moveTo>
                  <a:lnTo>
                    <a:pt x="2828" y="1756"/>
                  </a:lnTo>
                  <a:lnTo>
                    <a:pt x="2832" y="1756"/>
                  </a:lnTo>
                  <a:lnTo>
                    <a:pt x="2830" y="1760"/>
                  </a:lnTo>
                  <a:lnTo>
                    <a:pt x="2828" y="1756"/>
                  </a:lnTo>
                  <a:close/>
                  <a:moveTo>
                    <a:pt x="2836" y="1980"/>
                  </a:moveTo>
                  <a:lnTo>
                    <a:pt x="2836" y="1980"/>
                  </a:lnTo>
                  <a:lnTo>
                    <a:pt x="2832" y="1972"/>
                  </a:lnTo>
                  <a:lnTo>
                    <a:pt x="2840" y="1976"/>
                  </a:lnTo>
                  <a:lnTo>
                    <a:pt x="2836" y="1980"/>
                  </a:lnTo>
                  <a:close/>
                  <a:moveTo>
                    <a:pt x="2926" y="1324"/>
                  </a:moveTo>
                  <a:lnTo>
                    <a:pt x="2926" y="1324"/>
                  </a:lnTo>
                  <a:lnTo>
                    <a:pt x="2928" y="1326"/>
                  </a:lnTo>
                  <a:lnTo>
                    <a:pt x="2930" y="1330"/>
                  </a:lnTo>
                  <a:lnTo>
                    <a:pt x="2926" y="1324"/>
                  </a:lnTo>
                  <a:close/>
                  <a:moveTo>
                    <a:pt x="2998" y="2178"/>
                  </a:moveTo>
                  <a:lnTo>
                    <a:pt x="2998" y="2178"/>
                  </a:lnTo>
                  <a:lnTo>
                    <a:pt x="3000" y="2174"/>
                  </a:lnTo>
                  <a:lnTo>
                    <a:pt x="3000" y="2178"/>
                  </a:lnTo>
                  <a:lnTo>
                    <a:pt x="2998" y="2178"/>
                  </a:lnTo>
                  <a:close/>
                  <a:moveTo>
                    <a:pt x="3026" y="2344"/>
                  </a:moveTo>
                  <a:lnTo>
                    <a:pt x="3026" y="2344"/>
                  </a:lnTo>
                  <a:lnTo>
                    <a:pt x="3036" y="2350"/>
                  </a:lnTo>
                  <a:lnTo>
                    <a:pt x="3028" y="2348"/>
                  </a:lnTo>
                  <a:lnTo>
                    <a:pt x="3026" y="2344"/>
                  </a:lnTo>
                  <a:close/>
                  <a:moveTo>
                    <a:pt x="3042" y="2320"/>
                  </a:moveTo>
                  <a:lnTo>
                    <a:pt x="3042" y="2320"/>
                  </a:lnTo>
                  <a:lnTo>
                    <a:pt x="3042" y="2314"/>
                  </a:lnTo>
                  <a:lnTo>
                    <a:pt x="3044" y="2316"/>
                  </a:lnTo>
                  <a:lnTo>
                    <a:pt x="3046" y="2320"/>
                  </a:lnTo>
                  <a:lnTo>
                    <a:pt x="3042" y="2320"/>
                  </a:lnTo>
                  <a:close/>
                  <a:moveTo>
                    <a:pt x="3054" y="1172"/>
                  </a:moveTo>
                  <a:lnTo>
                    <a:pt x="3054" y="1172"/>
                  </a:lnTo>
                  <a:lnTo>
                    <a:pt x="3058" y="1174"/>
                  </a:lnTo>
                  <a:lnTo>
                    <a:pt x="3060" y="1180"/>
                  </a:lnTo>
                  <a:lnTo>
                    <a:pt x="3056" y="1178"/>
                  </a:lnTo>
                  <a:lnTo>
                    <a:pt x="3054" y="1178"/>
                  </a:lnTo>
                  <a:lnTo>
                    <a:pt x="3054" y="1172"/>
                  </a:lnTo>
                  <a:close/>
                  <a:moveTo>
                    <a:pt x="3064" y="2458"/>
                  </a:moveTo>
                  <a:lnTo>
                    <a:pt x="3064" y="2458"/>
                  </a:lnTo>
                  <a:lnTo>
                    <a:pt x="3070" y="2460"/>
                  </a:lnTo>
                  <a:lnTo>
                    <a:pt x="3070" y="2466"/>
                  </a:lnTo>
                  <a:lnTo>
                    <a:pt x="3064" y="2458"/>
                  </a:lnTo>
                  <a:close/>
                  <a:moveTo>
                    <a:pt x="3090" y="1832"/>
                  </a:moveTo>
                  <a:lnTo>
                    <a:pt x="3090" y="1832"/>
                  </a:lnTo>
                  <a:lnTo>
                    <a:pt x="3094" y="1832"/>
                  </a:lnTo>
                  <a:lnTo>
                    <a:pt x="3092" y="1836"/>
                  </a:lnTo>
                  <a:lnTo>
                    <a:pt x="3090" y="1832"/>
                  </a:lnTo>
                  <a:close/>
                  <a:moveTo>
                    <a:pt x="3096" y="2382"/>
                  </a:moveTo>
                  <a:lnTo>
                    <a:pt x="3096" y="2382"/>
                  </a:lnTo>
                  <a:lnTo>
                    <a:pt x="3094" y="2382"/>
                  </a:lnTo>
                  <a:lnTo>
                    <a:pt x="3098" y="2372"/>
                  </a:lnTo>
                  <a:lnTo>
                    <a:pt x="3102" y="2380"/>
                  </a:lnTo>
                  <a:lnTo>
                    <a:pt x="3096" y="2382"/>
                  </a:lnTo>
                  <a:close/>
                  <a:moveTo>
                    <a:pt x="3122" y="2398"/>
                  </a:moveTo>
                  <a:lnTo>
                    <a:pt x="3122" y="2398"/>
                  </a:lnTo>
                  <a:lnTo>
                    <a:pt x="3112" y="2400"/>
                  </a:lnTo>
                  <a:lnTo>
                    <a:pt x="3114" y="2392"/>
                  </a:lnTo>
                  <a:lnTo>
                    <a:pt x="3118" y="2388"/>
                  </a:lnTo>
                  <a:lnTo>
                    <a:pt x="3122" y="2388"/>
                  </a:lnTo>
                  <a:lnTo>
                    <a:pt x="3122" y="2398"/>
                  </a:lnTo>
                  <a:close/>
                  <a:moveTo>
                    <a:pt x="3144" y="1300"/>
                  </a:moveTo>
                  <a:lnTo>
                    <a:pt x="3144" y="1300"/>
                  </a:lnTo>
                  <a:lnTo>
                    <a:pt x="3142" y="1302"/>
                  </a:lnTo>
                  <a:lnTo>
                    <a:pt x="3138" y="1302"/>
                  </a:lnTo>
                  <a:lnTo>
                    <a:pt x="3126" y="1284"/>
                  </a:lnTo>
                  <a:lnTo>
                    <a:pt x="3132" y="1280"/>
                  </a:lnTo>
                  <a:lnTo>
                    <a:pt x="3134" y="1274"/>
                  </a:lnTo>
                  <a:lnTo>
                    <a:pt x="3124" y="1260"/>
                  </a:lnTo>
                  <a:lnTo>
                    <a:pt x="3122" y="1252"/>
                  </a:lnTo>
                  <a:lnTo>
                    <a:pt x="3122" y="1242"/>
                  </a:lnTo>
                  <a:lnTo>
                    <a:pt x="3130" y="1238"/>
                  </a:lnTo>
                  <a:lnTo>
                    <a:pt x="3134" y="1244"/>
                  </a:lnTo>
                  <a:lnTo>
                    <a:pt x="3136" y="1250"/>
                  </a:lnTo>
                  <a:lnTo>
                    <a:pt x="3140" y="1268"/>
                  </a:lnTo>
                  <a:lnTo>
                    <a:pt x="3144" y="1286"/>
                  </a:lnTo>
                  <a:lnTo>
                    <a:pt x="3144" y="1300"/>
                  </a:lnTo>
                  <a:close/>
                  <a:moveTo>
                    <a:pt x="3230" y="1960"/>
                  </a:moveTo>
                  <a:lnTo>
                    <a:pt x="3230" y="1960"/>
                  </a:lnTo>
                  <a:lnTo>
                    <a:pt x="3226" y="1956"/>
                  </a:lnTo>
                  <a:lnTo>
                    <a:pt x="3230" y="1960"/>
                  </a:lnTo>
                  <a:close/>
                  <a:moveTo>
                    <a:pt x="3218" y="1484"/>
                  </a:moveTo>
                  <a:lnTo>
                    <a:pt x="3218" y="1484"/>
                  </a:lnTo>
                  <a:lnTo>
                    <a:pt x="3224" y="1484"/>
                  </a:lnTo>
                  <a:lnTo>
                    <a:pt x="3224" y="1488"/>
                  </a:lnTo>
                  <a:lnTo>
                    <a:pt x="3216" y="1488"/>
                  </a:lnTo>
                  <a:lnTo>
                    <a:pt x="3218" y="1484"/>
                  </a:lnTo>
                  <a:close/>
                  <a:moveTo>
                    <a:pt x="3192" y="2344"/>
                  </a:moveTo>
                  <a:lnTo>
                    <a:pt x="3192" y="2344"/>
                  </a:lnTo>
                  <a:lnTo>
                    <a:pt x="3192" y="2338"/>
                  </a:lnTo>
                  <a:lnTo>
                    <a:pt x="3196" y="2342"/>
                  </a:lnTo>
                  <a:lnTo>
                    <a:pt x="3192" y="2344"/>
                  </a:lnTo>
                  <a:close/>
                  <a:moveTo>
                    <a:pt x="3194" y="2284"/>
                  </a:moveTo>
                  <a:lnTo>
                    <a:pt x="3194" y="2284"/>
                  </a:lnTo>
                  <a:lnTo>
                    <a:pt x="3198" y="2288"/>
                  </a:lnTo>
                  <a:lnTo>
                    <a:pt x="3194" y="2284"/>
                  </a:lnTo>
                  <a:close/>
                  <a:moveTo>
                    <a:pt x="3214" y="2800"/>
                  </a:moveTo>
                  <a:lnTo>
                    <a:pt x="3214" y="2800"/>
                  </a:lnTo>
                  <a:lnTo>
                    <a:pt x="3214" y="2792"/>
                  </a:lnTo>
                  <a:lnTo>
                    <a:pt x="3222" y="2792"/>
                  </a:lnTo>
                  <a:lnTo>
                    <a:pt x="3220" y="2798"/>
                  </a:lnTo>
                  <a:lnTo>
                    <a:pt x="3214" y="2800"/>
                  </a:lnTo>
                  <a:close/>
                  <a:moveTo>
                    <a:pt x="3226" y="2816"/>
                  </a:moveTo>
                  <a:lnTo>
                    <a:pt x="3226" y="2816"/>
                  </a:lnTo>
                  <a:lnTo>
                    <a:pt x="3224" y="2816"/>
                  </a:lnTo>
                  <a:lnTo>
                    <a:pt x="3222" y="2816"/>
                  </a:lnTo>
                  <a:lnTo>
                    <a:pt x="3224" y="2804"/>
                  </a:lnTo>
                  <a:lnTo>
                    <a:pt x="3228" y="2808"/>
                  </a:lnTo>
                  <a:lnTo>
                    <a:pt x="3226" y="2816"/>
                  </a:lnTo>
                  <a:close/>
                  <a:moveTo>
                    <a:pt x="3226" y="2250"/>
                  </a:moveTo>
                  <a:lnTo>
                    <a:pt x="3226" y="2250"/>
                  </a:lnTo>
                  <a:lnTo>
                    <a:pt x="3236" y="2252"/>
                  </a:lnTo>
                  <a:lnTo>
                    <a:pt x="3230" y="2252"/>
                  </a:lnTo>
                  <a:lnTo>
                    <a:pt x="3226" y="2250"/>
                  </a:lnTo>
                  <a:close/>
                  <a:moveTo>
                    <a:pt x="3238" y="2314"/>
                  </a:moveTo>
                  <a:lnTo>
                    <a:pt x="3238" y="2314"/>
                  </a:lnTo>
                  <a:lnTo>
                    <a:pt x="3236" y="2314"/>
                  </a:lnTo>
                  <a:lnTo>
                    <a:pt x="3232" y="2308"/>
                  </a:lnTo>
                  <a:lnTo>
                    <a:pt x="3238" y="2312"/>
                  </a:lnTo>
                  <a:lnTo>
                    <a:pt x="3238" y="2314"/>
                  </a:lnTo>
                  <a:close/>
                  <a:moveTo>
                    <a:pt x="3242" y="1596"/>
                  </a:moveTo>
                  <a:lnTo>
                    <a:pt x="3242" y="1596"/>
                  </a:lnTo>
                  <a:lnTo>
                    <a:pt x="3240" y="1592"/>
                  </a:lnTo>
                  <a:lnTo>
                    <a:pt x="3244" y="1592"/>
                  </a:lnTo>
                  <a:lnTo>
                    <a:pt x="3242" y="1596"/>
                  </a:lnTo>
                  <a:close/>
                  <a:moveTo>
                    <a:pt x="3244" y="1486"/>
                  </a:moveTo>
                  <a:lnTo>
                    <a:pt x="3244" y="1486"/>
                  </a:lnTo>
                  <a:lnTo>
                    <a:pt x="3238" y="1490"/>
                  </a:lnTo>
                  <a:lnTo>
                    <a:pt x="3230" y="1488"/>
                  </a:lnTo>
                  <a:lnTo>
                    <a:pt x="3238" y="1480"/>
                  </a:lnTo>
                  <a:lnTo>
                    <a:pt x="3248" y="1482"/>
                  </a:lnTo>
                  <a:lnTo>
                    <a:pt x="3244" y="1486"/>
                  </a:lnTo>
                  <a:close/>
                  <a:moveTo>
                    <a:pt x="3250" y="1084"/>
                  </a:moveTo>
                  <a:lnTo>
                    <a:pt x="3250" y="1084"/>
                  </a:lnTo>
                  <a:lnTo>
                    <a:pt x="3258" y="1090"/>
                  </a:lnTo>
                  <a:lnTo>
                    <a:pt x="3258" y="1092"/>
                  </a:lnTo>
                  <a:lnTo>
                    <a:pt x="3252" y="1090"/>
                  </a:lnTo>
                  <a:lnTo>
                    <a:pt x="3250" y="1084"/>
                  </a:lnTo>
                  <a:close/>
                  <a:moveTo>
                    <a:pt x="3262" y="1678"/>
                  </a:moveTo>
                  <a:lnTo>
                    <a:pt x="3262" y="1678"/>
                  </a:lnTo>
                  <a:lnTo>
                    <a:pt x="3258" y="1676"/>
                  </a:lnTo>
                  <a:lnTo>
                    <a:pt x="3260" y="1668"/>
                  </a:lnTo>
                  <a:lnTo>
                    <a:pt x="3264" y="1668"/>
                  </a:lnTo>
                  <a:lnTo>
                    <a:pt x="3262" y="1678"/>
                  </a:lnTo>
                  <a:close/>
                  <a:moveTo>
                    <a:pt x="3260" y="1104"/>
                  </a:moveTo>
                  <a:lnTo>
                    <a:pt x="3260" y="1104"/>
                  </a:lnTo>
                  <a:lnTo>
                    <a:pt x="3260" y="1100"/>
                  </a:lnTo>
                  <a:lnTo>
                    <a:pt x="3264" y="1102"/>
                  </a:lnTo>
                  <a:lnTo>
                    <a:pt x="3260" y="1104"/>
                  </a:lnTo>
                  <a:close/>
                  <a:moveTo>
                    <a:pt x="3286" y="2322"/>
                  </a:moveTo>
                  <a:lnTo>
                    <a:pt x="3286" y="2322"/>
                  </a:lnTo>
                  <a:lnTo>
                    <a:pt x="3282" y="2324"/>
                  </a:lnTo>
                  <a:lnTo>
                    <a:pt x="3276" y="2326"/>
                  </a:lnTo>
                  <a:lnTo>
                    <a:pt x="3278" y="2318"/>
                  </a:lnTo>
                  <a:lnTo>
                    <a:pt x="3286" y="2320"/>
                  </a:lnTo>
                  <a:lnTo>
                    <a:pt x="3286" y="2322"/>
                  </a:lnTo>
                  <a:close/>
                  <a:moveTo>
                    <a:pt x="3300" y="1344"/>
                  </a:moveTo>
                  <a:lnTo>
                    <a:pt x="3300" y="1344"/>
                  </a:lnTo>
                  <a:lnTo>
                    <a:pt x="3304" y="1346"/>
                  </a:lnTo>
                  <a:lnTo>
                    <a:pt x="3300" y="1344"/>
                  </a:lnTo>
                  <a:close/>
                  <a:moveTo>
                    <a:pt x="3308" y="1672"/>
                  </a:moveTo>
                  <a:lnTo>
                    <a:pt x="3308" y="1672"/>
                  </a:lnTo>
                  <a:lnTo>
                    <a:pt x="3302" y="1672"/>
                  </a:lnTo>
                  <a:lnTo>
                    <a:pt x="3302" y="1664"/>
                  </a:lnTo>
                  <a:lnTo>
                    <a:pt x="3308" y="1664"/>
                  </a:lnTo>
                  <a:lnTo>
                    <a:pt x="3312" y="1668"/>
                  </a:lnTo>
                  <a:lnTo>
                    <a:pt x="3308" y="1672"/>
                  </a:lnTo>
                  <a:close/>
                  <a:moveTo>
                    <a:pt x="3412" y="2460"/>
                  </a:moveTo>
                  <a:lnTo>
                    <a:pt x="3412" y="2460"/>
                  </a:lnTo>
                  <a:lnTo>
                    <a:pt x="3414" y="2456"/>
                  </a:lnTo>
                  <a:lnTo>
                    <a:pt x="3414" y="2458"/>
                  </a:lnTo>
                  <a:lnTo>
                    <a:pt x="3412" y="2460"/>
                  </a:lnTo>
                  <a:close/>
                  <a:moveTo>
                    <a:pt x="4110" y="2834"/>
                  </a:moveTo>
                  <a:lnTo>
                    <a:pt x="4110" y="2834"/>
                  </a:lnTo>
                  <a:lnTo>
                    <a:pt x="4106" y="2830"/>
                  </a:lnTo>
                  <a:lnTo>
                    <a:pt x="4108" y="2832"/>
                  </a:lnTo>
                  <a:lnTo>
                    <a:pt x="4110" y="2834"/>
                  </a:lnTo>
                  <a:close/>
                  <a:moveTo>
                    <a:pt x="4080" y="2770"/>
                  </a:moveTo>
                  <a:lnTo>
                    <a:pt x="4080" y="2770"/>
                  </a:lnTo>
                  <a:lnTo>
                    <a:pt x="4088" y="2772"/>
                  </a:lnTo>
                  <a:lnTo>
                    <a:pt x="4088" y="2776"/>
                  </a:lnTo>
                  <a:lnTo>
                    <a:pt x="4088" y="2778"/>
                  </a:lnTo>
                  <a:lnTo>
                    <a:pt x="4082" y="2782"/>
                  </a:lnTo>
                  <a:lnTo>
                    <a:pt x="4080" y="2776"/>
                  </a:lnTo>
                  <a:lnTo>
                    <a:pt x="4080" y="2770"/>
                  </a:lnTo>
                  <a:close/>
                  <a:moveTo>
                    <a:pt x="3870" y="2702"/>
                  </a:moveTo>
                  <a:lnTo>
                    <a:pt x="3870" y="2702"/>
                  </a:lnTo>
                  <a:lnTo>
                    <a:pt x="3866" y="2704"/>
                  </a:lnTo>
                  <a:lnTo>
                    <a:pt x="3864" y="2698"/>
                  </a:lnTo>
                  <a:lnTo>
                    <a:pt x="3870" y="2702"/>
                  </a:lnTo>
                  <a:close/>
                  <a:moveTo>
                    <a:pt x="3656" y="1972"/>
                  </a:moveTo>
                  <a:lnTo>
                    <a:pt x="3656" y="1972"/>
                  </a:lnTo>
                  <a:lnTo>
                    <a:pt x="3660" y="1974"/>
                  </a:lnTo>
                  <a:lnTo>
                    <a:pt x="3662" y="1976"/>
                  </a:lnTo>
                  <a:lnTo>
                    <a:pt x="3658" y="1976"/>
                  </a:lnTo>
                  <a:lnTo>
                    <a:pt x="3656" y="1972"/>
                  </a:lnTo>
                  <a:close/>
                  <a:moveTo>
                    <a:pt x="3722" y="2232"/>
                  </a:moveTo>
                  <a:lnTo>
                    <a:pt x="3722" y="2232"/>
                  </a:lnTo>
                  <a:lnTo>
                    <a:pt x="3714" y="2232"/>
                  </a:lnTo>
                  <a:lnTo>
                    <a:pt x="3716" y="2228"/>
                  </a:lnTo>
                  <a:lnTo>
                    <a:pt x="3722" y="2230"/>
                  </a:lnTo>
                  <a:lnTo>
                    <a:pt x="3722" y="2232"/>
                  </a:lnTo>
                  <a:close/>
                  <a:moveTo>
                    <a:pt x="3722" y="2086"/>
                  </a:moveTo>
                  <a:lnTo>
                    <a:pt x="3722" y="2086"/>
                  </a:lnTo>
                  <a:lnTo>
                    <a:pt x="3720" y="2082"/>
                  </a:lnTo>
                  <a:lnTo>
                    <a:pt x="3724" y="2082"/>
                  </a:lnTo>
                  <a:lnTo>
                    <a:pt x="3722" y="2086"/>
                  </a:lnTo>
                  <a:close/>
                  <a:moveTo>
                    <a:pt x="3988" y="2130"/>
                  </a:moveTo>
                  <a:lnTo>
                    <a:pt x="3988" y="2130"/>
                  </a:lnTo>
                  <a:lnTo>
                    <a:pt x="3988" y="2126"/>
                  </a:lnTo>
                  <a:lnTo>
                    <a:pt x="3990" y="2128"/>
                  </a:lnTo>
                  <a:lnTo>
                    <a:pt x="3988" y="2130"/>
                  </a:lnTo>
                  <a:close/>
                  <a:moveTo>
                    <a:pt x="4108" y="1754"/>
                  </a:moveTo>
                  <a:lnTo>
                    <a:pt x="4108" y="1754"/>
                  </a:lnTo>
                  <a:lnTo>
                    <a:pt x="4106" y="1750"/>
                  </a:lnTo>
                  <a:lnTo>
                    <a:pt x="4106" y="1746"/>
                  </a:lnTo>
                  <a:lnTo>
                    <a:pt x="4112" y="1750"/>
                  </a:lnTo>
                  <a:lnTo>
                    <a:pt x="4108" y="1754"/>
                  </a:lnTo>
                  <a:close/>
                  <a:moveTo>
                    <a:pt x="4142" y="2176"/>
                  </a:moveTo>
                  <a:lnTo>
                    <a:pt x="4142" y="2176"/>
                  </a:lnTo>
                  <a:lnTo>
                    <a:pt x="4144" y="2172"/>
                  </a:lnTo>
                  <a:lnTo>
                    <a:pt x="4146" y="2176"/>
                  </a:lnTo>
                  <a:lnTo>
                    <a:pt x="4142" y="2176"/>
                  </a:lnTo>
                  <a:close/>
                  <a:moveTo>
                    <a:pt x="4176" y="1698"/>
                  </a:moveTo>
                  <a:lnTo>
                    <a:pt x="4176" y="1698"/>
                  </a:lnTo>
                  <a:lnTo>
                    <a:pt x="4174" y="1698"/>
                  </a:lnTo>
                  <a:lnTo>
                    <a:pt x="4174" y="1690"/>
                  </a:lnTo>
                  <a:lnTo>
                    <a:pt x="4180" y="1694"/>
                  </a:lnTo>
                  <a:lnTo>
                    <a:pt x="4176" y="16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xmlns="" id="{935CBC79-4A97-42CE-9368-CAF44D416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189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7">
              <a:extLst>
                <a:ext uri="{FF2B5EF4-FFF2-40B4-BE49-F238E27FC236}">
                  <a16:creationId xmlns:a16="http://schemas.microsoft.com/office/drawing/2014/main" xmlns="" id="{C7410C72-4D4C-4B78-8D1A-1089CA40C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211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4 h 6"/>
                <a:gd name="T10" fmla="*/ 2 w 4"/>
                <a:gd name="T11" fmla="*/ 0 h 6"/>
                <a:gd name="T12" fmla="*/ 2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8">
              <a:extLst>
                <a:ext uri="{FF2B5EF4-FFF2-40B4-BE49-F238E27FC236}">
                  <a16:creationId xmlns:a16="http://schemas.microsoft.com/office/drawing/2014/main" xmlns="" id="{89FF3DAE-3373-45A2-8D6D-E2BF1C5EB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xmlns="" id="{25CC6D50-1216-4B5C-BC6F-8AEF060A0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327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4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2 h 6"/>
                <a:gd name="T20" fmla="*/ 2 w 6"/>
                <a:gd name="T21" fmla="*/ 0 h 6"/>
                <a:gd name="T22" fmla="*/ 2 w 6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xmlns="" id="{BFC1CA9B-01AE-43F4-B82B-A0C68D44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283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0 h 10"/>
                <a:gd name="T4" fmla="*/ 0 w 20"/>
                <a:gd name="T5" fmla="*/ 10 h 10"/>
                <a:gd name="T6" fmla="*/ 0 w 20"/>
                <a:gd name="T7" fmla="*/ 10 h 10"/>
                <a:gd name="T8" fmla="*/ 12 w 20"/>
                <a:gd name="T9" fmla="*/ 8 h 10"/>
                <a:gd name="T10" fmla="*/ 16 w 20"/>
                <a:gd name="T11" fmla="*/ 6 h 10"/>
                <a:gd name="T12" fmla="*/ 20 w 20"/>
                <a:gd name="T13" fmla="*/ 0 h 10"/>
                <a:gd name="T14" fmla="*/ 20 w 20"/>
                <a:gd name="T15" fmla="*/ 0 h 10"/>
                <a:gd name="T16" fmla="*/ 0 w 20"/>
                <a:gd name="T17" fmla="*/ 0 h 10"/>
                <a:gd name="T18" fmla="*/ 0 w 20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0"/>
                <a:gd name="T32" fmla="*/ 20 w 2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xmlns="" id="{7FA7B971-3AF9-4329-A11C-D2CA74861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33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2">
              <a:extLst>
                <a:ext uri="{FF2B5EF4-FFF2-40B4-BE49-F238E27FC236}">
                  <a16:creationId xmlns:a16="http://schemas.microsoft.com/office/drawing/2014/main" xmlns="" id="{448893A6-15FD-43DF-BCF0-B2329D7C8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365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2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0 h 6"/>
                <a:gd name="T14" fmla="*/ 2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3">
              <a:extLst>
                <a:ext uri="{FF2B5EF4-FFF2-40B4-BE49-F238E27FC236}">
                  <a16:creationId xmlns:a16="http://schemas.microsoft.com/office/drawing/2014/main" xmlns="" id="{764D6021-0220-4EC7-B8BD-63B244B4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3369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2 w 6"/>
                <a:gd name="T3" fmla="*/ 0 h 10"/>
                <a:gd name="T4" fmla="*/ 0 w 6"/>
                <a:gd name="T5" fmla="*/ 8 h 10"/>
                <a:gd name="T6" fmla="*/ 0 w 6"/>
                <a:gd name="T7" fmla="*/ 8 h 10"/>
                <a:gd name="T8" fmla="*/ 4 w 6"/>
                <a:gd name="T9" fmla="*/ 10 h 10"/>
                <a:gd name="T10" fmla="*/ 4 w 6"/>
                <a:gd name="T11" fmla="*/ 10 h 10"/>
                <a:gd name="T12" fmla="*/ 6 w 6"/>
                <a:gd name="T13" fmla="*/ 10 h 10"/>
                <a:gd name="T14" fmla="*/ 6 w 6"/>
                <a:gd name="T15" fmla="*/ 10 h 10"/>
                <a:gd name="T16" fmla="*/ 6 w 6"/>
                <a:gd name="T17" fmla="*/ 4 h 10"/>
                <a:gd name="T18" fmla="*/ 6 w 6"/>
                <a:gd name="T19" fmla="*/ 4 h 10"/>
                <a:gd name="T20" fmla="*/ 2 w 6"/>
                <a:gd name="T21" fmla="*/ 0 h 10"/>
                <a:gd name="T22" fmla="*/ 2 w 6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0"/>
                <a:gd name="T38" fmla="*/ 6 w 6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0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4">
              <a:extLst>
                <a:ext uri="{FF2B5EF4-FFF2-40B4-BE49-F238E27FC236}">
                  <a16:creationId xmlns:a16="http://schemas.microsoft.com/office/drawing/2014/main" xmlns="" id="{D528B21C-E916-457A-9FFA-73ADBB034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377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2 w 8"/>
                <a:gd name="T5" fmla="*/ 2 h 2"/>
                <a:gd name="T6" fmla="*/ 8 w 8"/>
                <a:gd name="T7" fmla="*/ 0 h 2"/>
                <a:gd name="T8" fmla="*/ 8 w 8"/>
                <a:gd name="T9" fmla="*/ 0 h 2"/>
                <a:gd name="T10" fmla="*/ 0 w 8"/>
                <a:gd name="T11" fmla="*/ 0 h 2"/>
                <a:gd name="T12" fmla="*/ 0 w 8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"/>
                <a:gd name="T23" fmla="*/ 8 w 8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xmlns="" id="{B5CB4223-1FEB-48C4-9E8E-6DB270EA4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387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0 w 6"/>
                <a:gd name="T11" fmla="*/ 0 h 4"/>
                <a:gd name="T12" fmla="*/ 0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xmlns="" id="{AF1FC583-2882-4B1F-9082-7727491FE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3501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4 w 10"/>
                <a:gd name="T5" fmla="*/ 8 h 8"/>
                <a:gd name="T6" fmla="*/ 4 w 10"/>
                <a:gd name="T7" fmla="*/ 8 h 8"/>
                <a:gd name="T8" fmla="*/ 6 w 10"/>
                <a:gd name="T9" fmla="*/ 8 h 8"/>
                <a:gd name="T10" fmla="*/ 6 w 10"/>
                <a:gd name="T11" fmla="*/ 8 h 8"/>
                <a:gd name="T12" fmla="*/ 10 w 10"/>
                <a:gd name="T13" fmla="*/ 0 h 8"/>
                <a:gd name="T14" fmla="*/ 10 w 10"/>
                <a:gd name="T15" fmla="*/ 0 h 8"/>
                <a:gd name="T16" fmla="*/ 0 w 10"/>
                <a:gd name="T17" fmla="*/ 0 h 8"/>
                <a:gd name="T18" fmla="*/ 0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8"/>
                <a:gd name="T32" fmla="*/ 10 w 10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xmlns="" id="{379BDE9B-82AA-4AE2-A997-830DF1BB7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51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  <a:gd name="T8" fmla="*/ 6 w 6"/>
                <a:gd name="T9" fmla="*/ 0 h 6"/>
                <a:gd name="T10" fmla="*/ 6 w 6"/>
                <a:gd name="T11" fmla="*/ 0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xmlns="" id="{975F3B4C-8E0B-43D3-9B68-DAA3BA875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351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  <a:gd name="T8" fmla="*/ 2 w 4"/>
                <a:gd name="T9" fmla="*/ 2 h 4"/>
                <a:gd name="T10" fmla="*/ 0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xmlns="" id="{C00E0C82-70B9-45A2-AA2F-2F820A2D4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521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xmlns="" id="{589B7151-3C11-448A-950B-1C8034E24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531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2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xmlns="" id="{CF854F8D-A874-4C9A-B3FB-23A66C479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3537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xmlns="" id="{D8B41762-EDC8-4C04-8A3A-1E7EDD317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55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2 h 4"/>
                <a:gd name="T6" fmla="*/ 8 w 8"/>
                <a:gd name="T7" fmla="*/ 4 h 4"/>
                <a:gd name="T8" fmla="*/ 8 w 8"/>
                <a:gd name="T9" fmla="*/ 4 h 4"/>
                <a:gd name="T10" fmla="*/ 0 w 8"/>
                <a:gd name="T11" fmla="*/ 0 h 4"/>
                <a:gd name="T12" fmla="*/ 0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xmlns="" id="{4B3CED2B-7B42-497B-AB7A-5211460BA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5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xmlns="" id="{8EC641F1-507A-458E-929B-42C195B44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3565"/>
              <a:ext cx="8" cy="8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6 w 8"/>
                <a:gd name="T9" fmla="*/ 8 h 8"/>
                <a:gd name="T10" fmla="*/ 6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0 h 8"/>
                <a:gd name="T18" fmla="*/ 8 w 8"/>
                <a:gd name="T19" fmla="*/ 0 h 8"/>
                <a:gd name="T20" fmla="*/ 4 w 8"/>
                <a:gd name="T21" fmla="*/ 0 h 8"/>
                <a:gd name="T22" fmla="*/ 4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5">
              <a:extLst>
                <a:ext uri="{FF2B5EF4-FFF2-40B4-BE49-F238E27FC236}">
                  <a16:creationId xmlns:a16="http://schemas.microsoft.com/office/drawing/2014/main" xmlns="" id="{E3A0C1DC-A4F9-4D7E-BC59-979ED0C4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581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2 w 8"/>
                <a:gd name="T9" fmla="*/ 6 h 8"/>
                <a:gd name="T10" fmla="*/ 2 w 8"/>
                <a:gd name="T11" fmla="*/ 6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8 h 8"/>
                <a:gd name="T20" fmla="*/ 6 w 8"/>
                <a:gd name="T21" fmla="*/ 2 h 8"/>
                <a:gd name="T22" fmla="*/ 0 w 8"/>
                <a:gd name="T23" fmla="*/ 0 h 8"/>
                <a:gd name="T24" fmla="*/ 0 w 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6">
              <a:extLst>
                <a:ext uri="{FF2B5EF4-FFF2-40B4-BE49-F238E27FC236}">
                  <a16:creationId xmlns:a16="http://schemas.microsoft.com/office/drawing/2014/main" xmlns="" id="{0167BE0A-685B-43F8-93A3-427B8AC30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3589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8 h 8"/>
                <a:gd name="T6" fmla="*/ 0 w 6"/>
                <a:gd name="T7" fmla="*/ 8 h 8"/>
                <a:gd name="T8" fmla="*/ 2 w 6"/>
                <a:gd name="T9" fmla="*/ 8 h 8"/>
                <a:gd name="T10" fmla="*/ 2 w 6"/>
                <a:gd name="T11" fmla="*/ 8 h 8"/>
                <a:gd name="T12" fmla="*/ 6 w 6"/>
                <a:gd name="T13" fmla="*/ 4 h 8"/>
                <a:gd name="T14" fmla="*/ 6 w 6"/>
                <a:gd name="T15" fmla="*/ 4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7">
              <a:extLst>
                <a:ext uri="{FF2B5EF4-FFF2-40B4-BE49-F238E27FC236}">
                  <a16:creationId xmlns:a16="http://schemas.microsoft.com/office/drawing/2014/main" xmlns="" id="{90A825B0-11BD-469B-8AD1-E673A461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589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8">
              <a:extLst>
                <a:ext uri="{FF2B5EF4-FFF2-40B4-BE49-F238E27FC236}">
                  <a16:creationId xmlns:a16="http://schemas.microsoft.com/office/drawing/2014/main" xmlns="" id="{B7C3D1E6-0B87-4478-9D62-1CCFB614D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359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9">
              <a:extLst>
                <a:ext uri="{FF2B5EF4-FFF2-40B4-BE49-F238E27FC236}">
                  <a16:creationId xmlns:a16="http://schemas.microsoft.com/office/drawing/2014/main" xmlns="" id="{D285DEEB-D0CE-4B7E-B469-526F9B087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595"/>
              <a:ext cx="8" cy="6"/>
            </a:xfrm>
            <a:custGeom>
              <a:avLst/>
              <a:gdLst>
                <a:gd name="T0" fmla="*/ 2 w 8"/>
                <a:gd name="T1" fmla="*/ 0 h 6"/>
                <a:gd name="T2" fmla="*/ 2 w 8"/>
                <a:gd name="T3" fmla="*/ 0 h 6"/>
                <a:gd name="T4" fmla="*/ 0 w 8"/>
                <a:gd name="T5" fmla="*/ 2 h 6"/>
                <a:gd name="T6" fmla="*/ 0 w 8"/>
                <a:gd name="T7" fmla="*/ 2 h 6"/>
                <a:gd name="T8" fmla="*/ 8 w 8"/>
                <a:gd name="T9" fmla="*/ 6 h 6"/>
                <a:gd name="T10" fmla="*/ 8 w 8"/>
                <a:gd name="T11" fmla="*/ 6 h 6"/>
                <a:gd name="T12" fmla="*/ 8 w 8"/>
                <a:gd name="T13" fmla="*/ 0 h 6"/>
                <a:gd name="T14" fmla="*/ 8 w 8"/>
                <a:gd name="T15" fmla="*/ 0 h 6"/>
                <a:gd name="T16" fmla="*/ 2 w 8"/>
                <a:gd name="T17" fmla="*/ 0 h 6"/>
                <a:gd name="T18" fmla="*/ 2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xmlns="" id="{C2674463-F969-4DF8-B3DA-25772D83C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615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8 w 8"/>
                <a:gd name="T9" fmla="*/ 2 h 4"/>
                <a:gd name="T10" fmla="*/ 6 w 8"/>
                <a:gd name="T11" fmla="*/ 0 h 4"/>
                <a:gd name="T12" fmla="*/ 6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xmlns="" id="{ADCA7017-50D2-4349-A716-A78CE712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3617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2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2">
              <a:extLst>
                <a:ext uri="{FF2B5EF4-FFF2-40B4-BE49-F238E27FC236}">
                  <a16:creationId xmlns:a16="http://schemas.microsoft.com/office/drawing/2014/main" xmlns="" id="{24956F45-81B5-4962-AE97-5EF24F43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3647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3">
              <a:extLst>
                <a:ext uri="{FF2B5EF4-FFF2-40B4-BE49-F238E27FC236}">
                  <a16:creationId xmlns:a16="http://schemas.microsoft.com/office/drawing/2014/main" xmlns="" id="{E6765CE2-E1DC-488D-8E59-1399761C3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364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xmlns="" id="{9F1B6E2F-02AF-4745-A845-E320EC13D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66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0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6"/>
                <a:gd name="T26" fmla="*/ 2 w 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85">
              <a:extLst>
                <a:ext uri="{FF2B5EF4-FFF2-40B4-BE49-F238E27FC236}">
                  <a16:creationId xmlns:a16="http://schemas.microsoft.com/office/drawing/2014/main" xmlns="" id="{8D052001-B629-44F1-AACC-5584573FD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693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4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2 h 8"/>
                <a:gd name="T18" fmla="*/ 8 w 8"/>
                <a:gd name="T19" fmla="*/ 2 h 8"/>
                <a:gd name="T20" fmla="*/ 2 w 8"/>
                <a:gd name="T21" fmla="*/ 0 h 8"/>
                <a:gd name="T22" fmla="*/ 2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6">
              <a:extLst>
                <a:ext uri="{FF2B5EF4-FFF2-40B4-BE49-F238E27FC236}">
                  <a16:creationId xmlns:a16="http://schemas.microsoft.com/office/drawing/2014/main" xmlns="" id="{D5223421-1392-4AC1-ACB5-905335A3F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795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0 h 10"/>
                <a:gd name="T4" fmla="*/ 0 w 6"/>
                <a:gd name="T5" fmla="*/ 6 h 10"/>
                <a:gd name="T6" fmla="*/ 4 w 6"/>
                <a:gd name="T7" fmla="*/ 10 h 10"/>
                <a:gd name="T8" fmla="*/ 4 w 6"/>
                <a:gd name="T9" fmla="*/ 10 h 10"/>
                <a:gd name="T10" fmla="*/ 6 w 6"/>
                <a:gd name="T11" fmla="*/ 6 h 10"/>
                <a:gd name="T12" fmla="*/ 6 w 6"/>
                <a:gd name="T13" fmla="*/ 6 h 10"/>
                <a:gd name="T14" fmla="*/ 0 w 6"/>
                <a:gd name="T15" fmla="*/ 0 h 10"/>
                <a:gd name="T16" fmla="*/ 0 w 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7">
              <a:extLst>
                <a:ext uri="{FF2B5EF4-FFF2-40B4-BE49-F238E27FC236}">
                  <a16:creationId xmlns:a16="http://schemas.microsoft.com/office/drawing/2014/main" xmlns="" id="{702FDC8A-FE70-475F-8271-7D6208D92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3807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2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0 w 6"/>
                <a:gd name="T11" fmla="*/ 0 h 2"/>
                <a:gd name="T12" fmla="*/ 0 w 6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8">
              <a:extLst>
                <a:ext uri="{FF2B5EF4-FFF2-40B4-BE49-F238E27FC236}">
                  <a16:creationId xmlns:a16="http://schemas.microsoft.com/office/drawing/2014/main" xmlns="" id="{441A2340-BB5C-4DDD-B738-73A39151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86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 w 6"/>
                <a:gd name="T5" fmla="*/ 6 h 6"/>
                <a:gd name="T6" fmla="*/ 2 w 6"/>
                <a:gd name="T7" fmla="*/ 6 h 6"/>
                <a:gd name="T8" fmla="*/ 6 w 6"/>
                <a:gd name="T9" fmla="*/ 4 h 6"/>
                <a:gd name="T10" fmla="*/ 6 w 6"/>
                <a:gd name="T11" fmla="*/ 4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9">
              <a:extLst>
                <a:ext uri="{FF2B5EF4-FFF2-40B4-BE49-F238E27FC236}">
                  <a16:creationId xmlns:a16="http://schemas.microsoft.com/office/drawing/2014/main" xmlns="" id="{C5EA9FA2-6AA7-431E-9540-C35A034E5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911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8 h 8"/>
                <a:gd name="T6" fmla="*/ 0 w 2"/>
                <a:gd name="T7" fmla="*/ 8 h 8"/>
                <a:gd name="T8" fmla="*/ 2 w 2"/>
                <a:gd name="T9" fmla="*/ 8 h 8"/>
                <a:gd name="T10" fmla="*/ 2 w 2"/>
                <a:gd name="T11" fmla="*/ 8 h 8"/>
                <a:gd name="T12" fmla="*/ 0 w 2"/>
                <a:gd name="T13" fmla="*/ 0 h 8"/>
                <a:gd name="T14" fmla="*/ 0 w 2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8"/>
                <a:gd name="T26" fmla="*/ 2 w 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0">
              <a:extLst>
                <a:ext uri="{FF2B5EF4-FFF2-40B4-BE49-F238E27FC236}">
                  <a16:creationId xmlns:a16="http://schemas.microsoft.com/office/drawing/2014/main" xmlns="" id="{8856CE7E-F3E4-46D7-9B11-CB6871680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925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2 w 8"/>
                <a:gd name="T17" fmla="*/ 0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1">
              <a:extLst>
                <a:ext uri="{FF2B5EF4-FFF2-40B4-BE49-F238E27FC236}">
                  <a16:creationId xmlns:a16="http://schemas.microsoft.com/office/drawing/2014/main" xmlns="" id="{74540BA7-1891-4380-90C1-19F2DE12D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983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92">
              <a:extLst>
                <a:ext uri="{FF2B5EF4-FFF2-40B4-BE49-F238E27FC236}">
                  <a16:creationId xmlns:a16="http://schemas.microsoft.com/office/drawing/2014/main" xmlns="" id="{C754E223-E95F-4419-9CFA-0602FFC58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993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0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93">
              <a:extLst>
                <a:ext uri="{FF2B5EF4-FFF2-40B4-BE49-F238E27FC236}">
                  <a16:creationId xmlns:a16="http://schemas.microsoft.com/office/drawing/2014/main" xmlns="" id="{3AC6D657-343E-4177-AB15-B3B715295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99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4 w 6"/>
                <a:gd name="T9" fmla="*/ 6 h 6"/>
                <a:gd name="T10" fmla="*/ 6 w 6"/>
                <a:gd name="T11" fmla="*/ 2 h 6"/>
                <a:gd name="T12" fmla="*/ 6 w 6"/>
                <a:gd name="T13" fmla="*/ 2 h 6"/>
                <a:gd name="T14" fmla="*/ 0 w 6"/>
                <a:gd name="T15" fmla="*/ 0 h 6"/>
                <a:gd name="T16" fmla="*/ 0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4">
              <a:extLst>
                <a:ext uri="{FF2B5EF4-FFF2-40B4-BE49-F238E27FC236}">
                  <a16:creationId xmlns:a16="http://schemas.microsoft.com/office/drawing/2014/main" xmlns="" id="{39959665-9347-4DB0-A33D-EAB2E3F14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411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5">
              <a:extLst>
                <a:ext uri="{FF2B5EF4-FFF2-40B4-BE49-F238E27FC236}">
                  <a16:creationId xmlns:a16="http://schemas.microsoft.com/office/drawing/2014/main" xmlns="" id="{012A1F4B-D0C8-461D-90FB-19732E66A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4169"/>
              <a:ext cx="8" cy="4"/>
            </a:xfrm>
            <a:custGeom>
              <a:avLst/>
              <a:gdLst>
                <a:gd name="T0" fmla="*/ 2 w 8"/>
                <a:gd name="T1" fmla="*/ 0 h 4"/>
                <a:gd name="T2" fmla="*/ 2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4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2 w 8"/>
                <a:gd name="T15" fmla="*/ 0 h 4"/>
                <a:gd name="T16" fmla="*/ 2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6">
              <a:extLst>
                <a:ext uri="{FF2B5EF4-FFF2-40B4-BE49-F238E27FC236}">
                  <a16:creationId xmlns:a16="http://schemas.microsoft.com/office/drawing/2014/main" xmlns="" id="{1054FE31-DF12-4698-A6B1-6C3EA9C83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418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2 h 6"/>
                <a:gd name="T14" fmla="*/ 6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2640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71 year old man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8 weeks constant, severe pain in the right shoulder radiating beneath scapula and into axilla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Exacerbated by walking, sitting, turning in bed. 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Grip weakness and loss of dexterity but no arm pain/ paraesthesia. 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Chest tightness 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Reduced appetite and sleep disturbance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Heavy smoker. Aortic valve replacement. Asthma</a:t>
            </a:r>
          </a:p>
          <a:p>
            <a:endParaRPr lang="en-GB" dirty="0"/>
          </a:p>
        </p:txBody>
      </p:sp>
      <p:pic>
        <p:nvPicPr>
          <p:cNvPr id="5" name="Picture 4" descr="A person wearing glasses and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04CC8832-24BA-42D6-9039-8BEF5475A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20231" y="365125"/>
            <a:ext cx="2679042" cy="1793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6A48B1-0D9A-491D-88A3-7A49AE1E3699}"/>
              </a:ext>
            </a:extLst>
          </p:cNvPr>
          <p:cNvSpPr txBox="1"/>
          <p:nvPr/>
        </p:nvSpPr>
        <p:spPr>
          <a:xfrm>
            <a:off x="2406460" y="5899277"/>
            <a:ext cx="7379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  <p:grpSp>
        <p:nvGrpSpPr>
          <p:cNvPr id="7" name="Group 54">
            <a:extLst>
              <a:ext uri="{FF2B5EF4-FFF2-40B4-BE49-F238E27FC236}">
                <a16:creationId xmlns:a16="http://schemas.microsoft.com/office/drawing/2014/main" xmlns="" id="{920E2363-7FC9-4755-B039-0B9715E11DD8}"/>
              </a:ext>
            </a:extLst>
          </p:cNvPr>
          <p:cNvGrpSpPr>
            <a:grpSpLocks/>
          </p:cNvGrpSpPr>
          <p:nvPr/>
        </p:nvGrpSpPr>
        <p:grpSpPr bwMode="auto">
          <a:xfrm>
            <a:off x="-3975596" y="5570584"/>
            <a:ext cx="15867246" cy="922175"/>
            <a:chOff x="1376" y="1524"/>
            <a:chExt cx="46707" cy="3087"/>
          </a:xfrm>
        </p:grpSpPr>
        <p:sp>
          <p:nvSpPr>
            <p:cNvPr id="8" name="Freeform 55">
              <a:extLst>
                <a:ext uri="{FF2B5EF4-FFF2-40B4-BE49-F238E27FC236}">
                  <a16:creationId xmlns:a16="http://schemas.microsoft.com/office/drawing/2014/main" xmlns="" id="{25CA3B09-DA25-4A40-9BB5-484E09F07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16" y="1524"/>
              <a:ext cx="3167" cy="3087"/>
            </a:xfrm>
            <a:custGeom>
              <a:avLst/>
              <a:gdLst>
                <a:gd name="T0" fmla="*/ 4016 w 4452"/>
                <a:gd name="T1" fmla="*/ 1176 h 4286"/>
                <a:gd name="T2" fmla="*/ 3046 w 4452"/>
                <a:gd name="T3" fmla="*/ 1176 h 4286"/>
                <a:gd name="T4" fmla="*/ 2802 w 4452"/>
                <a:gd name="T5" fmla="*/ 170 h 4286"/>
                <a:gd name="T6" fmla="*/ 2036 w 4452"/>
                <a:gd name="T7" fmla="*/ 8 h 4286"/>
                <a:gd name="T8" fmla="*/ 1188 w 4452"/>
                <a:gd name="T9" fmla="*/ 374 h 4286"/>
                <a:gd name="T10" fmla="*/ 732 w 4452"/>
                <a:gd name="T11" fmla="*/ 964 h 4286"/>
                <a:gd name="T12" fmla="*/ 394 w 4452"/>
                <a:gd name="T13" fmla="*/ 1580 h 4286"/>
                <a:gd name="T14" fmla="*/ 16 w 4452"/>
                <a:gd name="T15" fmla="*/ 2314 h 4286"/>
                <a:gd name="T16" fmla="*/ 246 w 4452"/>
                <a:gd name="T17" fmla="*/ 3116 h 4286"/>
                <a:gd name="T18" fmla="*/ 868 w 4452"/>
                <a:gd name="T19" fmla="*/ 3912 h 4286"/>
                <a:gd name="T20" fmla="*/ 1852 w 4452"/>
                <a:gd name="T21" fmla="*/ 4282 h 4286"/>
                <a:gd name="T22" fmla="*/ 2810 w 4452"/>
                <a:gd name="T23" fmla="*/ 4024 h 4286"/>
                <a:gd name="T24" fmla="*/ 3764 w 4452"/>
                <a:gd name="T25" fmla="*/ 3516 h 4286"/>
                <a:gd name="T26" fmla="*/ 4210 w 4452"/>
                <a:gd name="T27" fmla="*/ 2854 h 4286"/>
                <a:gd name="T28" fmla="*/ 4450 w 4452"/>
                <a:gd name="T29" fmla="*/ 1838 h 4286"/>
                <a:gd name="T30" fmla="*/ 3874 w 4452"/>
                <a:gd name="T31" fmla="*/ 816 h 4286"/>
                <a:gd name="T32" fmla="*/ 2842 w 4452"/>
                <a:gd name="T33" fmla="*/ 834 h 4286"/>
                <a:gd name="T34" fmla="*/ 922 w 4452"/>
                <a:gd name="T35" fmla="*/ 970 h 4286"/>
                <a:gd name="T36" fmla="*/ 532 w 4452"/>
                <a:gd name="T37" fmla="*/ 1314 h 4286"/>
                <a:gd name="T38" fmla="*/ 320 w 4452"/>
                <a:gd name="T39" fmla="*/ 2408 h 4286"/>
                <a:gd name="T40" fmla="*/ 512 w 4452"/>
                <a:gd name="T41" fmla="*/ 2066 h 4286"/>
                <a:gd name="T42" fmla="*/ 650 w 4452"/>
                <a:gd name="T43" fmla="*/ 2172 h 4286"/>
                <a:gd name="T44" fmla="*/ 638 w 4452"/>
                <a:gd name="T45" fmla="*/ 2050 h 4286"/>
                <a:gd name="T46" fmla="*/ 678 w 4452"/>
                <a:gd name="T47" fmla="*/ 2496 h 4286"/>
                <a:gd name="T48" fmla="*/ 728 w 4452"/>
                <a:gd name="T49" fmla="*/ 2406 h 4286"/>
                <a:gd name="T50" fmla="*/ 924 w 4452"/>
                <a:gd name="T51" fmla="*/ 1748 h 4286"/>
                <a:gd name="T52" fmla="*/ 1040 w 4452"/>
                <a:gd name="T53" fmla="*/ 1566 h 4286"/>
                <a:gd name="T54" fmla="*/ 1094 w 4452"/>
                <a:gd name="T55" fmla="*/ 1648 h 4286"/>
                <a:gd name="T56" fmla="*/ 1228 w 4452"/>
                <a:gd name="T57" fmla="*/ 1034 h 4286"/>
                <a:gd name="T58" fmla="*/ 1316 w 4452"/>
                <a:gd name="T59" fmla="*/ 2494 h 4286"/>
                <a:gd name="T60" fmla="*/ 1350 w 4452"/>
                <a:gd name="T61" fmla="*/ 2132 h 4286"/>
                <a:gd name="T62" fmla="*/ 1378 w 4452"/>
                <a:gd name="T63" fmla="*/ 2408 h 4286"/>
                <a:gd name="T64" fmla="*/ 1588 w 4452"/>
                <a:gd name="T65" fmla="*/ 1292 h 4286"/>
                <a:gd name="T66" fmla="*/ 1452 w 4452"/>
                <a:gd name="T67" fmla="*/ 2266 h 4286"/>
                <a:gd name="T68" fmla="*/ 1446 w 4452"/>
                <a:gd name="T69" fmla="*/ 2136 h 4286"/>
                <a:gd name="T70" fmla="*/ 1472 w 4452"/>
                <a:gd name="T71" fmla="*/ 2318 h 4286"/>
                <a:gd name="T72" fmla="*/ 1530 w 4452"/>
                <a:gd name="T73" fmla="*/ 2504 h 4286"/>
                <a:gd name="T74" fmla="*/ 1594 w 4452"/>
                <a:gd name="T75" fmla="*/ 1706 h 4286"/>
                <a:gd name="T76" fmla="*/ 1606 w 4452"/>
                <a:gd name="T77" fmla="*/ 2754 h 4286"/>
                <a:gd name="T78" fmla="*/ 1742 w 4452"/>
                <a:gd name="T79" fmla="*/ 1492 h 4286"/>
                <a:gd name="T80" fmla="*/ 1810 w 4452"/>
                <a:gd name="T81" fmla="*/ 2870 h 4286"/>
                <a:gd name="T82" fmla="*/ 1888 w 4452"/>
                <a:gd name="T83" fmla="*/ 2050 h 4286"/>
                <a:gd name="T84" fmla="*/ 1990 w 4452"/>
                <a:gd name="T85" fmla="*/ 2128 h 4286"/>
                <a:gd name="T86" fmla="*/ 1922 w 4452"/>
                <a:gd name="T87" fmla="*/ 1992 h 4286"/>
                <a:gd name="T88" fmla="*/ 1960 w 4452"/>
                <a:gd name="T89" fmla="*/ 2182 h 4286"/>
                <a:gd name="T90" fmla="*/ 1998 w 4452"/>
                <a:gd name="T91" fmla="*/ 2232 h 4286"/>
                <a:gd name="T92" fmla="*/ 2090 w 4452"/>
                <a:gd name="T93" fmla="*/ 1984 h 4286"/>
                <a:gd name="T94" fmla="*/ 2136 w 4452"/>
                <a:gd name="T95" fmla="*/ 2024 h 4286"/>
                <a:gd name="T96" fmla="*/ 2286 w 4452"/>
                <a:gd name="T97" fmla="*/ 2442 h 4286"/>
                <a:gd name="T98" fmla="*/ 2316 w 4452"/>
                <a:gd name="T99" fmla="*/ 1172 h 4286"/>
                <a:gd name="T100" fmla="*/ 2386 w 4452"/>
                <a:gd name="T101" fmla="*/ 2224 h 4286"/>
                <a:gd name="T102" fmla="*/ 2402 w 4452"/>
                <a:gd name="T103" fmla="*/ 1160 h 4286"/>
                <a:gd name="T104" fmla="*/ 2432 w 4452"/>
                <a:gd name="T105" fmla="*/ 1656 h 4286"/>
                <a:gd name="T106" fmla="*/ 2552 w 4452"/>
                <a:gd name="T107" fmla="*/ 2680 h 4286"/>
                <a:gd name="T108" fmla="*/ 2612 w 4452"/>
                <a:gd name="T109" fmla="*/ 1928 h 4286"/>
                <a:gd name="T110" fmla="*/ 2644 w 4452"/>
                <a:gd name="T111" fmla="*/ 2224 h 4286"/>
                <a:gd name="T112" fmla="*/ 2672 w 4452"/>
                <a:gd name="T113" fmla="*/ 664 h 4286"/>
                <a:gd name="T114" fmla="*/ 2760 w 4452"/>
                <a:gd name="T115" fmla="*/ 3086 h 4286"/>
                <a:gd name="T116" fmla="*/ 3042 w 4452"/>
                <a:gd name="T117" fmla="*/ 2320 h 4286"/>
                <a:gd name="T118" fmla="*/ 3144 w 4452"/>
                <a:gd name="T119" fmla="*/ 1300 h 4286"/>
                <a:gd name="T120" fmla="*/ 3242 w 4452"/>
                <a:gd name="T121" fmla="*/ 1596 h 4286"/>
                <a:gd name="T122" fmla="*/ 3308 w 4452"/>
                <a:gd name="T123" fmla="*/ 1664 h 4286"/>
                <a:gd name="T124" fmla="*/ 3990 w 4452"/>
                <a:gd name="T125" fmla="*/ 2128 h 4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52"/>
                <a:gd name="T190" fmla="*/ 0 h 4286"/>
                <a:gd name="T191" fmla="*/ 4452 w 4452"/>
                <a:gd name="T192" fmla="*/ 4286 h 42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52" h="4286">
                  <a:moveTo>
                    <a:pt x="4450" y="1838"/>
                  </a:moveTo>
                  <a:lnTo>
                    <a:pt x="4450" y="1838"/>
                  </a:lnTo>
                  <a:lnTo>
                    <a:pt x="4452" y="1834"/>
                  </a:lnTo>
                  <a:lnTo>
                    <a:pt x="4446" y="1828"/>
                  </a:lnTo>
                  <a:lnTo>
                    <a:pt x="4440" y="1822"/>
                  </a:lnTo>
                  <a:lnTo>
                    <a:pt x="4430" y="1804"/>
                  </a:lnTo>
                  <a:lnTo>
                    <a:pt x="4420" y="1788"/>
                  </a:lnTo>
                  <a:lnTo>
                    <a:pt x="4414" y="1780"/>
                  </a:lnTo>
                  <a:lnTo>
                    <a:pt x="4406" y="1776"/>
                  </a:lnTo>
                  <a:lnTo>
                    <a:pt x="4382" y="1760"/>
                  </a:lnTo>
                  <a:lnTo>
                    <a:pt x="4354" y="1746"/>
                  </a:lnTo>
                  <a:lnTo>
                    <a:pt x="4296" y="1718"/>
                  </a:lnTo>
                  <a:lnTo>
                    <a:pt x="4234" y="1696"/>
                  </a:lnTo>
                  <a:lnTo>
                    <a:pt x="4170" y="1676"/>
                  </a:lnTo>
                  <a:lnTo>
                    <a:pt x="4022" y="1666"/>
                  </a:lnTo>
                  <a:lnTo>
                    <a:pt x="3974" y="1660"/>
                  </a:lnTo>
                  <a:lnTo>
                    <a:pt x="3918" y="1658"/>
                  </a:lnTo>
                  <a:lnTo>
                    <a:pt x="3862" y="1658"/>
                  </a:lnTo>
                  <a:lnTo>
                    <a:pt x="3836" y="1660"/>
                  </a:lnTo>
                  <a:lnTo>
                    <a:pt x="3812" y="1664"/>
                  </a:lnTo>
                  <a:lnTo>
                    <a:pt x="3624" y="1670"/>
                  </a:lnTo>
                  <a:lnTo>
                    <a:pt x="3564" y="1678"/>
                  </a:lnTo>
                  <a:lnTo>
                    <a:pt x="3504" y="1684"/>
                  </a:lnTo>
                  <a:lnTo>
                    <a:pt x="3444" y="1690"/>
                  </a:lnTo>
                  <a:lnTo>
                    <a:pt x="3382" y="1690"/>
                  </a:lnTo>
                  <a:lnTo>
                    <a:pt x="3382" y="1688"/>
                  </a:lnTo>
                  <a:lnTo>
                    <a:pt x="3402" y="1680"/>
                  </a:lnTo>
                  <a:lnTo>
                    <a:pt x="3420" y="1670"/>
                  </a:lnTo>
                  <a:lnTo>
                    <a:pt x="3438" y="1660"/>
                  </a:lnTo>
                  <a:lnTo>
                    <a:pt x="3454" y="1646"/>
                  </a:lnTo>
                  <a:lnTo>
                    <a:pt x="3488" y="1622"/>
                  </a:lnTo>
                  <a:lnTo>
                    <a:pt x="3504" y="1610"/>
                  </a:lnTo>
                  <a:lnTo>
                    <a:pt x="3522" y="1598"/>
                  </a:lnTo>
                  <a:lnTo>
                    <a:pt x="3600" y="1554"/>
                  </a:lnTo>
                  <a:lnTo>
                    <a:pt x="3676" y="1508"/>
                  </a:lnTo>
                  <a:lnTo>
                    <a:pt x="3712" y="1484"/>
                  </a:lnTo>
                  <a:lnTo>
                    <a:pt x="3748" y="1460"/>
                  </a:lnTo>
                  <a:lnTo>
                    <a:pt x="3784" y="1434"/>
                  </a:lnTo>
                  <a:lnTo>
                    <a:pt x="3818" y="1406"/>
                  </a:lnTo>
                  <a:lnTo>
                    <a:pt x="3832" y="1390"/>
                  </a:lnTo>
                  <a:lnTo>
                    <a:pt x="3846" y="1374"/>
                  </a:lnTo>
                  <a:lnTo>
                    <a:pt x="3860" y="1358"/>
                  </a:lnTo>
                  <a:lnTo>
                    <a:pt x="3874" y="1342"/>
                  </a:lnTo>
                  <a:lnTo>
                    <a:pt x="3902" y="1316"/>
                  </a:lnTo>
                  <a:lnTo>
                    <a:pt x="3932" y="1290"/>
                  </a:lnTo>
                  <a:lnTo>
                    <a:pt x="3946" y="1276"/>
                  </a:lnTo>
                  <a:lnTo>
                    <a:pt x="3960" y="1262"/>
                  </a:lnTo>
                  <a:lnTo>
                    <a:pt x="3970" y="1246"/>
                  </a:lnTo>
                  <a:lnTo>
                    <a:pt x="3978" y="1230"/>
                  </a:lnTo>
                  <a:lnTo>
                    <a:pt x="3980" y="1226"/>
                  </a:lnTo>
                  <a:lnTo>
                    <a:pt x="3976" y="1220"/>
                  </a:lnTo>
                  <a:lnTo>
                    <a:pt x="3986" y="1222"/>
                  </a:lnTo>
                  <a:lnTo>
                    <a:pt x="3992" y="1208"/>
                  </a:lnTo>
                  <a:lnTo>
                    <a:pt x="4000" y="1198"/>
                  </a:lnTo>
                  <a:lnTo>
                    <a:pt x="4016" y="1176"/>
                  </a:lnTo>
                  <a:lnTo>
                    <a:pt x="4030" y="1150"/>
                  </a:lnTo>
                  <a:lnTo>
                    <a:pt x="4042" y="1124"/>
                  </a:lnTo>
                  <a:lnTo>
                    <a:pt x="4054" y="1096"/>
                  </a:lnTo>
                  <a:lnTo>
                    <a:pt x="4062" y="1066"/>
                  </a:lnTo>
                  <a:lnTo>
                    <a:pt x="4070" y="1034"/>
                  </a:lnTo>
                  <a:lnTo>
                    <a:pt x="4072" y="1002"/>
                  </a:lnTo>
                  <a:lnTo>
                    <a:pt x="4072" y="972"/>
                  </a:lnTo>
                  <a:lnTo>
                    <a:pt x="4068" y="940"/>
                  </a:lnTo>
                  <a:lnTo>
                    <a:pt x="4070" y="946"/>
                  </a:lnTo>
                  <a:lnTo>
                    <a:pt x="4072" y="946"/>
                  </a:lnTo>
                  <a:lnTo>
                    <a:pt x="4072" y="932"/>
                  </a:lnTo>
                  <a:lnTo>
                    <a:pt x="4068" y="922"/>
                  </a:lnTo>
                  <a:lnTo>
                    <a:pt x="4062" y="900"/>
                  </a:lnTo>
                  <a:lnTo>
                    <a:pt x="4044" y="908"/>
                  </a:lnTo>
                  <a:lnTo>
                    <a:pt x="4034" y="878"/>
                  </a:lnTo>
                  <a:lnTo>
                    <a:pt x="4036" y="874"/>
                  </a:lnTo>
                  <a:lnTo>
                    <a:pt x="4038" y="870"/>
                  </a:lnTo>
                  <a:lnTo>
                    <a:pt x="4040" y="866"/>
                  </a:lnTo>
                  <a:lnTo>
                    <a:pt x="4040" y="862"/>
                  </a:lnTo>
                  <a:lnTo>
                    <a:pt x="4034" y="854"/>
                  </a:lnTo>
                  <a:lnTo>
                    <a:pt x="4026" y="850"/>
                  </a:lnTo>
                  <a:lnTo>
                    <a:pt x="4016" y="846"/>
                  </a:lnTo>
                  <a:lnTo>
                    <a:pt x="4006" y="844"/>
                  </a:lnTo>
                  <a:lnTo>
                    <a:pt x="4004" y="834"/>
                  </a:lnTo>
                  <a:lnTo>
                    <a:pt x="4004" y="824"/>
                  </a:lnTo>
                  <a:lnTo>
                    <a:pt x="4004" y="814"/>
                  </a:lnTo>
                  <a:lnTo>
                    <a:pt x="4004" y="806"/>
                  </a:lnTo>
                  <a:lnTo>
                    <a:pt x="4000" y="798"/>
                  </a:lnTo>
                  <a:lnTo>
                    <a:pt x="3996" y="792"/>
                  </a:lnTo>
                  <a:lnTo>
                    <a:pt x="3982" y="778"/>
                  </a:lnTo>
                  <a:lnTo>
                    <a:pt x="3964" y="764"/>
                  </a:lnTo>
                  <a:lnTo>
                    <a:pt x="3940" y="754"/>
                  </a:lnTo>
                  <a:lnTo>
                    <a:pt x="3916" y="746"/>
                  </a:lnTo>
                  <a:lnTo>
                    <a:pt x="3890" y="740"/>
                  </a:lnTo>
                  <a:lnTo>
                    <a:pt x="3862" y="738"/>
                  </a:lnTo>
                  <a:lnTo>
                    <a:pt x="3850" y="738"/>
                  </a:lnTo>
                  <a:lnTo>
                    <a:pt x="3838" y="740"/>
                  </a:lnTo>
                  <a:lnTo>
                    <a:pt x="3718" y="770"/>
                  </a:lnTo>
                  <a:lnTo>
                    <a:pt x="3686" y="786"/>
                  </a:lnTo>
                  <a:lnTo>
                    <a:pt x="3654" y="802"/>
                  </a:lnTo>
                  <a:lnTo>
                    <a:pt x="3622" y="816"/>
                  </a:lnTo>
                  <a:lnTo>
                    <a:pt x="3586" y="830"/>
                  </a:lnTo>
                  <a:lnTo>
                    <a:pt x="3550" y="844"/>
                  </a:lnTo>
                  <a:lnTo>
                    <a:pt x="3514" y="860"/>
                  </a:lnTo>
                  <a:lnTo>
                    <a:pt x="3480" y="876"/>
                  </a:lnTo>
                  <a:lnTo>
                    <a:pt x="3446" y="896"/>
                  </a:lnTo>
                  <a:lnTo>
                    <a:pt x="3382" y="934"/>
                  </a:lnTo>
                  <a:lnTo>
                    <a:pt x="3320" y="974"/>
                  </a:lnTo>
                  <a:lnTo>
                    <a:pt x="3280" y="998"/>
                  </a:lnTo>
                  <a:lnTo>
                    <a:pt x="3240" y="1020"/>
                  </a:lnTo>
                  <a:lnTo>
                    <a:pt x="3200" y="1044"/>
                  </a:lnTo>
                  <a:lnTo>
                    <a:pt x="3162" y="1070"/>
                  </a:lnTo>
                  <a:lnTo>
                    <a:pt x="3056" y="1162"/>
                  </a:lnTo>
                  <a:lnTo>
                    <a:pt x="3050" y="1168"/>
                  </a:lnTo>
                  <a:lnTo>
                    <a:pt x="3046" y="1176"/>
                  </a:lnTo>
                  <a:lnTo>
                    <a:pt x="3042" y="1182"/>
                  </a:lnTo>
                  <a:lnTo>
                    <a:pt x="3038" y="1186"/>
                  </a:lnTo>
                  <a:lnTo>
                    <a:pt x="3006" y="1204"/>
                  </a:lnTo>
                  <a:lnTo>
                    <a:pt x="2976" y="1224"/>
                  </a:lnTo>
                  <a:lnTo>
                    <a:pt x="2916" y="1268"/>
                  </a:lnTo>
                  <a:lnTo>
                    <a:pt x="2778" y="1388"/>
                  </a:lnTo>
                  <a:lnTo>
                    <a:pt x="2764" y="1402"/>
                  </a:lnTo>
                  <a:lnTo>
                    <a:pt x="2750" y="1418"/>
                  </a:lnTo>
                  <a:lnTo>
                    <a:pt x="2734" y="1432"/>
                  </a:lnTo>
                  <a:lnTo>
                    <a:pt x="2724" y="1438"/>
                  </a:lnTo>
                  <a:lnTo>
                    <a:pt x="2716" y="1442"/>
                  </a:lnTo>
                  <a:lnTo>
                    <a:pt x="2704" y="1438"/>
                  </a:lnTo>
                  <a:lnTo>
                    <a:pt x="2702" y="1432"/>
                  </a:lnTo>
                  <a:lnTo>
                    <a:pt x="2722" y="1408"/>
                  </a:lnTo>
                  <a:lnTo>
                    <a:pt x="2742" y="1382"/>
                  </a:lnTo>
                  <a:lnTo>
                    <a:pt x="2760" y="1352"/>
                  </a:lnTo>
                  <a:lnTo>
                    <a:pt x="2778" y="1322"/>
                  </a:lnTo>
                  <a:lnTo>
                    <a:pt x="2810" y="1258"/>
                  </a:lnTo>
                  <a:lnTo>
                    <a:pt x="2842" y="1200"/>
                  </a:lnTo>
                  <a:lnTo>
                    <a:pt x="2876" y="1134"/>
                  </a:lnTo>
                  <a:lnTo>
                    <a:pt x="2910" y="1062"/>
                  </a:lnTo>
                  <a:lnTo>
                    <a:pt x="2942" y="988"/>
                  </a:lnTo>
                  <a:lnTo>
                    <a:pt x="2970" y="908"/>
                  </a:lnTo>
                  <a:lnTo>
                    <a:pt x="2998" y="828"/>
                  </a:lnTo>
                  <a:lnTo>
                    <a:pt x="3022" y="746"/>
                  </a:lnTo>
                  <a:lnTo>
                    <a:pt x="3044" y="666"/>
                  </a:lnTo>
                  <a:lnTo>
                    <a:pt x="3062" y="584"/>
                  </a:lnTo>
                  <a:lnTo>
                    <a:pt x="3066" y="562"/>
                  </a:lnTo>
                  <a:lnTo>
                    <a:pt x="3068" y="538"/>
                  </a:lnTo>
                  <a:lnTo>
                    <a:pt x="3070" y="510"/>
                  </a:lnTo>
                  <a:lnTo>
                    <a:pt x="3068" y="482"/>
                  </a:lnTo>
                  <a:lnTo>
                    <a:pt x="3064" y="424"/>
                  </a:lnTo>
                  <a:lnTo>
                    <a:pt x="3054" y="368"/>
                  </a:lnTo>
                  <a:lnTo>
                    <a:pt x="3040" y="312"/>
                  </a:lnTo>
                  <a:lnTo>
                    <a:pt x="3034" y="288"/>
                  </a:lnTo>
                  <a:lnTo>
                    <a:pt x="3024" y="266"/>
                  </a:lnTo>
                  <a:lnTo>
                    <a:pt x="3016" y="246"/>
                  </a:lnTo>
                  <a:lnTo>
                    <a:pt x="3008" y="228"/>
                  </a:lnTo>
                  <a:lnTo>
                    <a:pt x="2998" y="216"/>
                  </a:lnTo>
                  <a:lnTo>
                    <a:pt x="2988" y="206"/>
                  </a:lnTo>
                  <a:lnTo>
                    <a:pt x="2980" y="202"/>
                  </a:lnTo>
                  <a:lnTo>
                    <a:pt x="2970" y="202"/>
                  </a:lnTo>
                  <a:lnTo>
                    <a:pt x="2948" y="202"/>
                  </a:lnTo>
                  <a:lnTo>
                    <a:pt x="2948" y="178"/>
                  </a:lnTo>
                  <a:lnTo>
                    <a:pt x="2940" y="178"/>
                  </a:lnTo>
                  <a:lnTo>
                    <a:pt x="2936" y="178"/>
                  </a:lnTo>
                  <a:lnTo>
                    <a:pt x="2920" y="176"/>
                  </a:lnTo>
                  <a:lnTo>
                    <a:pt x="2896" y="192"/>
                  </a:lnTo>
                  <a:lnTo>
                    <a:pt x="2886" y="192"/>
                  </a:lnTo>
                  <a:lnTo>
                    <a:pt x="2886" y="168"/>
                  </a:lnTo>
                  <a:lnTo>
                    <a:pt x="2876" y="168"/>
                  </a:lnTo>
                  <a:lnTo>
                    <a:pt x="2866" y="168"/>
                  </a:lnTo>
                  <a:lnTo>
                    <a:pt x="2846" y="174"/>
                  </a:lnTo>
                  <a:lnTo>
                    <a:pt x="2802" y="170"/>
                  </a:lnTo>
                  <a:lnTo>
                    <a:pt x="2778" y="176"/>
                  </a:lnTo>
                  <a:lnTo>
                    <a:pt x="2756" y="182"/>
                  </a:lnTo>
                  <a:lnTo>
                    <a:pt x="2736" y="192"/>
                  </a:lnTo>
                  <a:lnTo>
                    <a:pt x="2714" y="202"/>
                  </a:lnTo>
                  <a:lnTo>
                    <a:pt x="2696" y="214"/>
                  </a:lnTo>
                  <a:lnTo>
                    <a:pt x="2678" y="226"/>
                  </a:lnTo>
                  <a:lnTo>
                    <a:pt x="2662" y="238"/>
                  </a:lnTo>
                  <a:lnTo>
                    <a:pt x="2646" y="252"/>
                  </a:lnTo>
                  <a:lnTo>
                    <a:pt x="2604" y="294"/>
                  </a:lnTo>
                  <a:lnTo>
                    <a:pt x="2582" y="314"/>
                  </a:lnTo>
                  <a:lnTo>
                    <a:pt x="2564" y="336"/>
                  </a:lnTo>
                  <a:lnTo>
                    <a:pt x="2548" y="360"/>
                  </a:lnTo>
                  <a:lnTo>
                    <a:pt x="2532" y="382"/>
                  </a:lnTo>
                  <a:lnTo>
                    <a:pt x="2506" y="430"/>
                  </a:lnTo>
                  <a:lnTo>
                    <a:pt x="2480" y="482"/>
                  </a:lnTo>
                  <a:lnTo>
                    <a:pt x="2458" y="536"/>
                  </a:lnTo>
                  <a:lnTo>
                    <a:pt x="2414" y="646"/>
                  </a:lnTo>
                  <a:lnTo>
                    <a:pt x="2394" y="700"/>
                  </a:lnTo>
                  <a:lnTo>
                    <a:pt x="2372" y="754"/>
                  </a:lnTo>
                  <a:lnTo>
                    <a:pt x="2364" y="772"/>
                  </a:lnTo>
                  <a:lnTo>
                    <a:pt x="2358" y="794"/>
                  </a:lnTo>
                  <a:lnTo>
                    <a:pt x="2344" y="842"/>
                  </a:lnTo>
                  <a:lnTo>
                    <a:pt x="2338" y="866"/>
                  </a:lnTo>
                  <a:lnTo>
                    <a:pt x="2330" y="888"/>
                  </a:lnTo>
                  <a:lnTo>
                    <a:pt x="2320" y="906"/>
                  </a:lnTo>
                  <a:lnTo>
                    <a:pt x="2310" y="920"/>
                  </a:lnTo>
                  <a:lnTo>
                    <a:pt x="2308" y="924"/>
                  </a:lnTo>
                  <a:lnTo>
                    <a:pt x="2310" y="762"/>
                  </a:lnTo>
                  <a:lnTo>
                    <a:pt x="2318" y="396"/>
                  </a:lnTo>
                  <a:lnTo>
                    <a:pt x="2322" y="362"/>
                  </a:lnTo>
                  <a:lnTo>
                    <a:pt x="2326" y="324"/>
                  </a:lnTo>
                  <a:lnTo>
                    <a:pt x="2326" y="288"/>
                  </a:lnTo>
                  <a:lnTo>
                    <a:pt x="2322" y="250"/>
                  </a:lnTo>
                  <a:lnTo>
                    <a:pt x="2320" y="228"/>
                  </a:lnTo>
                  <a:lnTo>
                    <a:pt x="2318" y="206"/>
                  </a:lnTo>
                  <a:lnTo>
                    <a:pt x="2318" y="160"/>
                  </a:lnTo>
                  <a:lnTo>
                    <a:pt x="2318" y="138"/>
                  </a:lnTo>
                  <a:lnTo>
                    <a:pt x="2316" y="116"/>
                  </a:lnTo>
                  <a:lnTo>
                    <a:pt x="2310" y="98"/>
                  </a:lnTo>
                  <a:lnTo>
                    <a:pt x="2302" y="82"/>
                  </a:lnTo>
                  <a:lnTo>
                    <a:pt x="2292" y="68"/>
                  </a:lnTo>
                  <a:lnTo>
                    <a:pt x="2278" y="58"/>
                  </a:lnTo>
                  <a:lnTo>
                    <a:pt x="2264" y="48"/>
                  </a:lnTo>
                  <a:lnTo>
                    <a:pt x="2246" y="38"/>
                  </a:lnTo>
                  <a:lnTo>
                    <a:pt x="2228" y="30"/>
                  </a:lnTo>
                  <a:lnTo>
                    <a:pt x="2210" y="24"/>
                  </a:lnTo>
                  <a:lnTo>
                    <a:pt x="2174" y="12"/>
                  </a:lnTo>
                  <a:lnTo>
                    <a:pt x="2168" y="12"/>
                  </a:lnTo>
                  <a:lnTo>
                    <a:pt x="2162" y="12"/>
                  </a:lnTo>
                  <a:lnTo>
                    <a:pt x="2150" y="16"/>
                  </a:lnTo>
                  <a:lnTo>
                    <a:pt x="2142" y="20"/>
                  </a:lnTo>
                  <a:lnTo>
                    <a:pt x="2138" y="20"/>
                  </a:lnTo>
                  <a:lnTo>
                    <a:pt x="2134" y="20"/>
                  </a:lnTo>
                  <a:lnTo>
                    <a:pt x="2118" y="8"/>
                  </a:lnTo>
                  <a:lnTo>
                    <a:pt x="2056" y="0"/>
                  </a:lnTo>
                  <a:lnTo>
                    <a:pt x="2036" y="8"/>
                  </a:lnTo>
                  <a:lnTo>
                    <a:pt x="2016" y="16"/>
                  </a:lnTo>
                  <a:lnTo>
                    <a:pt x="1992" y="22"/>
                  </a:lnTo>
                  <a:lnTo>
                    <a:pt x="1968" y="26"/>
                  </a:lnTo>
                  <a:lnTo>
                    <a:pt x="1946" y="32"/>
                  </a:lnTo>
                  <a:lnTo>
                    <a:pt x="1924" y="38"/>
                  </a:lnTo>
                  <a:lnTo>
                    <a:pt x="1902" y="44"/>
                  </a:lnTo>
                  <a:lnTo>
                    <a:pt x="1884" y="54"/>
                  </a:lnTo>
                  <a:lnTo>
                    <a:pt x="1860" y="74"/>
                  </a:lnTo>
                  <a:lnTo>
                    <a:pt x="1838" y="94"/>
                  </a:lnTo>
                  <a:lnTo>
                    <a:pt x="1818" y="120"/>
                  </a:lnTo>
                  <a:lnTo>
                    <a:pt x="1800" y="146"/>
                  </a:lnTo>
                  <a:lnTo>
                    <a:pt x="1784" y="174"/>
                  </a:lnTo>
                  <a:lnTo>
                    <a:pt x="1770" y="206"/>
                  </a:lnTo>
                  <a:lnTo>
                    <a:pt x="1756" y="238"/>
                  </a:lnTo>
                  <a:lnTo>
                    <a:pt x="1746" y="274"/>
                  </a:lnTo>
                  <a:lnTo>
                    <a:pt x="1736" y="310"/>
                  </a:lnTo>
                  <a:lnTo>
                    <a:pt x="1728" y="348"/>
                  </a:lnTo>
                  <a:lnTo>
                    <a:pt x="1722" y="386"/>
                  </a:lnTo>
                  <a:lnTo>
                    <a:pt x="1716" y="426"/>
                  </a:lnTo>
                  <a:lnTo>
                    <a:pt x="1714" y="468"/>
                  </a:lnTo>
                  <a:lnTo>
                    <a:pt x="1710" y="508"/>
                  </a:lnTo>
                  <a:lnTo>
                    <a:pt x="1710" y="592"/>
                  </a:lnTo>
                  <a:lnTo>
                    <a:pt x="1706" y="592"/>
                  </a:lnTo>
                  <a:lnTo>
                    <a:pt x="1666" y="480"/>
                  </a:lnTo>
                  <a:lnTo>
                    <a:pt x="1642" y="418"/>
                  </a:lnTo>
                  <a:lnTo>
                    <a:pt x="1616" y="356"/>
                  </a:lnTo>
                  <a:lnTo>
                    <a:pt x="1602" y="326"/>
                  </a:lnTo>
                  <a:lnTo>
                    <a:pt x="1586" y="298"/>
                  </a:lnTo>
                  <a:lnTo>
                    <a:pt x="1568" y="272"/>
                  </a:lnTo>
                  <a:lnTo>
                    <a:pt x="1552" y="248"/>
                  </a:lnTo>
                  <a:lnTo>
                    <a:pt x="1532" y="226"/>
                  </a:lnTo>
                  <a:lnTo>
                    <a:pt x="1512" y="208"/>
                  </a:lnTo>
                  <a:lnTo>
                    <a:pt x="1492" y="192"/>
                  </a:lnTo>
                  <a:lnTo>
                    <a:pt x="1470" y="182"/>
                  </a:lnTo>
                  <a:lnTo>
                    <a:pt x="1458" y="184"/>
                  </a:lnTo>
                  <a:lnTo>
                    <a:pt x="1450" y="190"/>
                  </a:lnTo>
                  <a:lnTo>
                    <a:pt x="1444" y="196"/>
                  </a:lnTo>
                  <a:lnTo>
                    <a:pt x="1434" y="200"/>
                  </a:lnTo>
                  <a:lnTo>
                    <a:pt x="1430" y="202"/>
                  </a:lnTo>
                  <a:lnTo>
                    <a:pt x="1426" y="202"/>
                  </a:lnTo>
                  <a:lnTo>
                    <a:pt x="1414" y="204"/>
                  </a:lnTo>
                  <a:lnTo>
                    <a:pt x="1402" y="188"/>
                  </a:lnTo>
                  <a:lnTo>
                    <a:pt x="1382" y="192"/>
                  </a:lnTo>
                  <a:lnTo>
                    <a:pt x="1374" y="192"/>
                  </a:lnTo>
                  <a:lnTo>
                    <a:pt x="1366" y="190"/>
                  </a:lnTo>
                  <a:lnTo>
                    <a:pt x="1362" y="198"/>
                  </a:lnTo>
                  <a:lnTo>
                    <a:pt x="1354" y="202"/>
                  </a:lnTo>
                  <a:lnTo>
                    <a:pt x="1352" y="200"/>
                  </a:lnTo>
                  <a:lnTo>
                    <a:pt x="1350" y="194"/>
                  </a:lnTo>
                  <a:lnTo>
                    <a:pt x="1330" y="202"/>
                  </a:lnTo>
                  <a:lnTo>
                    <a:pt x="1312" y="212"/>
                  </a:lnTo>
                  <a:lnTo>
                    <a:pt x="1296" y="222"/>
                  </a:lnTo>
                  <a:lnTo>
                    <a:pt x="1282" y="236"/>
                  </a:lnTo>
                  <a:lnTo>
                    <a:pt x="1268" y="248"/>
                  </a:lnTo>
                  <a:lnTo>
                    <a:pt x="1256" y="264"/>
                  </a:lnTo>
                  <a:lnTo>
                    <a:pt x="1232" y="294"/>
                  </a:lnTo>
                  <a:lnTo>
                    <a:pt x="1216" y="320"/>
                  </a:lnTo>
                  <a:lnTo>
                    <a:pt x="1202" y="346"/>
                  </a:lnTo>
                  <a:lnTo>
                    <a:pt x="1188" y="374"/>
                  </a:lnTo>
                  <a:lnTo>
                    <a:pt x="1178" y="404"/>
                  </a:lnTo>
                  <a:lnTo>
                    <a:pt x="1174" y="492"/>
                  </a:lnTo>
                  <a:lnTo>
                    <a:pt x="1170" y="514"/>
                  </a:lnTo>
                  <a:lnTo>
                    <a:pt x="1170" y="534"/>
                  </a:lnTo>
                  <a:lnTo>
                    <a:pt x="1170" y="556"/>
                  </a:lnTo>
                  <a:lnTo>
                    <a:pt x="1172" y="578"/>
                  </a:lnTo>
                  <a:lnTo>
                    <a:pt x="1178" y="620"/>
                  </a:lnTo>
                  <a:lnTo>
                    <a:pt x="1188" y="662"/>
                  </a:lnTo>
                  <a:lnTo>
                    <a:pt x="1200" y="702"/>
                  </a:lnTo>
                  <a:lnTo>
                    <a:pt x="1214" y="740"/>
                  </a:lnTo>
                  <a:lnTo>
                    <a:pt x="1236" y="808"/>
                  </a:lnTo>
                  <a:lnTo>
                    <a:pt x="1278" y="958"/>
                  </a:lnTo>
                  <a:lnTo>
                    <a:pt x="1278" y="980"/>
                  </a:lnTo>
                  <a:lnTo>
                    <a:pt x="1270" y="978"/>
                  </a:lnTo>
                  <a:lnTo>
                    <a:pt x="1264" y="974"/>
                  </a:lnTo>
                  <a:lnTo>
                    <a:pt x="1250" y="964"/>
                  </a:lnTo>
                  <a:lnTo>
                    <a:pt x="1238" y="948"/>
                  </a:lnTo>
                  <a:lnTo>
                    <a:pt x="1224" y="932"/>
                  </a:lnTo>
                  <a:lnTo>
                    <a:pt x="1200" y="896"/>
                  </a:lnTo>
                  <a:lnTo>
                    <a:pt x="1182" y="868"/>
                  </a:lnTo>
                  <a:lnTo>
                    <a:pt x="1154" y="832"/>
                  </a:lnTo>
                  <a:lnTo>
                    <a:pt x="1118" y="788"/>
                  </a:lnTo>
                  <a:lnTo>
                    <a:pt x="1098" y="764"/>
                  </a:lnTo>
                  <a:lnTo>
                    <a:pt x="1076" y="742"/>
                  </a:lnTo>
                  <a:lnTo>
                    <a:pt x="1052" y="718"/>
                  </a:lnTo>
                  <a:lnTo>
                    <a:pt x="1026" y="698"/>
                  </a:lnTo>
                  <a:lnTo>
                    <a:pt x="1000" y="676"/>
                  </a:lnTo>
                  <a:lnTo>
                    <a:pt x="972" y="660"/>
                  </a:lnTo>
                  <a:lnTo>
                    <a:pt x="942" y="644"/>
                  </a:lnTo>
                  <a:lnTo>
                    <a:pt x="914" y="632"/>
                  </a:lnTo>
                  <a:lnTo>
                    <a:pt x="882" y="624"/>
                  </a:lnTo>
                  <a:lnTo>
                    <a:pt x="852" y="620"/>
                  </a:lnTo>
                  <a:lnTo>
                    <a:pt x="836" y="620"/>
                  </a:lnTo>
                  <a:lnTo>
                    <a:pt x="820" y="620"/>
                  </a:lnTo>
                  <a:lnTo>
                    <a:pt x="804" y="622"/>
                  </a:lnTo>
                  <a:lnTo>
                    <a:pt x="788" y="626"/>
                  </a:lnTo>
                  <a:lnTo>
                    <a:pt x="782" y="630"/>
                  </a:lnTo>
                  <a:lnTo>
                    <a:pt x="778" y="634"/>
                  </a:lnTo>
                  <a:lnTo>
                    <a:pt x="772" y="644"/>
                  </a:lnTo>
                  <a:lnTo>
                    <a:pt x="760" y="666"/>
                  </a:lnTo>
                  <a:lnTo>
                    <a:pt x="746" y="660"/>
                  </a:lnTo>
                  <a:lnTo>
                    <a:pt x="740" y="684"/>
                  </a:lnTo>
                  <a:lnTo>
                    <a:pt x="714" y="678"/>
                  </a:lnTo>
                  <a:lnTo>
                    <a:pt x="712" y="688"/>
                  </a:lnTo>
                  <a:lnTo>
                    <a:pt x="710" y="698"/>
                  </a:lnTo>
                  <a:lnTo>
                    <a:pt x="702" y="716"/>
                  </a:lnTo>
                  <a:lnTo>
                    <a:pt x="692" y="736"/>
                  </a:lnTo>
                  <a:lnTo>
                    <a:pt x="688" y="746"/>
                  </a:lnTo>
                  <a:lnTo>
                    <a:pt x="686" y="756"/>
                  </a:lnTo>
                  <a:lnTo>
                    <a:pt x="694" y="800"/>
                  </a:lnTo>
                  <a:lnTo>
                    <a:pt x="690" y="840"/>
                  </a:lnTo>
                  <a:lnTo>
                    <a:pt x="704" y="914"/>
                  </a:lnTo>
                  <a:lnTo>
                    <a:pt x="712" y="932"/>
                  </a:lnTo>
                  <a:lnTo>
                    <a:pt x="722" y="950"/>
                  </a:lnTo>
                  <a:lnTo>
                    <a:pt x="732" y="964"/>
                  </a:lnTo>
                  <a:lnTo>
                    <a:pt x="744" y="980"/>
                  </a:lnTo>
                  <a:lnTo>
                    <a:pt x="766" y="1008"/>
                  </a:lnTo>
                  <a:lnTo>
                    <a:pt x="778" y="1022"/>
                  </a:lnTo>
                  <a:lnTo>
                    <a:pt x="788" y="1038"/>
                  </a:lnTo>
                  <a:lnTo>
                    <a:pt x="802" y="1100"/>
                  </a:lnTo>
                  <a:lnTo>
                    <a:pt x="904" y="1252"/>
                  </a:lnTo>
                  <a:lnTo>
                    <a:pt x="934" y="1286"/>
                  </a:lnTo>
                  <a:lnTo>
                    <a:pt x="964" y="1316"/>
                  </a:lnTo>
                  <a:lnTo>
                    <a:pt x="998" y="1346"/>
                  </a:lnTo>
                  <a:lnTo>
                    <a:pt x="1032" y="1372"/>
                  </a:lnTo>
                  <a:lnTo>
                    <a:pt x="1088" y="1406"/>
                  </a:lnTo>
                  <a:lnTo>
                    <a:pt x="1040" y="1398"/>
                  </a:lnTo>
                  <a:lnTo>
                    <a:pt x="992" y="1386"/>
                  </a:lnTo>
                  <a:lnTo>
                    <a:pt x="944" y="1372"/>
                  </a:lnTo>
                  <a:lnTo>
                    <a:pt x="896" y="1360"/>
                  </a:lnTo>
                  <a:lnTo>
                    <a:pt x="802" y="1330"/>
                  </a:lnTo>
                  <a:lnTo>
                    <a:pt x="756" y="1318"/>
                  </a:lnTo>
                  <a:lnTo>
                    <a:pt x="708" y="1304"/>
                  </a:lnTo>
                  <a:lnTo>
                    <a:pt x="682" y="1298"/>
                  </a:lnTo>
                  <a:lnTo>
                    <a:pt x="654" y="1294"/>
                  </a:lnTo>
                  <a:lnTo>
                    <a:pt x="596" y="1286"/>
                  </a:lnTo>
                  <a:lnTo>
                    <a:pt x="538" y="1280"/>
                  </a:lnTo>
                  <a:lnTo>
                    <a:pt x="480" y="1272"/>
                  </a:lnTo>
                  <a:lnTo>
                    <a:pt x="398" y="1264"/>
                  </a:lnTo>
                  <a:lnTo>
                    <a:pt x="352" y="1246"/>
                  </a:lnTo>
                  <a:lnTo>
                    <a:pt x="292" y="1242"/>
                  </a:lnTo>
                  <a:lnTo>
                    <a:pt x="274" y="1236"/>
                  </a:lnTo>
                  <a:lnTo>
                    <a:pt x="252" y="1230"/>
                  </a:lnTo>
                  <a:lnTo>
                    <a:pt x="228" y="1222"/>
                  </a:lnTo>
                  <a:lnTo>
                    <a:pt x="204" y="1216"/>
                  </a:lnTo>
                  <a:lnTo>
                    <a:pt x="182" y="1214"/>
                  </a:lnTo>
                  <a:lnTo>
                    <a:pt x="172" y="1214"/>
                  </a:lnTo>
                  <a:lnTo>
                    <a:pt x="162" y="1218"/>
                  </a:lnTo>
                  <a:lnTo>
                    <a:pt x="154" y="1222"/>
                  </a:lnTo>
                  <a:lnTo>
                    <a:pt x="146" y="1228"/>
                  </a:lnTo>
                  <a:lnTo>
                    <a:pt x="142" y="1236"/>
                  </a:lnTo>
                  <a:lnTo>
                    <a:pt x="138" y="1248"/>
                  </a:lnTo>
                  <a:lnTo>
                    <a:pt x="130" y="1244"/>
                  </a:lnTo>
                  <a:lnTo>
                    <a:pt x="124" y="1240"/>
                  </a:lnTo>
                  <a:lnTo>
                    <a:pt x="118" y="1238"/>
                  </a:lnTo>
                  <a:lnTo>
                    <a:pt x="110" y="1240"/>
                  </a:lnTo>
                  <a:lnTo>
                    <a:pt x="106" y="1246"/>
                  </a:lnTo>
                  <a:lnTo>
                    <a:pt x="104" y="1252"/>
                  </a:lnTo>
                  <a:lnTo>
                    <a:pt x="102" y="1260"/>
                  </a:lnTo>
                  <a:lnTo>
                    <a:pt x="104" y="1268"/>
                  </a:lnTo>
                  <a:lnTo>
                    <a:pt x="108" y="1284"/>
                  </a:lnTo>
                  <a:lnTo>
                    <a:pt x="116" y="1302"/>
                  </a:lnTo>
                  <a:lnTo>
                    <a:pt x="128" y="1320"/>
                  </a:lnTo>
                  <a:lnTo>
                    <a:pt x="138" y="1336"/>
                  </a:lnTo>
                  <a:lnTo>
                    <a:pt x="152" y="1356"/>
                  </a:lnTo>
                  <a:lnTo>
                    <a:pt x="180" y="1394"/>
                  </a:lnTo>
                  <a:lnTo>
                    <a:pt x="210" y="1430"/>
                  </a:lnTo>
                  <a:lnTo>
                    <a:pt x="242" y="1464"/>
                  </a:lnTo>
                  <a:lnTo>
                    <a:pt x="278" y="1496"/>
                  </a:lnTo>
                  <a:lnTo>
                    <a:pt x="314" y="1526"/>
                  </a:lnTo>
                  <a:lnTo>
                    <a:pt x="354" y="1554"/>
                  </a:lnTo>
                  <a:lnTo>
                    <a:pt x="394" y="1580"/>
                  </a:lnTo>
                  <a:lnTo>
                    <a:pt x="436" y="1602"/>
                  </a:lnTo>
                  <a:lnTo>
                    <a:pt x="510" y="1636"/>
                  </a:lnTo>
                  <a:lnTo>
                    <a:pt x="552" y="1652"/>
                  </a:lnTo>
                  <a:lnTo>
                    <a:pt x="564" y="1658"/>
                  </a:lnTo>
                  <a:lnTo>
                    <a:pt x="570" y="1658"/>
                  </a:lnTo>
                  <a:lnTo>
                    <a:pt x="576" y="1666"/>
                  </a:lnTo>
                  <a:lnTo>
                    <a:pt x="584" y="1672"/>
                  </a:lnTo>
                  <a:lnTo>
                    <a:pt x="602" y="1688"/>
                  </a:lnTo>
                  <a:lnTo>
                    <a:pt x="622" y="1700"/>
                  </a:lnTo>
                  <a:lnTo>
                    <a:pt x="640" y="1714"/>
                  </a:lnTo>
                  <a:lnTo>
                    <a:pt x="684" y="1750"/>
                  </a:lnTo>
                  <a:lnTo>
                    <a:pt x="706" y="1770"/>
                  </a:lnTo>
                  <a:lnTo>
                    <a:pt x="730" y="1790"/>
                  </a:lnTo>
                  <a:lnTo>
                    <a:pt x="754" y="1806"/>
                  </a:lnTo>
                  <a:lnTo>
                    <a:pt x="782" y="1822"/>
                  </a:lnTo>
                  <a:lnTo>
                    <a:pt x="810" y="1834"/>
                  </a:lnTo>
                  <a:lnTo>
                    <a:pt x="826" y="1838"/>
                  </a:lnTo>
                  <a:lnTo>
                    <a:pt x="842" y="1842"/>
                  </a:lnTo>
                  <a:lnTo>
                    <a:pt x="832" y="1846"/>
                  </a:lnTo>
                  <a:lnTo>
                    <a:pt x="822" y="1848"/>
                  </a:lnTo>
                  <a:lnTo>
                    <a:pt x="798" y="1852"/>
                  </a:lnTo>
                  <a:lnTo>
                    <a:pt x="762" y="1858"/>
                  </a:lnTo>
                  <a:lnTo>
                    <a:pt x="724" y="1862"/>
                  </a:lnTo>
                  <a:lnTo>
                    <a:pt x="686" y="1866"/>
                  </a:lnTo>
                  <a:lnTo>
                    <a:pt x="648" y="1866"/>
                  </a:lnTo>
                  <a:lnTo>
                    <a:pt x="570" y="1864"/>
                  </a:lnTo>
                  <a:lnTo>
                    <a:pt x="492" y="1860"/>
                  </a:lnTo>
                  <a:lnTo>
                    <a:pt x="462" y="1858"/>
                  </a:lnTo>
                  <a:lnTo>
                    <a:pt x="430" y="1860"/>
                  </a:lnTo>
                  <a:lnTo>
                    <a:pt x="398" y="1864"/>
                  </a:lnTo>
                  <a:lnTo>
                    <a:pt x="364" y="1870"/>
                  </a:lnTo>
                  <a:lnTo>
                    <a:pt x="332" y="1876"/>
                  </a:lnTo>
                  <a:lnTo>
                    <a:pt x="300" y="1886"/>
                  </a:lnTo>
                  <a:lnTo>
                    <a:pt x="268" y="1896"/>
                  </a:lnTo>
                  <a:lnTo>
                    <a:pt x="238" y="1910"/>
                  </a:lnTo>
                  <a:lnTo>
                    <a:pt x="208" y="1922"/>
                  </a:lnTo>
                  <a:lnTo>
                    <a:pt x="180" y="1936"/>
                  </a:lnTo>
                  <a:lnTo>
                    <a:pt x="152" y="1952"/>
                  </a:lnTo>
                  <a:lnTo>
                    <a:pt x="128" y="1968"/>
                  </a:lnTo>
                  <a:lnTo>
                    <a:pt x="106" y="1984"/>
                  </a:lnTo>
                  <a:lnTo>
                    <a:pt x="86" y="2002"/>
                  </a:lnTo>
                  <a:lnTo>
                    <a:pt x="68" y="2018"/>
                  </a:lnTo>
                  <a:lnTo>
                    <a:pt x="54" y="2036"/>
                  </a:lnTo>
                  <a:lnTo>
                    <a:pt x="44" y="2054"/>
                  </a:lnTo>
                  <a:lnTo>
                    <a:pt x="36" y="2072"/>
                  </a:lnTo>
                  <a:lnTo>
                    <a:pt x="26" y="2112"/>
                  </a:lnTo>
                  <a:lnTo>
                    <a:pt x="16" y="2146"/>
                  </a:lnTo>
                  <a:lnTo>
                    <a:pt x="6" y="2192"/>
                  </a:lnTo>
                  <a:lnTo>
                    <a:pt x="2" y="2216"/>
                  </a:lnTo>
                  <a:lnTo>
                    <a:pt x="0" y="2238"/>
                  </a:lnTo>
                  <a:lnTo>
                    <a:pt x="0" y="2258"/>
                  </a:lnTo>
                  <a:lnTo>
                    <a:pt x="2" y="2268"/>
                  </a:lnTo>
                  <a:lnTo>
                    <a:pt x="4" y="2274"/>
                  </a:lnTo>
                  <a:lnTo>
                    <a:pt x="8" y="2278"/>
                  </a:lnTo>
                  <a:lnTo>
                    <a:pt x="10" y="2280"/>
                  </a:lnTo>
                  <a:lnTo>
                    <a:pt x="20" y="2282"/>
                  </a:lnTo>
                  <a:lnTo>
                    <a:pt x="16" y="2292"/>
                  </a:lnTo>
                  <a:lnTo>
                    <a:pt x="14" y="2300"/>
                  </a:lnTo>
                  <a:lnTo>
                    <a:pt x="14" y="2308"/>
                  </a:lnTo>
                  <a:lnTo>
                    <a:pt x="16" y="2314"/>
                  </a:lnTo>
                  <a:lnTo>
                    <a:pt x="20" y="2320"/>
                  </a:lnTo>
                  <a:lnTo>
                    <a:pt x="24" y="2326"/>
                  </a:lnTo>
                  <a:lnTo>
                    <a:pt x="34" y="2338"/>
                  </a:lnTo>
                  <a:lnTo>
                    <a:pt x="22" y="2420"/>
                  </a:lnTo>
                  <a:lnTo>
                    <a:pt x="106" y="2438"/>
                  </a:lnTo>
                  <a:lnTo>
                    <a:pt x="214" y="2442"/>
                  </a:lnTo>
                  <a:lnTo>
                    <a:pt x="256" y="2448"/>
                  </a:lnTo>
                  <a:lnTo>
                    <a:pt x="300" y="2450"/>
                  </a:lnTo>
                  <a:lnTo>
                    <a:pt x="342" y="2452"/>
                  </a:lnTo>
                  <a:lnTo>
                    <a:pt x="386" y="2452"/>
                  </a:lnTo>
                  <a:lnTo>
                    <a:pt x="472" y="2450"/>
                  </a:lnTo>
                  <a:lnTo>
                    <a:pt x="564" y="2448"/>
                  </a:lnTo>
                  <a:lnTo>
                    <a:pt x="530" y="2460"/>
                  </a:lnTo>
                  <a:lnTo>
                    <a:pt x="490" y="2474"/>
                  </a:lnTo>
                  <a:lnTo>
                    <a:pt x="448" y="2492"/>
                  </a:lnTo>
                  <a:lnTo>
                    <a:pt x="404" y="2512"/>
                  </a:lnTo>
                  <a:lnTo>
                    <a:pt x="362" y="2534"/>
                  </a:lnTo>
                  <a:lnTo>
                    <a:pt x="322" y="2554"/>
                  </a:lnTo>
                  <a:lnTo>
                    <a:pt x="288" y="2576"/>
                  </a:lnTo>
                  <a:lnTo>
                    <a:pt x="260" y="2594"/>
                  </a:lnTo>
                  <a:lnTo>
                    <a:pt x="212" y="2640"/>
                  </a:lnTo>
                  <a:lnTo>
                    <a:pt x="168" y="2670"/>
                  </a:lnTo>
                  <a:lnTo>
                    <a:pt x="146" y="2688"/>
                  </a:lnTo>
                  <a:lnTo>
                    <a:pt x="126" y="2706"/>
                  </a:lnTo>
                  <a:lnTo>
                    <a:pt x="106" y="2726"/>
                  </a:lnTo>
                  <a:lnTo>
                    <a:pt x="90" y="2748"/>
                  </a:lnTo>
                  <a:lnTo>
                    <a:pt x="76" y="2772"/>
                  </a:lnTo>
                  <a:lnTo>
                    <a:pt x="66" y="2798"/>
                  </a:lnTo>
                  <a:lnTo>
                    <a:pt x="58" y="2830"/>
                  </a:lnTo>
                  <a:lnTo>
                    <a:pt x="54" y="2866"/>
                  </a:lnTo>
                  <a:lnTo>
                    <a:pt x="54" y="2886"/>
                  </a:lnTo>
                  <a:lnTo>
                    <a:pt x="54" y="2904"/>
                  </a:lnTo>
                  <a:lnTo>
                    <a:pt x="56" y="2922"/>
                  </a:lnTo>
                  <a:lnTo>
                    <a:pt x="60" y="2938"/>
                  </a:lnTo>
                  <a:lnTo>
                    <a:pt x="64" y="2950"/>
                  </a:lnTo>
                  <a:lnTo>
                    <a:pt x="70" y="2958"/>
                  </a:lnTo>
                  <a:lnTo>
                    <a:pt x="82" y="2976"/>
                  </a:lnTo>
                  <a:lnTo>
                    <a:pt x="88" y="2984"/>
                  </a:lnTo>
                  <a:lnTo>
                    <a:pt x="90" y="2994"/>
                  </a:lnTo>
                  <a:lnTo>
                    <a:pt x="92" y="3006"/>
                  </a:lnTo>
                  <a:lnTo>
                    <a:pt x="88" y="3018"/>
                  </a:lnTo>
                  <a:lnTo>
                    <a:pt x="94" y="3022"/>
                  </a:lnTo>
                  <a:lnTo>
                    <a:pt x="98" y="3028"/>
                  </a:lnTo>
                  <a:lnTo>
                    <a:pt x="102" y="3034"/>
                  </a:lnTo>
                  <a:lnTo>
                    <a:pt x="106" y="3038"/>
                  </a:lnTo>
                  <a:lnTo>
                    <a:pt x="150" y="3052"/>
                  </a:lnTo>
                  <a:lnTo>
                    <a:pt x="154" y="3056"/>
                  </a:lnTo>
                  <a:lnTo>
                    <a:pt x="156" y="3060"/>
                  </a:lnTo>
                  <a:lnTo>
                    <a:pt x="156" y="3066"/>
                  </a:lnTo>
                  <a:lnTo>
                    <a:pt x="158" y="3072"/>
                  </a:lnTo>
                  <a:lnTo>
                    <a:pt x="208" y="3108"/>
                  </a:lnTo>
                  <a:lnTo>
                    <a:pt x="216" y="3110"/>
                  </a:lnTo>
                  <a:lnTo>
                    <a:pt x="226" y="3114"/>
                  </a:lnTo>
                  <a:lnTo>
                    <a:pt x="246" y="3116"/>
                  </a:lnTo>
                  <a:lnTo>
                    <a:pt x="266" y="3118"/>
                  </a:lnTo>
                  <a:lnTo>
                    <a:pt x="276" y="3122"/>
                  </a:lnTo>
                  <a:lnTo>
                    <a:pt x="282" y="3126"/>
                  </a:lnTo>
                  <a:lnTo>
                    <a:pt x="296" y="3148"/>
                  </a:lnTo>
                  <a:lnTo>
                    <a:pt x="312" y="3158"/>
                  </a:lnTo>
                  <a:lnTo>
                    <a:pt x="332" y="3168"/>
                  </a:lnTo>
                  <a:lnTo>
                    <a:pt x="358" y="3176"/>
                  </a:lnTo>
                  <a:lnTo>
                    <a:pt x="384" y="3182"/>
                  </a:lnTo>
                  <a:lnTo>
                    <a:pt x="412" y="3186"/>
                  </a:lnTo>
                  <a:lnTo>
                    <a:pt x="442" y="3188"/>
                  </a:lnTo>
                  <a:lnTo>
                    <a:pt x="470" y="3186"/>
                  </a:lnTo>
                  <a:lnTo>
                    <a:pt x="496" y="3182"/>
                  </a:lnTo>
                  <a:lnTo>
                    <a:pt x="524" y="3174"/>
                  </a:lnTo>
                  <a:lnTo>
                    <a:pt x="554" y="3166"/>
                  </a:lnTo>
                  <a:lnTo>
                    <a:pt x="612" y="3144"/>
                  </a:lnTo>
                  <a:lnTo>
                    <a:pt x="670" y="3120"/>
                  </a:lnTo>
                  <a:lnTo>
                    <a:pt x="724" y="3096"/>
                  </a:lnTo>
                  <a:lnTo>
                    <a:pt x="752" y="3082"/>
                  </a:lnTo>
                  <a:lnTo>
                    <a:pt x="784" y="3070"/>
                  </a:lnTo>
                  <a:lnTo>
                    <a:pt x="816" y="3058"/>
                  </a:lnTo>
                  <a:lnTo>
                    <a:pt x="834" y="3054"/>
                  </a:lnTo>
                  <a:lnTo>
                    <a:pt x="850" y="3052"/>
                  </a:lnTo>
                  <a:lnTo>
                    <a:pt x="850" y="3054"/>
                  </a:lnTo>
                  <a:lnTo>
                    <a:pt x="788" y="3136"/>
                  </a:lnTo>
                  <a:lnTo>
                    <a:pt x="726" y="3216"/>
                  </a:lnTo>
                  <a:lnTo>
                    <a:pt x="698" y="3258"/>
                  </a:lnTo>
                  <a:lnTo>
                    <a:pt x="670" y="3302"/>
                  </a:lnTo>
                  <a:lnTo>
                    <a:pt x="644" y="3348"/>
                  </a:lnTo>
                  <a:lnTo>
                    <a:pt x="620" y="3400"/>
                  </a:lnTo>
                  <a:lnTo>
                    <a:pt x="606" y="3438"/>
                  </a:lnTo>
                  <a:lnTo>
                    <a:pt x="598" y="3462"/>
                  </a:lnTo>
                  <a:lnTo>
                    <a:pt x="592" y="3486"/>
                  </a:lnTo>
                  <a:lnTo>
                    <a:pt x="588" y="3510"/>
                  </a:lnTo>
                  <a:lnTo>
                    <a:pt x="586" y="3536"/>
                  </a:lnTo>
                  <a:lnTo>
                    <a:pt x="586" y="3562"/>
                  </a:lnTo>
                  <a:lnTo>
                    <a:pt x="592" y="3588"/>
                  </a:lnTo>
                  <a:lnTo>
                    <a:pt x="596" y="3602"/>
                  </a:lnTo>
                  <a:lnTo>
                    <a:pt x="602" y="3614"/>
                  </a:lnTo>
                  <a:lnTo>
                    <a:pt x="614" y="3636"/>
                  </a:lnTo>
                  <a:lnTo>
                    <a:pt x="630" y="3656"/>
                  </a:lnTo>
                  <a:lnTo>
                    <a:pt x="644" y="3676"/>
                  </a:lnTo>
                  <a:lnTo>
                    <a:pt x="662" y="3704"/>
                  </a:lnTo>
                  <a:lnTo>
                    <a:pt x="682" y="3728"/>
                  </a:lnTo>
                  <a:lnTo>
                    <a:pt x="694" y="3740"/>
                  </a:lnTo>
                  <a:lnTo>
                    <a:pt x="706" y="3750"/>
                  </a:lnTo>
                  <a:lnTo>
                    <a:pt x="720" y="3758"/>
                  </a:lnTo>
                  <a:lnTo>
                    <a:pt x="736" y="3766"/>
                  </a:lnTo>
                  <a:lnTo>
                    <a:pt x="742" y="3792"/>
                  </a:lnTo>
                  <a:lnTo>
                    <a:pt x="746" y="3804"/>
                  </a:lnTo>
                  <a:lnTo>
                    <a:pt x="752" y="3814"/>
                  </a:lnTo>
                  <a:lnTo>
                    <a:pt x="758" y="3824"/>
                  </a:lnTo>
                  <a:lnTo>
                    <a:pt x="768" y="3830"/>
                  </a:lnTo>
                  <a:lnTo>
                    <a:pt x="780" y="3834"/>
                  </a:lnTo>
                  <a:lnTo>
                    <a:pt x="796" y="3836"/>
                  </a:lnTo>
                  <a:lnTo>
                    <a:pt x="804" y="3856"/>
                  </a:lnTo>
                  <a:lnTo>
                    <a:pt x="818" y="3874"/>
                  </a:lnTo>
                  <a:lnTo>
                    <a:pt x="836" y="3892"/>
                  </a:lnTo>
                  <a:lnTo>
                    <a:pt x="856" y="3906"/>
                  </a:lnTo>
                  <a:lnTo>
                    <a:pt x="868" y="3912"/>
                  </a:lnTo>
                  <a:lnTo>
                    <a:pt x="880" y="3916"/>
                  </a:lnTo>
                  <a:lnTo>
                    <a:pt x="894" y="3918"/>
                  </a:lnTo>
                  <a:lnTo>
                    <a:pt x="906" y="3920"/>
                  </a:lnTo>
                  <a:lnTo>
                    <a:pt x="920" y="3920"/>
                  </a:lnTo>
                  <a:lnTo>
                    <a:pt x="934" y="3918"/>
                  </a:lnTo>
                  <a:lnTo>
                    <a:pt x="948" y="3916"/>
                  </a:lnTo>
                  <a:lnTo>
                    <a:pt x="962" y="3910"/>
                  </a:lnTo>
                  <a:lnTo>
                    <a:pt x="1116" y="3764"/>
                  </a:lnTo>
                  <a:lnTo>
                    <a:pt x="1158" y="3726"/>
                  </a:lnTo>
                  <a:lnTo>
                    <a:pt x="1200" y="3686"/>
                  </a:lnTo>
                  <a:lnTo>
                    <a:pt x="1238" y="3644"/>
                  </a:lnTo>
                  <a:lnTo>
                    <a:pt x="1276" y="3602"/>
                  </a:lnTo>
                  <a:lnTo>
                    <a:pt x="1346" y="3512"/>
                  </a:lnTo>
                  <a:lnTo>
                    <a:pt x="1418" y="3420"/>
                  </a:lnTo>
                  <a:lnTo>
                    <a:pt x="1478" y="3342"/>
                  </a:lnTo>
                  <a:lnTo>
                    <a:pt x="1534" y="3264"/>
                  </a:lnTo>
                  <a:lnTo>
                    <a:pt x="1562" y="3226"/>
                  </a:lnTo>
                  <a:lnTo>
                    <a:pt x="1588" y="3184"/>
                  </a:lnTo>
                  <a:lnTo>
                    <a:pt x="1616" y="3142"/>
                  </a:lnTo>
                  <a:lnTo>
                    <a:pt x="1642" y="3096"/>
                  </a:lnTo>
                  <a:lnTo>
                    <a:pt x="1706" y="2990"/>
                  </a:lnTo>
                  <a:lnTo>
                    <a:pt x="1710" y="2988"/>
                  </a:lnTo>
                  <a:lnTo>
                    <a:pt x="1576" y="3418"/>
                  </a:lnTo>
                  <a:lnTo>
                    <a:pt x="1568" y="3456"/>
                  </a:lnTo>
                  <a:lnTo>
                    <a:pt x="1560" y="3496"/>
                  </a:lnTo>
                  <a:lnTo>
                    <a:pt x="1550" y="3576"/>
                  </a:lnTo>
                  <a:lnTo>
                    <a:pt x="1542" y="3658"/>
                  </a:lnTo>
                  <a:lnTo>
                    <a:pt x="1536" y="3698"/>
                  </a:lnTo>
                  <a:lnTo>
                    <a:pt x="1530" y="3742"/>
                  </a:lnTo>
                  <a:lnTo>
                    <a:pt x="1524" y="3788"/>
                  </a:lnTo>
                  <a:lnTo>
                    <a:pt x="1520" y="3838"/>
                  </a:lnTo>
                  <a:lnTo>
                    <a:pt x="1518" y="3890"/>
                  </a:lnTo>
                  <a:lnTo>
                    <a:pt x="1518" y="3942"/>
                  </a:lnTo>
                  <a:lnTo>
                    <a:pt x="1522" y="3994"/>
                  </a:lnTo>
                  <a:lnTo>
                    <a:pt x="1528" y="4042"/>
                  </a:lnTo>
                  <a:lnTo>
                    <a:pt x="1534" y="4066"/>
                  </a:lnTo>
                  <a:lnTo>
                    <a:pt x="1540" y="4086"/>
                  </a:lnTo>
                  <a:lnTo>
                    <a:pt x="1546" y="4106"/>
                  </a:lnTo>
                  <a:lnTo>
                    <a:pt x="1554" y="4126"/>
                  </a:lnTo>
                  <a:lnTo>
                    <a:pt x="1564" y="4146"/>
                  </a:lnTo>
                  <a:lnTo>
                    <a:pt x="1578" y="4166"/>
                  </a:lnTo>
                  <a:lnTo>
                    <a:pt x="1590" y="4184"/>
                  </a:lnTo>
                  <a:lnTo>
                    <a:pt x="1606" y="4204"/>
                  </a:lnTo>
                  <a:lnTo>
                    <a:pt x="1638" y="4238"/>
                  </a:lnTo>
                  <a:lnTo>
                    <a:pt x="1670" y="4270"/>
                  </a:lnTo>
                  <a:lnTo>
                    <a:pt x="1688" y="4264"/>
                  </a:lnTo>
                  <a:lnTo>
                    <a:pt x="1690" y="4268"/>
                  </a:lnTo>
                  <a:lnTo>
                    <a:pt x="1694" y="4270"/>
                  </a:lnTo>
                  <a:lnTo>
                    <a:pt x="1698" y="4272"/>
                  </a:lnTo>
                  <a:lnTo>
                    <a:pt x="1702" y="4272"/>
                  </a:lnTo>
                  <a:lnTo>
                    <a:pt x="1724" y="4268"/>
                  </a:lnTo>
                  <a:lnTo>
                    <a:pt x="1736" y="4282"/>
                  </a:lnTo>
                  <a:lnTo>
                    <a:pt x="1758" y="4280"/>
                  </a:lnTo>
                  <a:lnTo>
                    <a:pt x="1778" y="4282"/>
                  </a:lnTo>
                  <a:lnTo>
                    <a:pt x="1814" y="4284"/>
                  </a:lnTo>
                  <a:lnTo>
                    <a:pt x="1832" y="4286"/>
                  </a:lnTo>
                  <a:lnTo>
                    <a:pt x="1852" y="4282"/>
                  </a:lnTo>
                  <a:lnTo>
                    <a:pt x="1872" y="4276"/>
                  </a:lnTo>
                  <a:lnTo>
                    <a:pt x="1898" y="4264"/>
                  </a:lnTo>
                  <a:lnTo>
                    <a:pt x="1918" y="4250"/>
                  </a:lnTo>
                  <a:lnTo>
                    <a:pt x="1940" y="4232"/>
                  </a:lnTo>
                  <a:lnTo>
                    <a:pt x="1960" y="4214"/>
                  </a:lnTo>
                  <a:lnTo>
                    <a:pt x="1980" y="4194"/>
                  </a:lnTo>
                  <a:lnTo>
                    <a:pt x="2000" y="4172"/>
                  </a:lnTo>
                  <a:lnTo>
                    <a:pt x="2020" y="4148"/>
                  </a:lnTo>
                  <a:lnTo>
                    <a:pt x="2038" y="4124"/>
                  </a:lnTo>
                  <a:lnTo>
                    <a:pt x="2056" y="4098"/>
                  </a:lnTo>
                  <a:lnTo>
                    <a:pt x="2088" y="4044"/>
                  </a:lnTo>
                  <a:lnTo>
                    <a:pt x="2116" y="3988"/>
                  </a:lnTo>
                  <a:lnTo>
                    <a:pt x="2142" y="3932"/>
                  </a:lnTo>
                  <a:lnTo>
                    <a:pt x="2160" y="3878"/>
                  </a:lnTo>
                  <a:lnTo>
                    <a:pt x="2170" y="3838"/>
                  </a:lnTo>
                  <a:lnTo>
                    <a:pt x="2178" y="3798"/>
                  </a:lnTo>
                  <a:lnTo>
                    <a:pt x="2184" y="3758"/>
                  </a:lnTo>
                  <a:lnTo>
                    <a:pt x="2192" y="3716"/>
                  </a:lnTo>
                  <a:lnTo>
                    <a:pt x="2214" y="3636"/>
                  </a:lnTo>
                  <a:lnTo>
                    <a:pt x="2222" y="3594"/>
                  </a:lnTo>
                  <a:lnTo>
                    <a:pt x="2232" y="3552"/>
                  </a:lnTo>
                  <a:lnTo>
                    <a:pt x="2238" y="3508"/>
                  </a:lnTo>
                  <a:lnTo>
                    <a:pt x="2244" y="3464"/>
                  </a:lnTo>
                  <a:lnTo>
                    <a:pt x="2246" y="3418"/>
                  </a:lnTo>
                  <a:lnTo>
                    <a:pt x="2246" y="3370"/>
                  </a:lnTo>
                  <a:lnTo>
                    <a:pt x="2250" y="3368"/>
                  </a:lnTo>
                  <a:lnTo>
                    <a:pt x="2270" y="3420"/>
                  </a:lnTo>
                  <a:lnTo>
                    <a:pt x="2290" y="3470"/>
                  </a:lnTo>
                  <a:lnTo>
                    <a:pt x="2312" y="3522"/>
                  </a:lnTo>
                  <a:lnTo>
                    <a:pt x="2336" y="3572"/>
                  </a:lnTo>
                  <a:lnTo>
                    <a:pt x="2384" y="3670"/>
                  </a:lnTo>
                  <a:lnTo>
                    <a:pt x="2432" y="3764"/>
                  </a:lnTo>
                  <a:lnTo>
                    <a:pt x="2486" y="3892"/>
                  </a:lnTo>
                  <a:lnTo>
                    <a:pt x="2528" y="3956"/>
                  </a:lnTo>
                  <a:lnTo>
                    <a:pt x="2542" y="3984"/>
                  </a:lnTo>
                  <a:lnTo>
                    <a:pt x="2558" y="4012"/>
                  </a:lnTo>
                  <a:lnTo>
                    <a:pt x="2566" y="4026"/>
                  </a:lnTo>
                  <a:lnTo>
                    <a:pt x="2574" y="4038"/>
                  </a:lnTo>
                  <a:lnTo>
                    <a:pt x="2584" y="4048"/>
                  </a:lnTo>
                  <a:lnTo>
                    <a:pt x="2596" y="4058"/>
                  </a:lnTo>
                  <a:lnTo>
                    <a:pt x="2634" y="4076"/>
                  </a:lnTo>
                  <a:lnTo>
                    <a:pt x="2648" y="4084"/>
                  </a:lnTo>
                  <a:lnTo>
                    <a:pt x="2664" y="4094"/>
                  </a:lnTo>
                  <a:lnTo>
                    <a:pt x="2674" y="4098"/>
                  </a:lnTo>
                  <a:lnTo>
                    <a:pt x="2682" y="4100"/>
                  </a:lnTo>
                  <a:lnTo>
                    <a:pt x="2694" y="4102"/>
                  </a:lnTo>
                  <a:lnTo>
                    <a:pt x="2704" y="4100"/>
                  </a:lnTo>
                  <a:lnTo>
                    <a:pt x="2712" y="4096"/>
                  </a:lnTo>
                  <a:lnTo>
                    <a:pt x="2720" y="4090"/>
                  </a:lnTo>
                  <a:lnTo>
                    <a:pt x="2726" y="4084"/>
                  </a:lnTo>
                  <a:lnTo>
                    <a:pt x="2732" y="4080"/>
                  </a:lnTo>
                  <a:lnTo>
                    <a:pt x="2752" y="4074"/>
                  </a:lnTo>
                  <a:lnTo>
                    <a:pt x="2762" y="4070"/>
                  </a:lnTo>
                  <a:lnTo>
                    <a:pt x="2774" y="4064"/>
                  </a:lnTo>
                  <a:lnTo>
                    <a:pt x="2800" y="4030"/>
                  </a:lnTo>
                  <a:lnTo>
                    <a:pt x="2810" y="4024"/>
                  </a:lnTo>
                  <a:lnTo>
                    <a:pt x="2820" y="4020"/>
                  </a:lnTo>
                  <a:lnTo>
                    <a:pt x="2830" y="4016"/>
                  </a:lnTo>
                  <a:lnTo>
                    <a:pt x="2836" y="4012"/>
                  </a:lnTo>
                  <a:lnTo>
                    <a:pt x="2840" y="4008"/>
                  </a:lnTo>
                  <a:lnTo>
                    <a:pt x="2854" y="3988"/>
                  </a:lnTo>
                  <a:lnTo>
                    <a:pt x="2868" y="3966"/>
                  </a:lnTo>
                  <a:lnTo>
                    <a:pt x="2882" y="3942"/>
                  </a:lnTo>
                  <a:lnTo>
                    <a:pt x="2894" y="3914"/>
                  </a:lnTo>
                  <a:lnTo>
                    <a:pt x="2906" y="3886"/>
                  </a:lnTo>
                  <a:lnTo>
                    <a:pt x="2918" y="3856"/>
                  </a:lnTo>
                  <a:lnTo>
                    <a:pt x="2928" y="3824"/>
                  </a:lnTo>
                  <a:lnTo>
                    <a:pt x="2936" y="3790"/>
                  </a:lnTo>
                  <a:lnTo>
                    <a:pt x="2944" y="3756"/>
                  </a:lnTo>
                  <a:lnTo>
                    <a:pt x="2950" y="3722"/>
                  </a:lnTo>
                  <a:lnTo>
                    <a:pt x="2954" y="3686"/>
                  </a:lnTo>
                  <a:lnTo>
                    <a:pt x="2956" y="3652"/>
                  </a:lnTo>
                  <a:lnTo>
                    <a:pt x="2958" y="3616"/>
                  </a:lnTo>
                  <a:lnTo>
                    <a:pt x="2956" y="3580"/>
                  </a:lnTo>
                  <a:lnTo>
                    <a:pt x="2950" y="3546"/>
                  </a:lnTo>
                  <a:lnTo>
                    <a:pt x="2944" y="3512"/>
                  </a:lnTo>
                  <a:lnTo>
                    <a:pt x="2930" y="3468"/>
                  </a:lnTo>
                  <a:lnTo>
                    <a:pt x="2914" y="3426"/>
                  </a:lnTo>
                  <a:lnTo>
                    <a:pt x="2898" y="3386"/>
                  </a:lnTo>
                  <a:lnTo>
                    <a:pt x="2878" y="3346"/>
                  </a:lnTo>
                  <a:lnTo>
                    <a:pt x="2840" y="3268"/>
                  </a:lnTo>
                  <a:lnTo>
                    <a:pt x="2820" y="3228"/>
                  </a:lnTo>
                  <a:lnTo>
                    <a:pt x="2804" y="3186"/>
                  </a:lnTo>
                  <a:lnTo>
                    <a:pt x="2922" y="3318"/>
                  </a:lnTo>
                  <a:lnTo>
                    <a:pt x="2960" y="3346"/>
                  </a:lnTo>
                  <a:lnTo>
                    <a:pt x="2996" y="3374"/>
                  </a:lnTo>
                  <a:lnTo>
                    <a:pt x="3034" y="3402"/>
                  </a:lnTo>
                  <a:lnTo>
                    <a:pt x="3070" y="3430"/>
                  </a:lnTo>
                  <a:lnTo>
                    <a:pt x="3140" y="3492"/>
                  </a:lnTo>
                  <a:lnTo>
                    <a:pt x="3176" y="3524"/>
                  </a:lnTo>
                  <a:lnTo>
                    <a:pt x="3212" y="3556"/>
                  </a:lnTo>
                  <a:lnTo>
                    <a:pt x="3250" y="3586"/>
                  </a:lnTo>
                  <a:lnTo>
                    <a:pt x="3290" y="3614"/>
                  </a:lnTo>
                  <a:lnTo>
                    <a:pt x="3332" y="3638"/>
                  </a:lnTo>
                  <a:lnTo>
                    <a:pt x="3354" y="3648"/>
                  </a:lnTo>
                  <a:lnTo>
                    <a:pt x="3376" y="3658"/>
                  </a:lnTo>
                  <a:lnTo>
                    <a:pt x="3396" y="3666"/>
                  </a:lnTo>
                  <a:lnTo>
                    <a:pt x="3418" y="3672"/>
                  </a:lnTo>
                  <a:lnTo>
                    <a:pt x="3440" y="3676"/>
                  </a:lnTo>
                  <a:lnTo>
                    <a:pt x="3464" y="3678"/>
                  </a:lnTo>
                  <a:lnTo>
                    <a:pt x="3488" y="3678"/>
                  </a:lnTo>
                  <a:lnTo>
                    <a:pt x="3512" y="3678"/>
                  </a:lnTo>
                  <a:lnTo>
                    <a:pt x="3538" y="3676"/>
                  </a:lnTo>
                  <a:lnTo>
                    <a:pt x="3562" y="3672"/>
                  </a:lnTo>
                  <a:lnTo>
                    <a:pt x="3584" y="3668"/>
                  </a:lnTo>
                  <a:lnTo>
                    <a:pt x="3606" y="3660"/>
                  </a:lnTo>
                  <a:lnTo>
                    <a:pt x="3626" y="3652"/>
                  </a:lnTo>
                  <a:lnTo>
                    <a:pt x="3644" y="3642"/>
                  </a:lnTo>
                  <a:lnTo>
                    <a:pt x="3660" y="3630"/>
                  </a:lnTo>
                  <a:lnTo>
                    <a:pt x="3674" y="3618"/>
                  </a:lnTo>
                  <a:lnTo>
                    <a:pt x="3686" y="3602"/>
                  </a:lnTo>
                  <a:lnTo>
                    <a:pt x="3692" y="3586"/>
                  </a:lnTo>
                  <a:lnTo>
                    <a:pt x="3710" y="3580"/>
                  </a:lnTo>
                  <a:lnTo>
                    <a:pt x="3724" y="3572"/>
                  </a:lnTo>
                  <a:lnTo>
                    <a:pt x="3736" y="3564"/>
                  </a:lnTo>
                  <a:lnTo>
                    <a:pt x="3746" y="3554"/>
                  </a:lnTo>
                  <a:lnTo>
                    <a:pt x="3754" y="3542"/>
                  </a:lnTo>
                  <a:lnTo>
                    <a:pt x="3760" y="3530"/>
                  </a:lnTo>
                  <a:lnTo>
                    <a:pt x="3764" y="3516"/>
                  </a:lnTo>
                  <a:lnTo>
                    <a:pt x="3766" y="3502"/>
                  </a:lnTo>
                  <a:lnTo>
                    <a:pt x="3766" y="3488"/>
                  </a:lnTo>
                  <a:lnTo>
                    <a:pt x="3766" y="3474"/>
                  </a:lnTo>
                  <a:lnTo>
                    <a:pt x="3760" y="3444"/>
                  </a:lnTo>
                  <a:lnTo>
                    <a:pt x="3750" y="3414"/>
                  </a:lnTo>
                  <a:lnTo>
                    <a:pt x="3736" y="3384"/>
                  </a:lnTo>
                  <a:lnTo>
                    <a:pt x="3714" y="3342"/>
                  </a:lnTo>
                  <a:lnTo>
                    <a:pt x="3686" y="3302"/>
                  </a:lnTo>
                  <a:lnTo>
                    <a:pt x="3658" y="3266"/>
                  </a:lnTo>
                  <a:lnTo>
                    <a:pt x="3628" y="3230"/>
                  </a:lnTo>
                  <a:lnTo>
                    <a:pt x="3566" y="3160"/>
                  </a:lnTo>
                  <a:lnTo>
                    <a:pt x="3536" y="3126"/>
                  </a:lnTo>
                  <a:lnTo>
                    <a:pt x="3506" y="3090"/>
                  </a:lnTo>
                  <a:lnTo>
                    <a:pt x="3486" y="3068"/>
                  </a:lnTo>
                  <a:lnTo>
                    <a:pt x="3464" y="3046"/>
                  </a:lnTo>
                  <a:lnTo>
                    <a:pt x="3444" y="3022"/>
                  </a:lnTo>
                  <a:lnTo>
                    <a:pt x="3436" y="3010"/>
                  </a:lnTo>
                  <a:lnTo>
                    <a:pt x="3428" y="2996"/>
                  </a:lnTo>
                  <a:lnTo>
                    <a:pt x="3428" y="2994"/>
                  </a:lnTo>
                  <a:lnTo>
                    <a:pt x="3580" y="3044"/>
                  </a:lnTo>
                  <a:lnTo>
                    <a:pt x="3580" y="3042"/>
                  </a:lnTo>
                  <a:lnTo>
                    <a:pt x="3582" y="3038"/>
                  </a:lnTo>
                  <a:lnTo>
                    <a:pt x="3584" y="3042"/>
                  </a:lnTo>
                  <a:lnTo>
                    <a:pt x="3584" y="3048"/>
                  </a:lnTo>
                  <a:lnTo>
                    <a:pt x="3666" y="3072"/>
                  </a:lnTo>
                  <a:lnTo>
                    <a:pt x="3730" y="3076"/>
                  </a:lnTo>
                  <a:lnTo>
                    <a:pt x="3768" y="3084"/>
                  </a:lnTo>
                  <a:lnTo>
                    <a:pt x="3804" y="3088"/>
                  </a:lnTo>
                  <a:lnTo>
                    <a:pt x="3840" y="3090"/>
                  </a:lnTo>
                  <a:lnTo>
                    <a:pt x="3874" y="3092"/>
                  </a:lnTo>
                  <a:lnTo>
                    <a:pt x="3908" y="3092"/>
                  </a:lnTo>
                  <a:lnTo>
                    <a:pt x="3942" y="3090"/>
                  </a:lnTo>
                  <a:lnTo>
                    <a:pt x="3976" y="3086"/>
                  </a:lnTo>
                  <a:lnTo>
                    <a:pt x="4006" y="3082"/>
                  </a:lnTo>
                  <a:lnTo>
                    <a:pt x="4038" y="3074"/>
                  </a:lnTo>
                  <a:lnTo>
                    <a:pt x="4066" y="3066"/>
                  </a:lnTo>
                  <a:lnTo>
                    <a:pt x="4094" y="3054"/>
                  </a:lnTo>
                  <a:lnTo>
                    <a:pt x="4120" y="3042"/>
                  </a:lnTo>
                  <a:lnTo>
                    <a:pt x="4144" y="3028"/>
                  </a:lnTo>
                  <a:lnTo>
                    <a:pt x="4168" y="3012"/>
                  </a:lnTo>
                  <a:lnTo>
                    <a:pt x="4188" y="2994"/>
                  </a:lnTo>
                  <a:lnTo>
                    <a:pt x="4208" y="2974"/>
                  </a:lnTo>
                  <a:lnTo>
                    <a:pt x="4210" y="2968"/>
                  </a:lnTo>
                  <a:lnTo>
                    <a:pt x="4212" y="2962"/>
                  </a:lnTo>
                  <a:lnTo>
                    <a:pt x="4212" y="2952"/>
                  </a:lnTo>
                  <a:lnTo>
                    <a:pt x="4210" y="2942"/>
                  </a:lnTo>
                  <a:lnTo>
                    <a:pt x="4210" y="2936"/>
                  </a:lnTo>
                  <a:lnTo>
                    <a:pt x="4210" y="2930"/>
                  </a:lnTo>
                  <a:lnTo>
                    <a:pt x="4214" y="2924"/>
                  </a:lnTo>
                  <a:lnTo>
                    <a:pt x="4220" y="2916"/>
                  </a:lnTo>
                  <a:lnTo>
                    <a:pt x="4226" y="2908"/>
                  </a:lnTo>
                  <a:lnTo>
                    <a:pt x="4230" y="2898"/>
                  </a:lnTo>
                  <a:lnTo>
                    <a:pt x="4226" y="2888"/>
                  </a:lnTo>
                  <a:lnTo>
                    <a:pt x="4220" y="2880"/>
                  </a:lnTo>
                  <a:lnTo>
                    <a:pt x="4208" y="2866"/>
                  </a:lnTo>
                  <a:lnTo>
                    <a:pt x="4210" y="2854"/>
                  </a:lnTo>
                  <a:lnTo>
                    <a:pt x="4222" y="2844"/>
                  </a:lnTo>
                  <a:lnTo>
                    <a:pt x="4232" y="2836"/>
                  </a:lnTo>
                  <a:lnTo>
                    <a:pt x="4242" y="2828"/>
                  </a:lnTo>
                  <a:lnTo>
                    <a:pt x="4248" y="2826"/>
                  </a:lnTo>
                  <a:lnTo>
                    <a:pt x="4256" y="2824"/>
                  </a:lnTo>
                  <a:lnTo>
                    <a:pt x="4260" y="2810"/>
                  </a:lnTo>
                  <a:lnTo>
                    <a:pt x="4260" y="2796"/>
                  </a:lnTo>
                  <a:lnTo>
                    <a:pt x="4258" y="2782"/>
                  </a:lnTo>
                  <a:lnTo>
                    <a:pt x="4254" y="2766"/>
                  </a:lnTo>
                  <a:lnTo>
                    <a:pt x="4246" y="2752"/>
                  </a:lnTo>
                  <a:lnTo>
                    <a:pt x="4238" y="2738"/>
                  </a:lnTo>
                  <a:lnTo>
                    <a:pt x="4226" y="2724"/>
                  </a:lnTo>
                  <a:lnTo>
                    <a:pt x="4214" y="2710"/>
                  </a:lnTo>
                  <a:lnTo>
                    <a:pt x="4188" y="2684"/>
                  </a:lnTo>
                  <a:lnTo>
                    <a:pt x="4160" y="2662"/>
                  </a:lnTo>
                  <a:lnTo>
                    <a:pt x="4136" y="2642"/>
                  </a:lnTo>
                  <a:lnTo>
                    <a:pt x="4114" y="2630"/>
                  </a:lnTo>
                  <a:lnTo>
                    <a:pt x="4016" y="2558"/>
                  </a:lnTo>
                  <a:lnTo>
                    <a:pt x="3984" y="2540"/>
                  </a:lnTo>
                  <a:lnTo>
                    <a:pt x="3948" y="2524"/>
                  </a:lnTo>
                  <a:lnTo>
                    <a:pt x="3912" y="2508"/>
                  </a:lnTo>
                  <a:lnTo>
                    <a:pt x="3876" y="2494"/>
                  </a:lnTo>
                  <a:lnTo>
                    <a:pt x="3800" y="2468"/>
                  </a:lnTo>
                  <a:lnTo>
                    <a:pt x="3726" y="2440"/>
                  </a:lnTo>
                  <a:lnTo>
                    <a:pt x="3474" y="2348"/>
                  </a:lnTo>
                  <a:lnTo>
                    <a:pt x="3470" y="2342"/>
                  </a:lnTo>
                  <a:lnTo>
                    <a:pt x="3746" y="2308"/>
                  </a:lnTo>
                  <a:lnTo>
                    <a:pt x="3874" y="2282"/>
                  </a:lnTo>
                  <a:lnTo>
                    <a:pt x="3940" y="2268"/>
                  </a:lnTo>
                  <a:lnTo>
                    <a:pt x="4006" y="2252"/>
                  </a:lnTo>
                  <a:lnTo>
                    <a:pt x="4068" y="2234"/>
                  </a:lnTo>
                  <a:lnTo>
                    <a:pt x="4128" y="2214"/>
                  </a:lnTo>
                  <a:lnTo>
                    <a:pt x="4156" y="2202"/>
                  </a:lnTo>
                  <a:lnTo>
                    <a:pt x="4184" y="2190"/>
                  </a:lnTo>
                  <a:lnTo>
                    <a:pt x="4210" y="2176"/>
                  </a:lnTo>
                  <a:lnTo>
                    <a:pt x="4234" y="2162"/>
                  </a:lnTo>
                  <a:lnTo>
                    <a:pt x="4304" y="2106"/>
                  </a:lnTo>
                  <a:lnTo>
                    <a:pt x="4322" y="2090"/>
                  </a:lnTo>
                  <a:lnTo>
                    <a:pt x="4344" y="2072"/>
                  </a:lnTo>
                  <a:lnTo>
                    <a:pt x="4368" y="2050"/>
                  </a:lnTo>
                  <a:lnTo>
                    <a:pt x="4392" y="2026"/>
                  </a:lnTo>
                  <a:lnTo>
                    <a:pt x="4412" y="1998"/>
                  </a:lnTo>
                  <a:lnTo>
                    <a:pt x="4430" y="1972"/>
                  </a:lnTo>
                  <a:lnTo>
                    <a:pt x="4436" y="1958"/>
                  </a:lnTo>
                  <a:lnTo>
                    <a:pt x="4440" y="1944"/>
                  </a:lnTo>
                  <a:lnTo>
                    <a:pt x="4444" y="1930"/>
                  </a:lnTo>
                  <a:lnTo>
                    <a:pt x="4446" y="1916"/>
                  </a:lnTo>
                  <a:lnTo>
                    <a:pt x="4428" y="1894"/>
                  </a:lnTo>
                  <a:lnTo>
                    <a:pt x="4430" y="1886"/>
                  </a:lnTo>
                  <a:lnTo>
                    <a:pt x="4434" y="1882"/>
                  </a:lnTo>
                  <a:lnTo>
                    <a:pt x="4438" y="1876"/>
                  </a:lnTo>
                  <a:lnTo>
                    <a:pt x="4440" y="1872"/>
                  </a:lnTo>
                  <a:lnTo>
                    <a:pt x="4438" y="1858"/>
                  </a:lnTo>
                  <a:lnTo>
                    <a:pt x="4436" y="1850"/>
                  </a:lnTo>
                  <a:lnTo>
                    <a:pt x="4438" y="1840"/>
                  </a:lnTo>
                  <a:lnTo>
                    <a:pt x="4450" y="1838"/>
                  </a:lnTo>
                  <a:close/>
                  <a:moveTo>
                    <a:pt x="4050" y="1016"/>
                  </a:moveTo>
                  <a:lnTo>
                    <a:pt x="4050" y="1016"/>
                  </a:lnTo>
                  <a:lnTo>
                    <a:pt x="4052" y="1018"/>
                  </a:lnTo>
                  <a:lnTo>
                    <a:pt x="4054" y="1022"/>
                  </a:lnTo>
                  <a:lnTo>
                    <a:pt x="4050" y="1022"/>
                  </a:lnTo>
                  <a:lnTo>
                    <a:pt x="4050" y="1016"/>
                  </a:lnTo>
                  <a:close/>
                  <a:moveTo>
                    <a:pt x="4040" y="996"/>
                  </a:moveTo>
                  <a:lnTo>
                    <a:pt x="4040" y="996"/>
                  </a:lnTo>
                  <a:lnTo>
                    <a:pt x="4044" y="1000"/>
                  </a:lnTo>
                  <a:lnTo>
                    <a:pt x="4040" y="1004"/>
                  </a:lnTo>
                  <a:lnTo>
                    <a:pt x="4034" y="1002"/>
                  </a:lnTo>
                  <a:lnTo>
                    <a:pt x="4040" y="996"/>
                  </a:lnTo>
                  <a:close/>
                  <a:moveTo>
                    <a:pt x="4006" y="1046"/>
                  </a:moveTo>
                  <a:lnTo>
                    <a:pt x="4006" y="1046"/>
                  </a:lnTo>
                  <a:lnTo>
                    <a:pt x="4012" y="1046"/>
                  </a:lnTo>
                  <a:lnTo>
                    <a:pt x="4010" y="1052"/>
                  </a:lnTo>
                  <a:lnTo>
                    <a:pt x="4002" y="1048"/>
                  </a:lnTo>
                  <a:lnTo>
                    <a:pt x="4006" y="1046"/>
                  </a:lnTo>
                  <a:close/>
                  <a:moveTo>
                    <a:pt x="3946" y="792"/>
                  </a:moveTo>
                  <a:lnTo>
                    <a:pt x="3946" y="792"/>
                  </a:lnTo>
                  <a:lnTo>
                    <a:pt x="3940" y="788"/>
                  </a:lnTo>
                  <a:lnTo>
                    <a:pt x="3944" y="790"/>
                  </a:lnTo>
                  <a:lnTo>
                    <a:pt x="3946" y="792"/>
                  </a:lnTo>
                  <a:close/>
                  <a:moveTo>
                    <a:pt x="3912" y="1148"/>
                  </a:moveTo>
                  <a:lnTo>
                    <a:pt x="3912" y="1148"/>
                  </a:lnTo>
                  <a:lnTo>
                    <a:pt x="3916" y="1150"/>
                  </a:lnTo>
                  <a:lnTo>
                    <a:pt x="3910" y="1154"/>
                  </a:lnTo>
                  <a:lnTo>
                    <a:pt x="3908" y="1154"/>
                  </a:lnTo>
                  <a:lnTo>
                    <a:pt x="3912" y="1148"/>
                  </a:lnTo>
                  <a:close/>
                  <a:moveTo>
                    <a:pt x="3900" y="1010"/>
                  </a:moveTo>
                  <a:lnTo>
                    <a:pt x="3900" y="1010"/>
                  </a:lnTo>
                  <a:lnTo>
                    <a:pt x="3902" y="1012"/>
                  </a:lnTo>
                  <a:lnTo>
                    <a:pt x="3900" y="1014"/>
                  </a:lnTo>
                  <a:lnTo>
                    <a:pt x="3900" y="1010"/>
                  </a:lnTo>
                  <a:close/>
                  <a:moveTo>
                    <a:pt x="3882" y="1036"/>
                  </a:moveTo>
                  <a:lnTo>
                    <a:pt x="3882" y="1036"/>
                  </a:lnTo>
                  <a:lnTo>
                    <a:pt x="3892" y="1036"/>
                  </a:lnTo>
                  <a:lnTo>
                    <a:pt x="3892" y="1038"/>
                  </a:lnTo>
                  <a:lnTo>
                    <a:pt x="3890" y="1042"/>
                  </a:lnTo>
                  <a:lnTo>
                    <a:pt x="3884" y="1042"/>
                  </a:lnTo>
                  <a:lnTo>
                    <a:pt x="3880" y="1040"/>
                  </a:lnTo>
                  <a:lnTo>
                    <a:pt x="3882" y="1036"/>
                  </a:lnTo>
                  <a:close/>
                  <a:moveTo>
                    <a:pt x="3870" y="816"/>
                  </a:moveTo>
                  <a:lnTo>
                    <a:pt x="3870" y="816"/>
                  </a:lnTo>
                  <a:lnTo>
                    <a:pt x="3874" y="816"/>
                  </a:lnTo>
                  <a:lnTo>
                    <a:pt x="3870" y="820"/>
                  </a:lnTo>
                  <a:lnTo>
                    <a:pt x="3870" y="816"/>
                  </a:lnTo>
                  <a:close/>
                  <a:moveTo>
                    <a:pt x="3634" y="1238"/>
                  </a:moveTo>
                  <a:lnTo>
                    <a:pt x="3634" y="1238"/>
                  </a:lnTo>
                  <a:lnTo>
                    <a:pt x="3638" y="1240"/>
                  </a:lnTo>
                  <a:lnTo>
                    <a:pt x="3638" y="1244"/>
                  </a:lnTo>
                  <a:lnTo>
                    <a:pt x="3634" y="1244"/>
                  </a:lnTo>
                  <a:lnTo>
                    <a:pt x="3634" y="1238"/>
                  </a:lnTo>
                  <a:close/>
                  <a:moveTo>
                    <a:pt x="3632" y="1248"/>
                  </a:moveTo>
                  <a:lnTo>
                    <a:pt x="3632" y="1248"/>
                  </a:lnTo>
                  <a:lnTo>
                    <a:pt x="3634" y="1252"/>
                  </a:lnTo>
                  <a:lnTo>
                    <a:pt x="3632" y="1254"/>
                  </a:lnTo>
                  <a:lnTo>
                    <a:pt x="3626" y="1256"/>
                  </a:lnTo>
                  <a:lnTo>
                    <a:pt x="3632" y="1248"/>
                  </a:lnTo>
                  <a:close/>
                  <a:moveTo>
                    <a:pt x="3584" y="1254"/>
                  </a:moveTo>
                  <a:lnTo>
                    <a:pt x="3584" y="1254"/>
                  </a:lnTo>
                  <a:lnTo>
                    <a:pt x="3582" y="1250"/>
                  </a:lnTo>
                  <a:lnTo>
                    <a:pt x="3584" y="1254"/>
                  </a:lnTo>
                  <a:close/>
                  <a:moveTo>
                    <a:pt x="3524" y="1246"/>
                  </a:moveTo>
                  <a:lnTo>
                    <a:pt x="3524" y="1246"/>
                  </a:lnTo>
                  <a:lnTo>
                    <a:pt x="3534" y="1240"/>
                  </a:lnTo>
                  <a:lnTo>
                    <a:pt x="3540" y="1242"/>
                  </a:lnTo>
                  <a:lnTo>
                    <a:pt x="3542" y="1246"/>
                  </a:lnTo>
                  <a:lnTo>
                    <a:pt x="3536" y="1250"/>
                  </a:lnTo>
                  <a:lnTo>
                    <a:pt x="3524" y="1248"/>
                  </a:lnTo>
                  <a:lnTo>
                    <a:pt x="3524" y="1246"/>
                  </a:lnTo>
                  <a:close/>
                  <a:moveTo>
                    <a:pt x="3524" y="1438"/>
                  </a:moveTo>
                  <a:lnTo>
                    <a:pt x="3524" y="1438"/>
                  </a:lnTo>
                  <a:lnTo>
                    <a:pt x="3530" y="1436"/>
                  </a:lnTo>
                  <a:lnTo>
                    <a:pt x="3528" y="1438"/>
                  </a:lnTo>
                  <a:lnTo>
                    <a:pt x="3524" y="1440"/>
                  </a:lnTo>
                  <a:lnTo>
                    <a:pt x="3524" y="1438"/>
                  </a:lnTo>
                  <a:close/>
                  <a:moveTo>
                    <a:pt x="2902" y="1018"/>
                  </a:moveTo>
                  <a:lnTo>
                    <a:pt x="2902" y="1018"/>
                  </a:lnTo>
                  <a:lnTo>
                    <a:pt x="2906" y="1022"/>
                  </a:lnTo>
                  <a:lnTo>
                    <a:pt x="2902" y="1026"/>
                  </a:lnTo>
                  <a:lnTo>
                    <a:pt x="2902" y="1018"/>
                  </a:lnTo>
                  <a:close/>
                  <a:moveTo>
                    <a:pt x="2886" y="622"/>
                  </a:moveTo>
                  <a:lnTo>
                    <a:pt x="2886" y="622"/>
                  </a:lnTo>
                  <a:lnTo>
                    <a:pt x="2884" y="618"/>
                  </a:lnTo>
                  <a:lnTo>
                    <a:pt x="2886" y="620"/>
                  </a:lnTo>
                  <a:lnTo>
                    <a:pt x="2886" y="622"/>
                  </a:lnTo>
                  <a:close/>
                  <a:moveTo>
                    <a:pt x="2838" y="832"/>
                  </a:moveTo>
                  <a:lnTo>
                    <a:pt x="2838" y="832"/>
                  </a:lnTo>
                  <a:lnTo>
                    <a:pt x="2842" y="834"/>
                  </a:lnTo>
                  <a:lnTo>
                    <a:pt x="2838" y="838"/>
                  </a:lnTo>
                  <a:lnTo>
                    <a:pt x="2838" y="832"/>
                  </a:lnTo>
                  <a:close/>
                  <a:moveTo>
                    <a:pt x="2834" y="1188"/>
                  </a:moveTo>
                  <a:lnTo>
                    <a:pt x="2834" y="1188"/>
                  </a:lnTo>
                  <a:lnTo>
                    <a:pt x="2836" y="1190"/>
                  </a:lnTo>
                  <a:lnTo>
                    <a:pt x="2838" y="1194"/>
                  </a:lnTo>
                  <a:lnTo>
                    <a:pt x="2834" y="1194"/>
                  </a:lnTo>
                  <a:lnTo>
                    <a:pt x="2834" y="1188"/>
                  </a:lnTo>
                  <a:close/>
                  <a:moveTo>
                    <a:pt x="2742" y="622"/>
                  </a:moveTo>
                  <a:lnTo>
                    <a:pt x="2742" y="622"/>
                  </a:lnTo>
                  <a:lnTo>
                    <a:pt x="2742" y="624"/>
                  </a:lnTo>
                  <a:lnTo>
                    <a:pt x="2740" y="624"/>
                  </a:lnTo>
                  <a:lnTo>
                    <a:pt x="2742" y="622"/>
                  </a:lnTo>
                  <a:close/>
                  <a:moveTo>
                    <a:pt x="1270" y="270"/>
                  </a:moveTo>
                  <a:lnTo>
                    <a:pt x="1270" y="270"/>
                  </a:lnTo>
                  <a:lnTo>
                    <a:pt x="1272" y="268"/>
                  </a:lnTo>
                  <a:lnTo>
                    <a:pt x="1274" y="274"/>
                  </a:lnTo>
                  <a:lnTo>
                    <a:pt x="1270" y="270"/>
                  </a:lnTo>
                  <a:close/>
                  <a:moveTo>
                    <a:pt x="802" y="806"/>
                  </a:moveTo>
                  <a:lnTo>
                    <a:pt x="802" y="806"/>
                  </a:lnTo>
                  <a:lnTo>
                    <a:pt x="800" y="802"/>
                  </a:lnTo>
                  <a:lnTo>
                    <a:pt x="802" y="804"/>
                  </a:lnTo>
                  <a:lnTo>
                    <a:pt x="802" y="806"/>
                  </a:lnTo>
                  <a:close/>
                  <a:moveTo>
                    <a:pt x="834" y="922"/>
                  </a:moveTo>
                  <a:lnTo>
                    <a:pt x="834" y="922"/>
                  </a:lnTo>
                  <a:lnTo>
                    <a:pt x="832" y="918"/>
                  </a:lnTo>
                  <a:lnTo>
                    <a:pt x="834" y="920"/>
                  </a:lnTo>
                  <a:lnTo>
                    <a:pt x="834" y="922"/>
                  </a:lnTo>
                  <a:close/>
                  <a:moveTo>
                    <a:pt x="830" y="808"/>
                  </a:moveTo>
                  <a:lnTo>
                    <a:pt x="830" y="808"/>
                  </a:lnTo>
                  <a:lnTo>
                    <a:pt x="834" y="802"/>
                  </a:lnTo>
                  <a:lnTo>
                    <a:pt x="838" y="802"/>
                  </a:lnTo>
                  <a:lnTo>
                    <a:pt x="834" y="806"/>
                  </a:lnTo>
                  <a:lnTo>
                    <a:pt x="830" y="808"/>
                  </a:lnTo>
                  <a:close/>
                  <a:moveTo>
                    <a:pt x="908" y="956"/>
                  </a:moveTo>
                  <a:lnTo>
                    <a:pt x="908" y="956"/>
                  </a:lnTo>
                  <a:lnTo>
                    <a:pt x="906" y="956"/>
                  </a:lnTo>
                  <a:lnTo>
                    <a:pt x="902" y="954"/>
                  </a:lnTo>
                  <a:lnTo>
                    <a:pt x="904" y="944"/>
                  </a:lnTo>
                  <a:lnTo>
                    <a:pt x="910" y="948"/>
                  </a:lnTo>
                  <a:lnTo>
                    <a:pt x="908" y="956"/>
                  </a:lnTo>
                  <a:close/>
                  <a:moveTo>
                    <a:pt x="932" y="966"/>
                  </a:moveTo>
                  <a:lnTo>
                    <a:pt x="932" y="966"/>
                  </a:lnTo>
                  <a:lnTo>
                    <a:pt x="932" y="968"/>
                  </a:lnTo>
                  <a:lnTo>
                    <a:pt x="928" y="972"/>
                  </a:lnTo>
                  <a:lnTo>
                    <a:pt x="922" y="970"/>
                  </a:lnTo>
                  <a:lnTo>
                    <a:pt x="924" y="960"/>
                  </a:lnTo>
                  <a:lnTo>
                    <a:pt x="932" y="962"/>
                  </a:lnTo>
                  <a:lnTo>
                    <a:pt x="932" y="966"/>
                  </a:lnTo>
                  <a:close/>
                  <a:moveTo>
                    <a:pt x="1042" y="888"/>
                  </a:moveTo>
                  <a:lnTo>
                    <a:pt x="1042" y="888"/>
                  </a:lnTo>
                  <a:lnTo>
                    <a:pt x="1038" y="886"/>
                  </a:lnTo>
                  <a:lnTo>
                    <a:pt x="1040" y="882"/>
                  </a:lnTo>
                  <a:lnTo>
                    <a:pt x="1042" y="882"/>
                  </a:lnTo>
                  <a:lnTo>
                    <a:pt x="1042" y="888"/>
                  </a:lnTo>
                  <a:close/>
                  <a:moveTo>
                    <a:pt x="1048" y="928"/>
                  </a:moveTo>
                  <a:lnTo>
                    <a:pt x="1048" y="928"/>
                  </a:lnTo>
                  <a:lnTo>
                    <a:pt x="1044" y="922"/>
                  </a:lnTo>
                  <a:lnTo>
                    <a:pt x="1052" y="924"/>
                  </a:lnTo>
                  <a:lnTo>
                    <a:pt x="1048" y="928"/>
                  </a:lnTo>
                  <a:close/>
                  <a:moveTo>
                    <a:pt x="1066" y="1380"/>
                  </a:moveTo>
                  <a:lnTo>
                    <a:pt x="1066" y="1380"/>
                  </a:lnTo>
                  <a:lnTo>
                    <a:pt x="1064" y="1376"/>
                  </a:lnTo>
                  <a:lnTo>
                    <a:pt x="1066" y="1378"/>
                  </a:lnTo>
                  <a:lnTo>
                    <a:pt x="1066" y="1380"/>
                  </a:lnTo>
                  <a:close/>
                  <a:moveTo>
                    <a:pt x="178" y="1372"/>
                  </a:moveTo>
                  <a:lnTo>
                    <a:pt x="178" y="1372"/>
                  </a:lnTo>
                  <a:lnTo>
                    <a:pt x="178" y="1364"/>
                  </a:lnTo>
                  <a:lnTo>
                    <a:pt x="182" y="1364"/>
                  </a:lnTo>
                  <a:lnTo>
                    <a:pt x="178" y="1372"/>
                  </a:lnTo>
                  <a:close/>
                  <a:moveTo>
                    <a:pt x="216" y="1232"/>
                  </a:moveTo>
                  <a:lnTo>
                    <a:pt x="216" y="1232"/>
                  </a:lnTo>
                  <a:lnTo>
                    <a:pt x="214" y="1232"/>
                  </a:lnTo>
                  <a:lnTo>
                    <a:pt x="216" y="1224"/>
                  </a:lnTo>
                  <a:lnTo>
                    <a:pt x="220" y="1226"/>
                  </a:lnTo>
                  <a:lnTo>
                    <a:pt x="216" y="1232"/>
                  </a:lnTo>
                  <a:close/>
                  <a:moveTo>
                    <a:pt x="270" y="1406"/>
                  </a:moveTo>
                  <a:lnTo>
                    <a:pt x="270" y="1406"/>
                  </a:lnTo>
                  <a:lnTo>
                    <a:pt x="268" y="1402"/>
                  </a:lnTo>
                  <a:lnTo>
                    <a:pt x="270" y="1404"/>
                  </a:lnTo>
                  <a:lnTo>
                    <a:pt x="270" y="1406"/>
                  </a:lnTo>
                  <a:close/>
                  <a:moveTo>
                    <a:pt x="524" y="1398"/>
                  </a:moveTo>
                  <a:lnTo>
                    <a:pt x="524" y="1398"/>
                  </a:lnTo>
                  <a:lnTo>
                    <a:pt x="520" y="1396"/>
                  </a:lnTo>
                  <a:lnTo>
                    <a:pt x="522" y="1390"/>
                  </a:lnTo>
                  <a:lnTo>
                    <a:pt x="526" y="1392"/>
                  </a:lnTo>
                  <a:lnTo>
                    <a:pt x="526" y="1398"/>
                  </a:lnTo>
                  <a:lnTo>
                    <a:pt x="524" y="1398"/>
                  </a:lnTo>
                  <a:close/>
                  <a:moveTo>
                    <a:pt x="536" y="1314"/>
                  </a:moveTo>
                  <a:lnTo>
                    <a:pt x="536" y="1314"/>
                  </a:lnTo>
                  <a:lnTo>
                    <a:pt x="532" y="1314"/>
                  </a:lnTo>
                  <a:lnTo>
                    <a:pt x="530" y="1308"/>
                  </a:lnTo>
                  <a:lnTo>
                    <a:pt x="536" y="1302"/>
                  </a:lnTo>
                  <a:lnTo>
                    <a:pt x="536" y="1314"/>
                  </a:lnTo>
                  <a:close/>
                  <a:moveTo>
                    <a:pt x="550" y="1438"/>
                  </a:moveTo>
                  <a:lnTo>
                    <a:pt x="550" y="1438"/>
                  </a:lnTo>
                  <a:lnTo>
                    <a:pt x="552" y="1434"/>
                  </a:lnTo>
                  <a:lnTo>
                    <a:pt x="558" y="1440"/>
                  </a:lnTo>
                  <a:lnTo>
                    <a:pt x="550" y="1438"/>
                  </a:lnTo>
                  <a:close/>
                  <a:moveTo>
                    <a:pt x="654" y="1714"/>
                  </a:moveTo>
                  <a:lnTo>
                    <a:pt x="654" y="1714"/>
                  </a:lnTo>
                  <a:lnTo>
                    <a:pt x="650" y="1706"/>
                  </a:lnTo>
                  <a:lnTo>
                    <a:pt x="656" y="1706"/>
                  </a:lnTo>
                  <a:lnTo>
                    <a:pt x="654" y="1714"/>
                  </a:lnTo>
                  <a:close/>
                  <a:moveTo>
                    <a:pt x="42" y="2086"/>
                  </a:moveTo>
                  <a:lnTo>
                    <a:pt x="42" y="2086"/>
                  </a:lnTo>
                  <a:lnTo>
                    <a:pt x="40" y="2082"/>
                  </a:lnTo>
                  <a:lnTo>
                    <a:pt x="42" y="2084"/>
                  </a:lnTo>
                  <a:lnTo>
                    <a:pt x="42" y="2086"/>
                  </a:lnTo>
                  <a:close/>
                  <a:moveTo>
                    <a:pt x="100" y="2040"/>
                  </a:moveTo>
                  <a:lnTo>
                    <a:pt x="100" y="2040"/>
                  </a:lnTo>
                  <a:lnTo>
                    <a:pt x="100" y="2034"/>
                  </a:lnTo>
                  <a:lnTo>
                    <a:pt x="104" y="2036"/>
                  </a:lnTo>
                  <a:lnTo>
                    <a:pt x="100" y="2040"/>
                  </a:lnTo>
                  <a:close/>
                  <a:moveTo>
                    <a:pt x="118" y="2152"/>
                  </a:moveTo>
                  <a:lnTo>
                    <a:pt x="118" y="2152"/>
                  </a:lnTo>
                  <a:lnTo>
                    <a:pt x="122" y="2156"/>
                  </a:lnTo>
                  <a:lnTo>
                    <a:pt x="118" y="2152"/>
                  </a:lnTo>
                  <a:close/>
                  <a:moveTo>
                    <a:pt x="122" y="2144"/>
                  </a:moveTo>
                  <a:lnTo>
                    <a:pt x="122" y="2144"/>
                  </a:lnTo>
                  <a:lnTo>
                    <a:pt x="114" y="2144"/>
                  </a:lnTo>
                  <a:lnTo>
                    <a:pt x="118" y="2132"/>
                  </a:lnTo>
                  <a:lnTo>
                    <a:pt x="122" y="2136"/>
                  </a:lnTo>
                  <a:lnTo>
                    <a:pt x="122" y="2144"/>
                  </a:lnTo>
                  <a:close/>
                  <a:moveTo>
                    <a:pt x="218" y="2314"/>
                  </a:moveTo>
                  <a:lnTo>
                    <a:pt x="218" y="2314"/>
                  </a:lnTo>
                  <a:lnTo>
                    <a:pt x="220" y="2310"/>
                  </a:lnTo>
                  <a:lnTo>
                    <a:pt x="224" y="2314"/>
                  </a:lnTo>
                  <a:lnTo>
                    <a:pt x="218" y="2314"/>
                  </a:lnTo>
                  <a:close/>
                  <a:moveTo>
                    <a:pt x="320" y="2408"/>
                  </a:moveTo>
                  <a:lnTo>
                    <a:pt x="320" y="2408"/>
                  </a:lnTo>
                  <a:lnTo>
                    <a:pt x="314" y="2400"/>
                  </a:lnTo>
                  <a:lnTo>
                    <a:pt x="322" y="2406"/>
                  </a:lnTo>
                  <a:lnTo>
                    <a:pt x="320" y="2408"/>
                  </a:lnTo>
                  <a:close/>
                  <a:moveTo>
                    <a:pt x="348" y="2140"/>
                  </a:moveTo>
                  <a:lnTo>
                    <a:pt x="348" y="2140"/>
                  </a:lnTo>
                  <a:lnTo>
                    <a:pt x="348" y="2144"/>
                  </a:lnTo>
                  <a:lnTo>
                    <a:pt x="344" y="2146"/>
                  </a:lnTo>
                  <a:lnTo>
                    <a:pt x="348" y="2140"/>
                  </a:lnTo>
                  <a:close/>
                  <a:moveTo>
                    <a:pt x="350" y="2412"/>
                  </a:moveTo>
                  <a:lnTo>
                    <a:pt x="350" y="2412"/>
                  </a:lnTo>
                  <a:lnTo>
                    <a:pt x="346" y="2410"/>
                  </a:lnTo>
                  <a:lnTo>
                    <a:pt x="346" y="2400"/>
                  </a:lnTo>
                  <a:lnTo>
                    <a:pt x="352" y="2400"/>
                  </a:lnTo>
                  <a:lnTo>
                    <a:pt x="356" y="2406"/>
                  </a:lnTo>
                  <a:lnTo>
                    <a:pt x="350" y="2412"/>
                  </a:lnTo>
                  <a:close/>
                  <a:moveTo>
                    <a:pt x="416" y="2226"/>
                  </a:moveTo>
                  <a:lnTo>
                    <a:pt x="416" y="2226"/>
                  </a:lnTo>
                  <a:lnTo>
                    <a:pt x="420" y="2228"/>
                  </a:lnTo>
                  <a:lnTo>
                    <a:pt x="422" y="2230"/>
                  </a:lnTo>
                  <a:lnTo>
                    <a:pt x="418" y="2228"/>
                  </a:lnTo>
                  <a:lnTo>
                    <a:pt x="416" y="2226"/>
                  </a:lnTo>
                  <a:close/>
                  <a:moveTo>
                    <a:pt x="452" y="2104"/>
                  </a:moveTo>
                  <a:lnTo>
                    <a:pt x="452" y="2104"/>
                  </a:lnTo>
                  <a:lnTo>
                    <a:pt x="450" y="2100"/>
                  </a:lnTo>
                  <a:lnTo>
                    <a:pt x="452" y="2102"/>
                  </a:lnTo>
                  <a:lnTo>
                    <a:pt x="452" y="2104"/>
                  </a:lnTo>
                  <a:close/>
                  <a:moveTo>
                    <a:pt x="478" y="2316"/>
                  </a:moveTo>
                  <a:lnTo>
                    <a:pt x="478" y="2316"/>
                  </a:lnTo>
                  <a:lnTo>
                    <a:pt x="476" y="2312"/>
                  </a:lnTo>
                  <a:lnTo>
                    <a:pt x="478" y="2314"/>
                  </a:lnTo>
                  <a:lnTo>
                    <a:pt x="478" y="2316"/>
                  </a:lnTo>
                  <a:close/>
                  <a:moveTo>
                    <a:pt x="484" y="2128"/>
                  </a:moveTo>
                  <a:lnTo>
                    <a:pt x="484" y="2128"/>
                  </a:lnTo>
                  <a:lnTo>
                    <a:pt x="488" y="2126"/>
                  </a:lnTo>
                  <a:lnTo>
                    <a:pt x="490" y="2128"/>
                  </a:lnTo>
                  <a:lnTo>
                    <a:pt x="488" y="2128"/>
                  </a:lnTo>
                  <a:lnTo>
                    <a:pt x="484" y="2128"/>
                  </a:lnTo>
                  <a:close/>
                  <a:moveTo>
                    <a:pt x="492" y="1928"/>
                  </a:moveTo>
                  <a:lnTo>
                    <a:pt x="492" y="1928"/>
                  </a:lnTo>
                  <a:lnTo>
                    <a:pt x="492" y="1922"/>
                  </a:lnTo>
                  <a:lnTo>
                    <a:pt x="494" y="1924"/>
                  </a:lnTo>
                  <a:lnTo>
                    <a:pt x="496" y="1928"/>
                  </a:lnTo>
                  <a:lnTo>
                    <a:pt x="492" y="1928"/>
                  </a:lnTo>
                  <a:close/>
                  <a:moveTo>
                    <a:pt x="510" y="1904"/>
                  </a:moveTo>
                  <a:lnTo>
                    <a:pt x="510" y="1904"/>
                  </a:lnTo>
                  <a:lnTo>
                    <a:pt x="508" y="1900"/>
                  </a:lnTo>
                  <a:lnTo>
                    <a:pt x="510" y="1902"/>
                  </a:lnTo>
                  <a:lnTo>
                    <a:pt x="510" y="1904"/>
                  </a:lnTo>
                  <a:close/>
                  <a:moveTo>
                    <a:pt x="512" y="2066"/>
                  </a:moveTo>
                  <a:lnTo>
                    <a:pt x="512" y="2066"/>
                  </a:lnTo>
                  <a:lnTo>
                    <a:pt x="512" y="2064"/>
                  </a:lnTo>
                  <a:lnTo>
                    <a:pt x="512" y="2066"/>
                  </a:lnTo>
                  <a:close/>
                  <a:moveTo>
                    <a:pt x="540" y="2224"/>
                  </a:moveTo>
                  <a:lnTo>
                    <a:pt x="540" y="2224"/>
                  </a:lnTo>
                  <a:lnTo>
                    <a:pt x="532" y="2226"/>
                  </a:lnTo>
                  <a:lnTo>
                    <a:pt x="534" y="2216"/>
                  </a:lnTo>
                  <a:lnTo>
                    <a:pt x="540" y="2222"/>
                  </a:lnTo>
                  <a:lnTo>
                    <a:pt x="540" y="2224"/>
                  </a:lnTo>
                  <a:close/>
                  <a:moveTo>
                    <a:pt x="542" y="2408"/>
                  </a:moveTo>
                  <a:lnTo>
                    <a:pt x="542" y="2408"/>
                  </a:lnTo>
                  <a:lnTo>
                    <a:pt x="546" y="2412"/>
                  </a:lnTo>
                  <a:lnTo>
                    <a:pt x="542" y="2408"/>
                  </a:lnTo>
                  <a:close/>
                  <a:moveTo>
                    <a:pt x="562" y="1918"/>
                  </a:moveTo>
                  <a:lnTo>
                    <a:pt x="562" y="1918"/>
                  </a:lnTo>
                  <a:lnTo>
                    <a:pt x="560" y="1914"/>
                  </a:lnTo>
                  <a:lnTo>
                    <a:pt x="562" y="1916"/>
                  </a:lnTo>
                  <a:lnTo>
                    <a:pt x="562" y="1918"/>
                  </a:lnTo>
                  <a:close/>
                  <a:moveTo>
                    <a:pt x="248" y="2674"/>
                  </a:moveTo>
                  <a:lnTo>
                    <a:pt x="248" y="2674"/>
                  </a:lnTo>
                  <a:lnTo>
                    <a:pt x="254" y="2674"/>
                  </a:lnTo>
                  <a:lnTo>
                    <a:pt x="256" y="2682"/>
                  </a:lnTo>
                  <a:lnTo>
                    <a:pt x="250" y="2678"/>
                  </a:lnTo>
                  <a:lnTo>
                    <a:pt x="248" y="2674"/>
                  </a:lnTo>
                  <a:close/>
                  <a:moveTo>
                    <a:pt x="508" y="2500"/>
                  </a:moveTo>
                  <a:lnTo>
                    <a:pt x="508" y="2500"/>
                  </a:lnTo>
                  <a:lnTo>
                    <a:pt x="506" y="2506"/>
                  </a:lnTo>
                  <a:lnTo>
                    <a:pt x="500" y="2502"/>
                  </a:lnTo>
                  <a:lnTo>
                    <a:pt x="498" y="2496"/>
                  </a:lnTo>
                  <a:lnTo>
                    <a:pt x="508" y="2498"/>
                  </a:lnTo>
                  <a:lnTo>
                    <a:pt x="508" y="2500"/>
                  </a:lnTo>
                  <a:close/>
                  <a:moveTo>
                    <a:pt x="692" y="2406"/>
                  </a:moveTo>
                  <a:lnTo>
                    <a:pt x="692" y="2406"/>
                  </a:lnTo>
                  <a:lnTo>
                    <a:pt x="694" y="2410"/>
                  </a:lnTo>
                  <a:lnTo>
                    <a:pt x="686" y="2410"/>
                  </a:lnTo>
                  <a:lnTo>
                    <a:pt x="684" y="2404"/>
                  </a:lnTo>
                  <a:lnTo>
                    <a:pt x="692" y="2406"/>
                  </a:lnTo>
                  <a:close/>
                  <a:moveTo>
                    <a:pt x="690" y="2436"/>
                  </a:moveTo>
                  <a:lnTo>
                    <a:pt x="690" y="2436"/>
                  </a:lnTo>
                  <a:lnTo>
                    <a:pt x="694" y="2440"/>
                  </a:lnTo>
                  <a:lnTo>
                    <a:pt x="680" y="2448"/>
                  </a:lnTo>
                  <a:lnTo>
                    <a:pt x="690" y="2436"/>
                  </a:lnTo>
                  <a:close/>
                  <a:moveTo>
                    <a:pt x="650" y="2172"/>
                  </a:moveTo>
                  <a:lnTo>
                    <a:pt x="650" y="2172"/>
                  </a:lnTo>
                  <a:lnTo>
                    <a:pt x="654" y="2174"/>
                  </a:lnTo>
                  <a:lnTo>
                    <a:pt x="656" y="2180"/>
                  </a:lnTo>
                  <a:lnTo>
                    <a:pt x="650" y="2178"/>
                  </a:lnTo>
                  <a:lnTo>
                    <a:pt x="650" y="2172"/>
                  </a:lnTo>
                  <a:close/>
                  <a:moveTo>
                    <a:pt x="620" y="2302"/>
                  </a:moveTo>
                  <a:lnTo>
                    <a:pt x="620" y="2302"/>
                  </a:lnTo>
                  <a:lnTo>
                    <a:pt x="616" y="2302"/>
                  </a:lnTo>
                  <a:lnTo>
                    <a:pt x="612" y="2300"/>
                  </a:lnTo>
                  <a:lnTo>
                    <a:pt x="620" y="2302"/>
                  </a:lnTo>
                  <a:close/>
                  <a:moveTo>
                    <a:pt x="568" y="2166"/>
                  </a:moveTo>
                  <a:lnTo>
                    <a:pt x="568" y="2166"/>
                  </a:lnTo>
                  <a:lnTo>
                    <a:pt x="574" y="2170"/>
                  </a:lnTo>
                  <a:lnTo>
                    <a:pt x="570" y="2170"/>
                  </a:lnTo>
                  <a:lnTo>
                    <a:pt x="568" y="2166"/>
                  </a:lnTo>
                  <a:close/>
                  <a:moveTo>
                    <a:pt x="584" y="2448"/>
                  </a:moveTo>
                  <a:lnTo>
                    <a:pt x="584" y="2448"/>
                  </a:lnTo>
                  <a:lnTo>
                    <a:pt x="578" y="2448"/>
                  </a:lnTo>
                  <a:lnTo>
                    <a:pt x="576" y="2438"/>
                  </a:lnTo>
                  <a:lnTo>
                    <a:pt x="580" y="2436"/>
                  </a:lnTo>
                  <a:lnTo>
                    <a:pt x="584" y="2442"/>
                  </a:lnTo>
                  <a:lnTo>
                    <a:pt x="584" y="2448"/>
                  </a:lnTo>
                  <a:close/>
                  <a:moveTo>
                    <a:pt x="610" y="2366"/>
                  </a:moveTo>
                  <a:lnTo>
                    <a:pt x="610" y="2366"/>
                  </a:lnTo>
                  <a:lnTo>
                    <a:pt x="616" y="2370"/>
                  </a:lnTo>
                  <a:lnTo>
                    <a:pt x="608" y="2374"/>
                  </a:lnTo>
                  <a:lnTo>
                    <a:pt x="610" y="2366"/>
                  </a:lnTo>
                  <a:close/>
                  <a:moveTo>
                    <a:pt x="610" y="2402"/>
                  </a:moveTo>
                  <a:lnTo>
                    <a:pt x="610" y="2402"/>
                  </a:lnTo>
                  <a:lnTo>
                    <a:pt x="612" y="2400"/>
                  </a:lnTo>
                  <a:lnTo>
                    <a:pt x="616" y="2404"/>
                  </a:lnTo>
                  <a:lnTo>
                    <a:pt x="610" y="2404"/>
                  </a:lnTo>
                  <a:lnTo>
                    <a:pt x="610" y="2402"/>
                  </a:lnTo>
                  <a:close/>
                  <a:moveTo>
                    <a:pt x="612" y="2494"/>
                  </a:moveTo>
                  <a:lnTo>
                    <a:pt x="612" y="2494"/>
                  </a:lnTo>
                  <a:lnTo>
                    <a:pt x="620" y="2496"/>
                  </a:lnTo>
                  <a:lnTo>
                    <a:pt x="616" y="2496"/>
                  </a:lnTo>
                  <a:lnTo>
                    <a:pt x="612" y="2494"/>
                  </a:lnTo>
                  <a:close/>
                  <a:moveTo>
                    <a:pt x="620" y="2318"/>
                  </a:moveTo>
                  <a:lnTo>
                    <a:pt x="620" y="2318"/>
                  </a:lnTo>
                  <a:lnTo>
                    <a:pt x="618" y="2316"/>
                  </a:lnTo>
                  <a:lnTo>
                    <a:pt x="620" y="2312"/>
                  </a:lnTo>
                  <a:lnTo>
                    <a:pt x="624" y="2316"/>
                  </a:lnTo>
                  <a:lnTo>
                    <a:pt x="620" y="2318"/>
                  </a:lnTo>
                  <a:close/>
                  <a:moveTo>
                    <a:pt x="636" y="2048"/>
                  </a:moveTo>
                  <a:lnTo>
                    <a:pt x="636" y="2048"/>
                  </a:lnTo>
                  <a:lnTo>
                    <a:pt x="638" y="2044"/>
                  </a:lnTo>
                  <a:lnTo>
                    <a:pt x="642" y="2048"/>
                  </a:lnTo>
                  <a:lnTo>
                    <a:pt x="638" y="2050"/>
                  </a:lnTo>
                  <a:lnTo>
                    <a:pt x="636" y="2048"/>
                  </a:lnTo>
                  <a:close/>
                  <a:moveTo>
                    <a:pt x="644" y="2810"/>
                  </a:moveTo>
                  <a:lnTo>
                    <a:pt x="644" y="2810"/>
                  </a:lnTo>
                  <a:lnTo>
                    <a:pt x="644" y="2804"/>
                  </a:lnTo>
                  <a:lnTo>
                    <a:pt x="648" y="2806"/>
                  </a:lnTo>
                  <a:lnTo>
                    <a:pt x="644" y="2810"/>
                  </a:lnTo>
                  <a:close/>
                  <a:moveTo>
                    <a:pt x="646" y="2672"/>
                  </a:moveTo>
                  <a:lnTo>
                    <a:pt x="646" y="2672"/>
                  </a:lnTo>
                  <a:lnTo>
                    <a:pt x="644" y="2668"/>
                  </a:lnTo>
                  <a:lnTo>
                    <a:pt x="646" y="2670"/>
                  </a:lnTo>
                  <a:lnTo>
                    <a:pt x="646" y="2672"/>
                  </a:lnTo>
                  <a:close/>
                  <a:moveTo>
                    <a:pt x="644" y="2552"/>
                  </a:moveTo>
                  <a:lnTo>
                    <a:pt x="644" y="2552"/>
                  </a:lnTo>
                  <a:lnTo>
                    <a:pt x="642" y="2544"/>
                  </a:lnTo>
                  <a:lnTo>
                    <a:pt x="644" y="2546"/>
                  </a:lnTo>
                  <a:lnTo>
                    <a:pt x="648" y="2548"/>
                  </a:lnTo>
                  <a:lnTo>
                    <a:pt x="644" y="2552"/>
                  </a:lnTo>
                  <a:close/>
                  <a:moveTo>
                    <a:pt x="640" y="2494"/>
                  </a:moveTo>
                  <a:lnTo>
                    <a:pt x="640" y="2494"/>
                  </a:lnTo>
                  <a:lnTo>
                    <a:pt x="642" y="2492"/>
                  </a:lnTo>
                  <a:lnTo>
                    <a:pt x="648" y="2494"/>
                  </a:lnTo>
                  <a:lnTo>
                    <a:pt x="650" y="2500"/>
                  </a:lnTo>
                  <a:lnTo>
                    <a:pt x="640" y="2494"/>
                  </a:lnTo>
                  <a:close/>
                  <a:moveTo>
                    <a:pt x="648" y="2470"/>
                  </a:moveTo>
                  <a:lnTo>
                    <a:pt x="648" y="2470"/>
                  </a:lnTo>
                  <a:lnTo>
                    <a:pt x="646" y="2464"/>
                  </a:lnTo>
                  <a:lnTo>
                    <a:pt x="652" y="2460"/>
                  </a:lnTo>
                  <a:lnTo>
                    <a:pt x="656" y="2460"/>
                  </a:lnTo>
                  <a:lnTo>
                    <a:pt x="658" y="2464"/>
                  </a:lnTo>
                  <a:lnTo>
                    <a:pt x="650" y="2470"/>
                  </a:lnTo>
                  <a:lnTo>
                    <a:pt x="648" y="2470"/>
                  </a:lnTo>
                  <a:close/>
                  <a:moveTo>
                    <a:pt x="672" y="2686"/>
                  </a:moveTo>
                  <a:lnTo>
                    <a:pt x="672" y="2686"/>
                  </a:lnTo>
                  <a:lnTo>
                    <a:pt x="670" y="2682"/>
                  </a:lnTo>
                  <a:lnTo>
                    <a:pt x="672" y="2684"/>
                  </a:lnTo>
                  <a:lnTo>
                    <a:pt x="672" y="2686"/>
                  </a:lnTo>
                  <a:close/>
                  <a:moveTo>
                    <a:pt x="680" y="2518"/>
                  </a:moveTo>
                  <a:lnTo>
                    <a:pt x="680" y="2518"/>
                  </a:lnTo>
                  <a:lnTo>
                    <a:pt x="658" y="2522"/>
                  </a:lnTo>
                  <a:lnTo>
                    <a:pt x="656" y="2516"/>
                  </a:lnTo>
                  <a:lnTo>
                    <a:pt x="674" y="2510"/>
                  </a:lnTo>
                  <a:lnTo>
                    <a:pt x="680" y="2516"/>
                  </a:lnTo>
                  <a:lnTo>
                    <a:pt x="680" y="2518"/>
                  </a:lnTo>
                  <a:close/>
                  <a:moveTo>
                    <a:pt x="678" y="2496"/>
                  </a:moveTo>
                  <a:lnTo>
                    <a:pt x="678" y="2496"/>
                  </a:lnTo>
                  <a:lnTo>
                    <a:pt x="672" y="2496"/>
                  </a:lnTo>
                  <a:lnTo>
                    <a:pt x="670" y="2486"/>
                  </a:lnTo>
                  <a:lnTo>
                    <a:pt x="678" y="2486"/>
                  </a:lnTo>
                  <a:lnTo>
                    <a:pt x="682" y="2490"/>
                  </a:lnTo>
                  <a:lnTo>
                    <a:pt x="678" y="2496"/>
                  </a:lnTo>
                  <a:close/>
                  <a:moveTo>
                    <a:pt x="700" y="2502"/>
                  </a:moveTo>
                  <a:lnTo>
                    <a:pt x="700" y="2502"/>
                  </a:lnTo>
                  <a:lnTo>
                    <a:pt x="698" y="2496"/>
                  </a:lnTo>
                  <a:lnTo>
                    <a:pt x="692" y="2496"/>
                  </a:lnTo>
                  <a:lnTo>
                    <a:pt x="690" y="2488"/>
                  </a:lnTo>
                  <a:lnTo>
                    <a:pt x="690" y="2482"/>
                  </a:lnTo>
                  <a:lnTo>
                    <a:pt x="700" y="2488"/>
                  </a:lnTo>
                  <a:lnTo>
                    <a:pt x="706" y="2496"/>
                  </a:lnTo>
                  <a:lnTo>
                    <a:pt x="704" y="2502"/>
                  </a:lnTo>
                  <a:lnTo>
                    <a:pt x="700" y="2502"/>
                  </a:lnTo>
                  <a:close/>
                  <a:moveTo>
                    <a:pt x="698" y="2412"/>
                  </a:moveTo>
                  <a:lnTo>
                    <a:pt x="698" y="2412"/>
                  </a:lnTo>
                  <a:lnTo>
                    <a:pt x="704" y="2404"/>
                  </a:lnTo>
                  <a:lnTo>
                    <a:pt x="706" y="2404"/>
                  </a:lnTo>
                  <a:lnTo>
                    <a:pt x="704" y="2410"/>
                  </a:lnTo>
                  <a:lnTo>
                    <a:pt x="698" y="2412"/>
                  </a:lnTo>
                  <a:close/>
                  <a:moveTo>
                    <a:pt x="736" y="2606"/>
                  </a:moveTo>
                  <a:lnTo>
                    <a:pt x="736" y="2606"/>
                  </a:lnTo>
                  <a:lnTo>
                    <a:pt x="734" y="2606"/>
                  </a:lnTo>
                  <a:lnTo>
                    <a:pt x="730" y="2602"/>
                  </a:lnTo>
                  <a:lnTo>
                    <a:pt x="736" y="2594"/>
                  </a:lnTo>
                  <a:lnTo>
                    <a:pt x="738" y="2596"/>
                  </a:lnTo>
                  <a:lnTo>
                    <a:pt x="740" y="2600"/>
                  </a:lnTo>
                  <a:lnTo>
                    <a:pt x="738" y="2602"/>
                  </a:lnTo>
                  <a:lnTo>
                    <a:pt x="736" y="2606"/>
                  </a:lnTo>
                  <a:close/>
                  <a:moveTo>
                    <a:pt x="736" y="2544"/>
                  </a:moveTo>
                  <a:lnTo>
                    <a:pt x="736" y="2544"/>
                  </a:lnTo>
                  <a:lnTo>
                    <a:pt x="736" y="2536"/>
                  </a:lnTo>
                  <a:lnTo>
                    <a:pt x="740" y="2540"/>
                  </a:lnTo>
                  <a:lnTo>
                    <a:pt x="736" y="2544"/>
                  </a:lnTo>
                  <a:close/>
                  <a:moveTo>
                    <a:pt x="730" y="2506"/>
                  </a:moveTo>
                  <a:lnTo>
                    <a:pt x="730" y="2506"/>
                  </a:lnTo>
                  <a:lnTo>
                    <a:pt x="728" y="2506"/>
                  </a:lnTo>
                  <a:lnTo>
                    <a:pt x="730" y="2498"/>
                  </a:lnTo>
                  <a:lnTo>
                    <a:pt x="736" y="2498"/>
                  </a:lnTo>
                  <a:lnTo>
                    <a:pt x="740" y="2504"/>
                  </a:lnTo>
                  <a:lnTo>
                    <a:pt x="730" y="2506"/>
                  </a:lnTo>
                  <a:close/>
                  <a:moveTo>
                    <a:pt x="728" y="2416"/>
                  </a:moveTo>
                  <a:lnTo>
                    <a:pt x="728" y="2416"/>
                  </a:lnTo>
                  <a:lnTo>
                    <a:pt x="728" y="2406"/>
                  </a:lnTo>
                  <a:lnTo>
                    <a:pt x="732" y="2404"/>
                  </a:lnTo>
                  <a:lnTo>
                    <a:pt x="744" y="2410"/>
                  </a:lnTo>
                  <a:lnTo>
                    <a:pt x="744" y="2412"/>
                  </a:lnTo>
                  <a:lnTo>
                    <a:pt x="740" y="2414"/>
                  </a:lnTo>
                  <a:lnTo>
                    <a:pt x="728" y="2416"/>
                  </a:lnTo>
                  <a:close/>
                  <a:moveTo>
                    <a:pt x="742" y="2450"/>
                  </a:moveTo>
                  <a:lnTo>
                    <a:pt x="742" y="2450"/>
                  </a:lnTo>
                  <a:lnTo>
                    <a:pt x="744" y="2444"/>
                  </a:lnTo>
                  <a:lnTo>
                    <a:pt x="748" y="2444"/>
                  </a:lnTo>
                  <a:lnTo>
                    <a:pt x="746" y="2448"/>
                  </a:lnTo>
                  <a:lnTo>
                    <a:pt x="742" y="2450"/>
                  </a:lnTo>
                  <a:close/>
                  <a:moveTo>
                    <a:pt x="774" y="2892"/>
                  </a:moveTo>
                  <a:lnTo>
                    <a:pt x="774" y="2892"/>
                  </a:lnTo>
                  <a:lnTo>
                    <a:pt x="774" y="2884"/>
                  </a:lnTo>
                  <a:lnTo>
                    <a:pt x="778" y="2884"/>
                  </a:lnTo>
                  <a:lnTo>
                    <a:pt x="774" y="2892"/>
                  </a:lnTo>
                  <a:close/>
                  <a:moveTo>
                    <a:pt x="776" y="2354"/>
                  </a:moveTo>
                  <a:lnTo>
                    <a:pt x="776" y="2354"/>
                  </a:lnTo>
                  <a:lnTo>
                    <a:pt x="786" y="2356"/>
                  </a:lnTo>
                  <a:lnTo>
                    <a:pt x="780" y="2358"/>
                  </a:lnTo>
                  <a:lnTo>
                    <a:pt x="776" y="2354"/>
                  </a:lnTo>
                  <a:close/>
                  <a:moveTo>
                    <a:pt x="802" y="2400"/>
                  </a:moveTo>
                  <a:lnTo>
                    <a:pt x="802" y="2400"/>
                  </a:lnTo>
                  <a:lnTo>
                    <a:pt x="800" y="2398"/>
                  </a:lnTo>
                  <a:lnTo>
                    <a:pt x="804" y="2398"/>
                  </a:lnTo>
                  <a:lnTo>
                    <a:pt x="802" y="2400"/>
                  </a:lnTo>
                  <a:close/>
                  <a:moveTo>
                    <a:pt x="808" y="2360"/>
                  </a:moveTo>
                  <a:lnTo>
                    <a:pt x="808" y="2360"/>
                  </a:lnTo>
                  <a:lnTo>
                    <a:pt x="814" y="2364"/>
                  </a:lnTo>
                  <a:lnTo>
                    <a:pt x="810" y="2364"/>
                  </a:lnTo>
                  <a:lnTo>
                    <a:pt x="808" y="2360"/>
                  </a:lnTo>
                  <a:close/>
                  <a:moveTo>
                    <a:pt x="866" y="1954"/>
                  </a:moveTo>
                  <a:lnTo>
                    <a:pt x="866" y="1954"/>
                  </a:lnTo>
                  <a:lnTo>
                    <a:pt x="864" y="1948"/>
                  </a:lnTo>
                  <a:lnTo>
                    <a:pt x="870" y="1950"/>
                  </a:lnTo>
                  <a:lnTo>
                    <a:pt x="866" y="1954"/>
                  </a:lnTo>
                  <a:close/>
                  <a:moveTo>
                    <a:pt x="912" y="2430"/>
                  </a:moveTo>
                  <a:lnTo>
                    <a:pt x="912" y="2430"/>
                  </a:lnTo>
                  <a:lnTo>
                    <a:pt x="916" y="2428"/>
                  </a:lnTo>
                  <a:lnTo>
                    <a:pt x="920" y="2434"/>
                  </a:lnTo>
                  <a:lnTo>
                    <a:pt x="912" y="2430"/>
                  </a:lnTo>
                  <a:close/>
                  <a:moveTo>
                    <a:pt x="920" y="1744"/>
                  </a:moveTo>
                  <a:lnTo>
                    <a:pt x="920" y="1744"/>
                  </a:lnTo>
                  <a:lnTo>
                    <a:pt x="924" y="1748"/>
                  </a:lnTo>
                  <a:lnTo>
                    <a:pt x="920" y="1744"/>
                  </a:lnTo>
                  <a:close/>
                  <a:moveTo>
                    <a:pt x="1084" y="900"/>
                  </a:moveTo>
                  <a:lnTo>
                    <a:pt x="1084" y="900"/>
                  </a:lnTo>
                  <a:lnTo>
                    <a:pt x="1084" y="890"/>
                  </a:lnTo>
                  <a:lnTo>
                    <a:pt x="1090" y="890"/>
                  </a:lnTo>
                  <a:lnTo>
                    <a:pt x="1092" y="900"/>
                  </a:lnTo>
                  <a:lnTo>
                    <a:pt x="1084" y="900"/>
                  </a:lnTo>
                  <a:close/>
                  <a:moveTo>
                    <a:pt x="1058" y="1558"/>
                  </a:moveTo>
                  <a:lnTo>
                    <a:pt x="1058" y="1558"/>
                  </a:lnTo>
                  <a:lnTo>
                    <a:pt x="1060" y="1558"/>
                  </a:lnTo>
                  <a:lnTo>
                    <a:pt x="1056" y="1562"/>
                  </a:lnTo>
                  <a:lnTo>
                    <a:pt x="1058" y="1558"/>
                  </a:lnTo>
                  <a:close/>
                  <a:moveTo>
                    <a:pt x="988" y="2678"/>
                  </a:moveTo>
                  <a:lnTo>
                    <a:pt x="988" y="2678"/>
                  </a:lnTo>
                  <a:lnTo>
                    <a:pt x="990" y="2666"/>
                  </a:lnTo>
                  <a:lnTo>
                    <a:pt x="994" y="2670"/>
                  </a:lnTo>
                  <a:lnTo>
                    <a:pt x="994" y="2672"/>
                  </a:lnTo>
                  <a:lnTo>
                    <a:pt x="992" y="2674"/>
                  </a:lnTo>
                  <a:lnTo>
                    <a:pt x="988" y="2678"/>
                  </a:lnTo>
                  <a:close/>
                  <a:moveTo>
                    <a:pt x="1010" y="1552"/>
                  </a:moveTo>
                  <a:lnTo>
                    <a:pt x="1010" y="1552"/>
                  </a:lnTo>
                  <a:lnTo>
                    <a:pt x="1008" y="1548"/>
                  </a:lnTo>
                  <a:lnTo>
                    <a:pt x="1010" y="1550"/>
                  </a:lnTo>
                  <a:lnTo>
                    <a:pt x="1010" y="1552"/>
                  </a:lnTo>
                  <a:close/>
                  <a:moveTo>
                    <a:pt x="1018" y="2536"/>
                  </a:moveTo>
                  <a:lnTo>
                    <a:pt x="1018" y="2536"/>
                  </a:lnTo>
                  <a:lnTo>
                    <a:pt x="1026" y="2538"/>
                  </a:lnTo>
                  <a:lnTo>
                    <a:pt x="1022" y="2538"/>
                  </a:lnTo>
                  <a:lnTo>
                    <a:pt x="1018" y="2536"/>
                  </a:lnTo>
                  <a:close/>
                  <a:moveTo>
                    <a:pt x="1022" y="2682"/>
                  </a:moveTo>
                  <a:lnTo>
                    <a:pt x="1022" y="2682"/>
                  </a:lnTo>
                  <a:lnTo>
                    <a:pt x="1024" y="2670"/>
                  </a:lnTo>
                  <a:lnTo>
                    <a:pt x="1032" y="2676"/>
                  </a:lnTo>
                  <a:lnTo>
                    <a:pt x="1032" y="2682"/>
                  </a:lnTo>
                  <a:lnTo>
                    <a:pt x="1026" y="2686"/>
                  </a:lnTo>
                  <a:lnTo>
                    <a:pt x="1022" y="2682"/>
                  </a:lnTo>
                  <a:close/>
                  <a:moveTo>
                    <a:pt x="1028" y="2992"/>
                  </a:moveTo>
                  <a:lnTo>
                    <a:pt x="1028" y="2992"/>
                  </a:lnTo>
                  <a:lnTo>
                    <a:pt x="1036" y="2994"/>
                  </a:lnTo>
                  <a:lnTo>
                    <a:pt x="1038" y="2998"/>
                  </a:lnTo>
                  <a:lnTo>
                    <a:pt x="1030" y="2996"/>
                  </a:lnTo>
                  <a:lnTo>
                    <a:pt x="1028" y="2992"/>
                  </a:lnTo>
                  <a:close/>
                  <a:moveTo>
                    <a:pt x="1040" y="1560"/>
                  </a:moveTo>
                  <a:lnTo>
                    <a:pt x="1040" y="1560"/>
                  </a:lnTo>
                  <a:lnTo>
                    <a:pt x="1046" y="1562"/>
                  </a:lnTo>
                  <a:lnTo>
                    <a:pt x="1040" y="1566"/>
                  </a:lnTo>
                  <a:lnTo>
                    <a:pt x="1040" y="1560"/>
                  </a:lnTo>
                  <a:close/>
                  <a:moveTo>
                    <a:pt x="1046" y="1790"/>
                  </a:moveTo>
                  <a:lnTo>
                    <a:pt x="1046" y="1790"/>
                  </a:lnTo>
                  <a:lnTo>
                    <a:pt x="1042" y="1790"/>
                  </a:lnTo>
                  <a:lnTo>
                    <a:pt x="1044" y="1782"/>
                  </a:lnTo>
                  <a:lnTo>
                    <a:pt x="1058" y="1782"/>
                  </a:lnTo>
                  <a:lnTo>
                    <a:pt x="1062" y="1784"/>
                  </a:lnTo>
                  <a:lnTo>
                    <a:pt x="1062" y="1786"/>
                  </a:lnTo>
                  <a:lnTo>
                    <a:pt x="1058" y="1790"/>
                  </a:lnTo>
                  <a:lnTo>
                    <a:pt x="1056" y="1792"/>
                  </a:lnTo>
                  <a:lnTo>
                    <a:pt x="1052" y="1792"/>
                  </a:lnTo>
                  <a:lnTo>
                    <a:pt x="1046" y="1790"/>
                  </a:lnTo>
                  <a:close/>
                  <a:moveTo>
                    <a:pt x="1058" y="2498"/>
                  </a:moveTo>
                  <a:lnTo>
                    <a:pt x="1058" y="2498"/>
                  </a:lnTo>
                  <a:lnTo>
                    <a:pt x="1062" y="2502"/>
                  </a:lnTo>
                  <a:lnTo>
                    <a:pt x="1058" y="2498"/>
                  </a:lnTo>
                  <a:close/>
                  <a:moveTo>
                    <a:pt x="1058" y="2054"/>
                  </a:moveTo>
                  <a:lnTo>
                    <a:pt x="1058" y="2054"/>
                  </a:lnTo>
                  <a:lnTo>
                    <a:pt x="1056" y="2044"/>
                  </a:lnTo>
                  <a:lnTo>
                    <a:pt x="1062" y="2046"/>
                  </a:lnTo>
                  <a:lnTo>
                    <a:pt x="1064" y="2052"/>
                  </a:lnTo>
                  <a:lnTo>
                    <a:pt x="1058" y="2054"/>
                  </a:lnTo>
                  <a:close/>
                  <a:moveTo>
                    <a:pt x="1074" y="1844"/>
                  </a:moveTo>
                  <a:lnTo>
                    <a:pt x="1074" y="1844"/>
                  </a:lnTo>
                  <a:lnTo>
                    <a:pt x="1074" y="1850"/>
                  </a:lnTo>
                  <a:lnTo>
                    <a:pt x="1070" y="1848"/>
                  </a:lnTo>
                  <a:lnTo>
                    <a:pt x="1074" y="1838"/>
                  </a:lnTo>
                  <a:lnTo>
                    <a:pt x="1080" y="1842"/>
                  </a:lnTo>
                  <a:lnTo>
                    <a:pt x="1074" y="1844"/>
                  </a:lnTo>
                  <a:close/>
                  <a:moveTo>
                    <a:pt x="1076" y="1776"/>
                  </a:moveTo>
                  <a:lnTo>
                    <a:pt x="1076" y="1776"/>
                  </a:lnTo>
                  <a:lnTo>
                    <a:pt x="1078" y="1772"/>
                  </a:lnTo>
                  <a:lnTo>
                    <a:pt x="1078" y="1774"/>
                  </a:lnTo>
                  <a:lnTo>
                    <a:pt x="1076" y="1776"/>
                  </a:lnTo>
                  <a:close/>
                  <a:moveTo>
                    <a:pt x="1074" y="1760"/>
                  </a:moveTo>
                  <a:lnTo>
                    <a:pt x="1074" y="1760"/>
                  </a:lnTo>
                  <a:lnTo>
                    <a:pt x="1080" y="1760"/>
                  </a:lnTo>
                  <a:lnTo>
                    <a:pt x="1076" y="1762"/>
                  </a:lnTo>
                  <a:lnTo>
                    <a:pt x="1074" y="1760"/>
                  </a:lnTo>
                  <a:close/>
                  <a:moveTo>
                    <a:pt x="1094" y="1650"/>
                  </a:moveTo>
                  <a:lnTo>
                    <a:pt x="1094" y="1650"/>
                  </a:lnTo>
                  <a:lnTo>
                    <a:pt x="1090" y="1654"/>
                  </a:lnTo>
                  <a:lnTo>
                    <a:pt x="1088" y="1652"/>
                  </a:lnTo>
                  <a:lnTo>
                    <a:pt x="1090" y="1648"/>
                  </a:lnTo>
                  <a:lnTo>
                    <a:pt x="1094" y="1648"/>
                  </a:lnTo>
                  <a:lnTo>
                    <a:pt x="1094" y="1650"/>
                  </a:lnTo>
                  <a:close/>
                  <a:moveTo>
                    <a:pt x="1090" y="1562"/>
                  </a:moveTo>
                  <a:lnTo>
                    <a:pt x="1090" y="1562"/>
                  </a:lnTo>
                  <a:lnTo>
                    <a:pt x="1088" y="1558"/>
                  </a:lnTo>
                  <a:lnTo>
                    <a:pt x="1088" y="1556"/>
                  </a:lnTo>
                  <a:lnTo>
                    <a:pt x="1094" y="1560"/>
                  </a:lnTo>
                  <a:lnTo>
                    <a:pt x="1090" y="1562"/>
                  </a:lnTo>
                  <a:close/>
                  <a:moveTo>
                    <a:pt x="1100" y="1372"/>
                  </a:moveTo>
                  <a:lnTo>
                    <a:pt x="1100" y="1372"/>
                  </a:lnTo>
                  <a:lnTo>
                    <a:pt x="1106" y="1376"/>
                  </a:lnTo>
                  <a:lnTo>
                    <a:pt x="1102" y="1376"/>
                  </a:lnTo>
                  <a:lnTo>
                    <a:pt x="1100" y="1372"/>
                  </a:lnTo>
                  <a:close/>
                  <a:moveTo>
                    <a:pt x="1176" y="2874"/>
                  </a:moveTo>
                  <a:lnTo>
                    <a:pt x="1176" y="2874"/>
                  </a:lnTo>
                  <a:lnTo>
                    <a:pt x="1174" y="2870"/>
                  </a:lnTo>
                  <a:lnTo>
                    <a:pt x="1178" y="2870"/>
                  </a:lnTo>
                  <a:lnTo>
                    <a:pt x="1176" y="2874"/>
                  </a:lnTo>
                  <a:close/>
                  <a:moveTo>
                    <a:pt x="1190" y="912"/>
                  </a:moveTo>
                  <a:lnTo>
                    <a:pt x="1190" y="912"/>
                  </a:lnTo>
                  <a:lnTo>
                    <a:pt x="1192" y="914"/>
                  </a:lnTo>
                  <a:lnTo>
                    <a:pt x="1188" y="914"/>
                  </a:lnTo>
                  <a:lnTo>
                    <a:pt x="1190" y="912"/>
                  </a:lnTo>
                  <a:close/>
                  <a:moveTo>
                    <a:pt x="1192" y="2464"/>
                  </a:moveTo>
                  <a:lnTo>
                    <a:pt x="1192" y="2464"/>
                  </a:lnTo>
                  <a:lnTo>
                    <a:pt x="1194" y="2466"/>
                  </a:lnTo>
                  <a:lnTo>
                    <a:pt x="1190" y="2468"/>
                  </a:lnTo>
                  <a:lnTo>
                    <a:pt x="1192" y="2464"/>
                  </a:lnTo>
                  <a:close/>
                  <a:moveTo>
                    <a:pt x="1192" y="2776"/>
                  </a:moveTo>
                  <a:lnTo>
                    <a:pt x="1192" y="2776"/>
                  </a:lnTo>
                  <a:lnTo>
                    <a:pt x="1194" y="2770"/>
                  </a:lnTo>
                  <a:lnTo>
                    <a:pt x="1196" y="2772"/>
                  </a:lnTo>
                  <a:lnTo>
                    <a:pt x="1192" y="2776"/>
                  </a:lnTo>
                  <a:close/>
                  <a:moveTo>
                    <a:pt x="1210" y="3120"/>
                  </a:moveTo>
                  <a:lnTo>
                    <a:pt x="1210" y="3120"/>
                  </a:lnTo>
                  <a:lnTo>
                    <a:pt x="1202" y="3120"/>
                  </a:lnTo>
                  <a:lnTo>
                    <a:pt x="1202" y="3104"/>
                  </a:lnTo>
                  <a:lnTo>
                    <a:pt x="1208" y="3106"/>
                  </a:lnTo>
                  <a:lnTo>
                    <a:pt x="1212" y="3110"/>
                  </a:lnTo>
                  <a:lnTo>
                    <a:pt x="1214" y="3116"/>
                  </a:lnTo>
                  <a:lnTo>
                    <a:pt x="1210" y="3120"/>
                  </a:lnTo>
                  <a:close/>
                  <a:moveTo>
                    <a:pt x="1224" y="1036"/>
                  </a:moveTo>
                  <a:lnTo>
                    <a:pt x="1224" y="1036"/>
                  </a:lnTo>
                  <a:lnTo>
                    <a:pt x="1222" y="1034"/>
                  </a:lnTo>
                  <a:lnTo>
                    <a:pt x="1226" y="1026"/>
                  </a:lnTo>
                  <a:lnTo>
                    <a:pt x="1228" y="1034"/>
                  </a:lnTo>
                  <a:lnTo>
                    <a:pt x="1224" y="1036"/>
                  </a:lnTo>
                  <a:close/>
                  <a:moveTo>
                    <a:pt x="1232" y="2428"/>
                  </a:moveTo>
                  <a:lnTo>
                    <a:pt x="1232" y="2428"/>
                  </a:lnTo>
                  <a:lnTo>
                    <a:pt x="1234" y="2422"/>
                  </a:lnTo>
                  <a:lnTo>
                    <a:pt x="1236" y="2426"/>
                  </a:lnTo>
                  <a:lnTo>
                    <a:pt x="1232" y="2428"/>
                  </a:lnTo>
                  <a:close/>
                  <a:moveTo>
                    <a:pt x="1250" y="1778"/>
                  </a:moveTo>
                  <a:lnTo>
                    <a:pt x="1250" y="1778"/>
                  </a:lnTo>
                  <a:lnTo>
                    <a:pt x="1248" y="1774"/>
                  </a:lnTo>
                  <a:lnTo>
                    <a:pt x="1254" y="1776"/>
                  </a:lnTo>
                  <a:lnTo>
                    <a:pt x="1250" y="1778"/>
                  </a:lnTo>
                  <a:close/>
                  <a:moveTo>
                    <a:pt x="1266" y="2426"/>
                  </a:moveTo>
                  <a:lnTo>
                    <a:pt x="1266" y="2426"/>
                  </a:lnTo>
                  <a:lnTo>
                    <a:pt x="1270" y="2430"/>
                  </a:lnTo>
                  <a:lnTo>
                    <a:pt x="1266" y="2426"/>
                  </a:lnTo>
                  <a:close/>
                  <a:moveTo>
                    <a:pt x="1266" y="1678"/>
                  </a:moveTo>
                  <a:lnTo>
                    <a:pt x="1266" y="1678"/>
                  </a:lnTo>
                  <a:lnTo>
                    <a:pt x="1270" y="1680"/>
                  </a:lnTo>
                  <a:lnTo>
                    <a:pt x="1266" y="1678"/>
                  </a:lnTo>
                  <a:close/>
                  <a:moveTo>
                    <a:pt x="1352" y="484"/>
                  </a:moveTo>
                  <a:lnTo>
                    <a:pt x="1352" y="484"/>
                  </a:lnTo>
                  <a:lnTo>
                    <a:pt x="1350" y="480"/>
                  </a:lnTo>
                  <a:lnTo>
                    <a:pt x="1352" y="484"/>
                  </a:lnTo>
                  <a:close/>
                  <a:moveTo>
                    <a:pt x="1354" y="2078"/>
                  </a:moveTo>
                  <a:lnTo>
                    <a:pt x="1354" y="2078"/>
                  </a:lnTo>
                  <a:lnTo>
                    <a:pt x="1352" y="2082"/>
                  </a:lnTo>
                  <a:lnTo>
                    <a:pt x="1350" y="2078"/>
                  </a:lnTo>
                  <a:lnTo>
                    <a:pt x="1354" y="2078"/>
                  </a:lnTo>
                  <a:close/>
                  <a:moveTo>
                    <a:pt x="1318" y="2144"/>
                  </a:moveTo>
                  <a:lnTo>
                    <a:pt x="1318" y="2144"/>
                  </a:lnTo>
                  <a:lnTo>
                    <a:pt x="1314" y="2146"/>
                  </a:lnTo>
                  <a:lnTo>
                    <a:pt x="1312" y="2144"/>
                  </a:lnTo>
                  <a:lnTo>
                    <a:pt x="1318" y="2144"/>
                  </a:lnTo>
                  <a:close/>
                  <a:moveTo>
                    <a:pt x="1296" y="1832"/>
                  </a:moveTo>
                  <a:lnTo>
                    <a:pt x="1296" y="1832"/>
                  </a:lnTo>
                  <a:lnTo>
                    <a:pt x="1300" y="1836"/>
                  </a:lnTo>
                  <a:lnTo>
                    <a:pt x="1296" y="1832"/>
                  </a:lnTo>
                  <a:close/>
                  <a:moveTo>
                    <a:pt x="1308" y="1272"/>
                  </a:moveTo>
                  <a:lnTo>
                    <a:pt x="1308" y="1272"/>
                  </a:lnTo>
                  <a:lnTo>
                    <a:pt x="1302" y="1268"/>
                  </a:lnTo>
                  <a:lnTo>
                    <a:pt x="1306" y="1270"/>
                  </a:lnTo>
                  <a:lnTo>
                    <a:pt x="1308" y="1272"/>
                  </a:lnTo>
                  <a:close/>
                  <a:moveTo>
                    <a:pt x="1316" y="2494"/>
                  </a:moveTo>
                  <a:lnTo>
                    <a:pt x="1316" y="2494"/>
                  </a:lnTo>
                  <a:lnTo>
                    <a:pt x="1318" y="2496"/>
                  </a:lnTo>
                  <a:lnTo>
                    <a:pt x="1320" y="2498"/>
                  </a:lnTo>
                  <a:lnTo>
                    <a:pt x="1316" y="2494"/>
                  </a:lnTo>
                  <a:close/>
                  <a:moveTo>
                    <a:pt x="1316" y="2304"/>
                  </a:moveTo>
                  <a:lnTo>
                    <a:pt x="1316" y="2304"/>
                  </a:lnTo>
                  <a:lnTo>
                    <a:pt x="1312" y="2302"/>
                  </a:lnTo>
                  <a:lnTo>
                    <a:pt x="1308" y="2298"/>
                  </a:lnTo>
                  <a:lnTo>
                    <a:pt x="1318" y="2300"/>
                  </a:lnTo>
                  <a:lnTo>
                    <a:pt x="1320" y="2304"/>
                  </a:lnTo>
                  <a:lnTo>
                    <a:pt x="1316" y="2304"/>
                  </a:lnTo>
                  <a:close/>
                  <a:moveTo>
                    <a:pt x="1318" y="2194"/>
                  </a:moveTo>
                  <a:lnTo>
                    <a:pt x="1318" y="2194"/>
                  </a:lnTo>
                  <a:lnTo>
                    <a:pt x="1316" y="2190"/>
                  </a:lnTo>
                  <a:lnTo>
                    <a:pt x="1320" y="2190"/>
                  </a:lnTo>
                  <a:lnTo>
                    <a:pt x="1318" y="2194"/>
                  </a:lnTo>
                  <a:close/>
                  <a:moveTo>
                    <a:pt x="1324" y="2138"/>
                  </a:moveTo>
                  <a:lnTo>
                    <a:pt x="1324" y="2138"/>
                  </a:lnTo>
                  <a:lnTo>
                    <a:pt x="1322" y="2138"/>
                  </a:lnTo>
                  <a:lnTo>
                    <a:pt x="1320" y="2138"/>
                  </a:lnTo>
                  <a:lnTo>
                    <a:pt x="1320" y="2130"/>
                  </a:lnTo>
                  <a:lnTo>
                    <a:pt x="1326" y="2132"/>
                  </a:lnTo>
                  <a:lnTo>
                    <a:pt x="1324" y="2138"/>
                  </a:lnTo>
                  <a:close/>
                  <a:moveTo>
                    <a:pt x="1334" y="2688"/>
                  </a:moveTo>
                  <a:lnTo>
                    <a:pt x="1334" y="2688"/>
                  </a:lnTo>
                  <a:lnTo>
                    <a:pt x="1334" y="2690"/>
                  </a:lnTo>
                  <a:lnTo>
                    <a:pt x="1330" y="2692"/>
                  </a:lnTo>
                  <a:lnTo>
                    <a:pt x="1328" y="2690"/>
                  </a:lnTo>
                  <a:lnTo>
                    <a:pt x="1328" y="2684"/>
                  </a:lnTo>
                  <a:lnTo>
                    <a:pt x="1334" y="2686"/>
                  </a:lnTo>
                  <a:lnTo>
                    <a:pt x="1334" y="2688"/>
                  </a:lnTo>
                  <a:close/>
                  <a:moveTo>
                    <a:pt x="1334" y="2494"/>
                  </a:moveTo>
                  <a:lnTo>
                    <a:pt x="1334" y="2494"/>
                  </a:lnTo>
                  <a:lnTo>
                    <a:pt x="1338" y="2494"/>
                  </a:lnTo>
                  <a:lnTo>
                    <a:pt x="1336" y="2496"/>
                  </a:lnTo>
                  <a:lnTo>
                    <a:pt x="1334" y="2494"/>
                  </a:lnTo>
                  <a:close/>
                  <a:moveTo>
                    <a:pt x="1338" y="2718"/>
                  </a:moveTo>
                  <a:lnTo>
                    <a:pt x="1338" y="2718"/>
                  </a:lnTo>
                  <a:lnTo>
                    <a:pt x="1344" y="2718"/>
                  </a:lnTo>
                  <a:lnTo>
                    <a:pt x="1342" y="2720"/>
                  </a:lnTo>
                  <a:lnTo>
                    <a:pt x="1338" y="2718"/>
                  </a:lnTo>
                  <a:close/>
                  <a:moveTo>
                    <a:pt x="1348" y="2078"/>
                  </a:moveTo>
                  <a:lnTo>
                    <a:pt x="1348" y="2078"/>
                  </a:lnTo>
                  <a:lnTo>
                    <a:pt x="1344" y="2074"/>
                  </a:lnTo>
                  <a:lnTo>
                    <a:pt x="1348" y="2078"/>
                  </a:lnTo>
                  <a:close/>
                  <a:moveTo>
                    <a:pt x="1356" y="2136"/>
                  </a:moveTo>
                  <a:lnTo>
                    <a:pt x="1356" y="2136"/>
                  </a:lnTo>
                  <a:lnTo>
                    <a:pt x="1350" y="2132"/>
                  </a:lnTo>
                  <a:lnTo>
                    <a:pt x="1348" y="2124"/>
                  </a:lnTo>
                  <a:lnTo>
                    <a:pt x="1358" y="2126"/>
                  </a:lnTo>
                  <a:lnTo>
                    <a:pt x="1356" y="2136"/>
                  </a:lnTo>
                  <a:close/>
                  <a:moveTo>
                    <a:pt x="1356" y="2052"/>
                  </a:moveTo>
                  <a:lnTo>
                    <a:pt x="1356" y="2052"/>
                  </a:lnTo>
                  <a:lnTo>
                    <a:pt x="1356" y="2046"/>
                  </a:lnTo>
                  <a:lnTo>
                    <a:pt x="1360" y="2048"/>
                  </a:lnTo>
                  <a:lnTo>
                    <a:pt x="1362" y="2054"/>
                  </a:lnTo>
                  <a:lnTo>
                    <a:pt x="1356" y="2052"/>
                  </a:lnTo>
                  <a:close/>
                  <a:moveTo>
                    <a:pt x="1352" y="1698"/>
                  </a:moveTo>
                  <a:lnTo>
                    <a:pt x="1352" y="1698"/>
                  </a:lnTo>
                  <a:lnTo>
                    <a:pt x="1352" y="1688"/>
                  </a:lnTo>
                  <a:lnTo>
                    <a:pt x="1362" y="1698"/>
                  </a:lnTo>
                  <a:lnTo>
                    <a:pt x="1352" y="1698"/>
                  </a:lnTo>
                  <a:close/>
                  <a:moveTo>
                    <a:pt x="1366" y="2044"/>
                  </a:moveTo>
                  <a:lnTo>
                    <a:pt x="1366" y="2044"/>
                  </a:lnTo>
                  <a:lnTo>
                    <a:pt x="1368" y="2040"/>
                  </a:lnTo>
                  <a:lnTo>
                    <a:pt x="1368" y="2042"/>
                  </a:lnTo>
                  <a:lnTo>
                    <a:pt x="1366" y="2044"/>
                  </a:lnTo>
                  <a:close/>
                  <a:moveTo>
                    <a:pt x="1372" y="2752"/>
                  </a:moveTo>
                  <a:lnTo>
                    <a:pt x="1372" y="2752"/>
                  </a:lnTo>
                  <a:lnTo>
                    <a:pt x="1376" y="2754"/>
                  </a:lnTo>
                  <a:lnTo>
                    <a:pt x="1374" y="2756"/>
                  </a:lnTo>
                  <a:lnTo>
                    <a:pt x="1372" y="2752"/>
                  </a:lnTo>
                  <a:close/>
                  <a:moveTo>
                    <a:pt x="1374" y="2360"/>
                  </a:moveTo>
                  <a:lnTo>
                    <a:pt x="1374" y="2360"/>
                  </a:lnTo>
                  <a:lnTo>
                    <a:pt x="1376" y="2354"/>
                  </a:lnTo>
                  <a:lnTo>
                    <a:pt x="1376" y="2358"/>
                  </a:lnTo>
                  <a:lnTo>
                    <a:pt x="1374" y="2360"/>
                  </a:lnTo>
                  <a:close/>
                  <a:moveTo>
                    <a:pt x="1374" y="2050"/>
                  </a:moveTo>
                  <a:lnTo>
                    <a:pt x="1374" y="2050"/>
                  </a:lnTo>
                  <a:lnTo>
                    <a:pt x="1376" y="2048"/>
                  </a:lnTo>
                  <a:lnTo>
                    <a:pt x="1378" y="2048"/>
                  </a:lnTo>
                  <a:lnTo>
                    <a:pt x="1378" y="2054"/>
                  </a:lnTo>
                  <a:lnTo>
                    <a:pt x="1376" y="2054"/>
                  </a:lnTo>
                  <a:lnTo>
                    <a:pt x="1374" y="2050"/>
                  </a:lnTo>
                  <a:close/>
                  <a:moveTo>
                    <a:pt x="1378" y="2474"/>
                  </a:moveTo>
                  <a:lnTo>
                    <a:pt x="1378" y="2474"/>
                  </a:lnTo>
                  <a:lnTo>
                    <a:pt x="1378" y="2466"/>
                  </a:lnTo>
                  <a:lnTo>
                    <a:pt x="1380" y="2474"/>
                  </a:lnTo>
                  <a:lnTo>
                    <a:pt x="1378" y="2474"/>
                  </a:lnTo>
                  <a:close/>
                  <a:moveTo>
                    <a:pt x="1384" y="2406"/>
                  </a:moveTo>
                  <a:lnTo>
                    <a:pt x="1384" y="2406"/>
                  </a:lnTo>
                  <a:lnTo>
                    <a:pt x="1380" y="2410"/>
                  </a:lnTo>
                  <a:lnTo>
                    <a:pt x="1378" y="2408"/>
                  </a:lnTo>
                  <a:lnTo>
                    <a:pt x="1380" y="2404"/>
                  </a:lnTo>
                  <a:lnTo>
                    <a:pt x="1384" y="2404"/>
                  </a:lnTo>
                  <a:lnTo>
                    <a:pt x="1384" y="2406"/>
                  </a:lnTo>
                  <a:close/>
                  <a:moveTo>
                    <a:pt x="1394" y="2150"/>
                  </a:moveTo>
                  <a:lnTo>
                    <a:pt x="1394" y="2150"/>
                  </a:lnTo>
                  <a:lnTo>
                    <a:pt x="1390" y="2154"/>
                  </a:lnTo>
                  <a:lnTo>
                    <a:pt x="1388" y="2148"/>
                  </a:lnTo>
                  <a:lnTo>
                    <a:pt x="1394" y="2150"/>
                  </a:lnTo>
                  <a:close/>
                  <a:moveTo>
                    <a:pt x="1396" y="2438"/>
                  </a:moveTo>
                  <a:lnTo>
                    <a:pt x="1396" y="2438"/>
                  </a:lnTo>
                  <a:lnTo>
                    <a:pt x="1392" y="2438"/>
                  </a:lnTo>
                  <a:lnTo>
                    <a:pt x="1390" y="2436"/>
                  </a:lnTo>
                  <a:lnTo>
                    <a:pt x="1396" y="2436"/>
                  </a:lnTo>
                  <a:lnTo>
                    <a:pt x="1396" y="2438"/>
                  </a:lnTo>
                  <a:close/>
                  <a:moveTo>
                    <a:pt x="1396" y="1974"/>
                  </a:moveTo>
                  <a:lnTo>
                    <a:pt x="1396" y="1974"/>
                  </a:lnTo>
                  <a:lnTo>
                    <a:pt x="1396" y="1970"/>
                  </a:lnTo>
                  <a:lnTo>
                    <a:pt x="1398" y="1972"/>
                  </a:lnTo>
                  <a:lnTo>
                    <a:pt x="1396" y="1974"/>
                  </a:lnTo>
                  <a:close/>
                  <a:moveTo>
                    <a:pt x="1404" y="1780"/>
                  </a:moveTo>
                  <a:lnTo>
                    <a:pt x="1404" y="1780"/>
                  </a:lnTo>
                  <a:lnTo>
                    <a:pt x="1396" y="1780"/>
                  </a:lnTo>
                  <a:lnTo>
                    <a:pt x="1400" y="1770"/>
                  </a:lnTo>
                  <a:lnTo>
                    <a:pt x="1406" y="1774"/>
                  </a:lnTo>
                  <a:lnTo>
                    <a:pt x="1410" y="1778"/>
                  </a:lnTo>
                  <a:lnTo>
                    <a:pt x="1404" y="1780"/>
                  </a:lnTo>
                  <a:close/>
                  <a:moveTo>
                    <a:pt x="1606" y="2450"/>
                  </a:moveTo>
                  <a:lnTo>
                    <a:pt x="1606" y="2450"/>
                  </a:lnTo>
                  <a:lnTo>
                    <a:pt x="1598" y="2454"/>
                  </a:lnTo>
                  <a:lnTo>
                    <a:pt x="1592" y="2452"/>
                  </a:lnTo>
                  <a:lnTo>
                    <a:pt x="1596" y="2446"/>
                  </a:lnTo>
                  <a:lnTo>
                    <a:pt x="1602" y="2446"/>
                  </a:lnTo>
                  <a:lnTo>
                    <a:pt x="1606" y="2450"/>
                  </a:lnTo>
                  <a:close/>
                  <a:moveTo>
                    <a:pt x="1592" y="2378"/>
                  </a:moveTo>
                  <a:lnTo>
                    <a:pt x="1592" y="2378"/>
                  </a:lnTo>
                  <a:lnTo>
                    <a:pt x="1596" y="2382"/>
                  </a:lnTo>
                  <a:lnTo>
                    <a:pt x="1592" y="2378"/>
                  </a:lnTo>
                  <a:close/>
                  <a:moveTo>
                    <a:pt x="1592" y="1286"/>
                  </a:moveTo>
                  <a:lnTo>
                    <a:pt x="1592" y="1286"/>
                  </a:lnTo>
                  <a:lnTo>
                    <a:pt x="1596" y="1288"/>
                  </a:lnTo>
                  <a:lnTo>
                    <a:pt x="1598" y="1292"/>
                  </a:lnTo>
                  <a:lnTo>
                    <a:pt x="1596" y="1296"/>
                  </a:lnTo>
                  <a:lnTo>
                    <a:pt x="1592" y="1296"/>
                  </a:lnTo>
                  <a:lnTo>
                    <a:pt x="1588" y="1292"/>
                  </a:lnTo>
                  <a:lnTo>
                    <a:pt x="1592" y="1286"/>
                  </a:lnTo>
                  <a:close/>
                  <a:moveTo>
                    <a:pt x="1562" y="942"/>
                  </a:moveTo>
                  <a:lnTo>
                    <a:pt x="1562" y="942"/>
                  </a:lnTo>
                  <a:lnTo>
                    <a:pt x="1560" y="938"/>
                  </a:lnTo>
                  <a:lnTo>
                    <a:pt x="1562" y="940"/>
                  </a:lnTo>
                  <a:lnTo>
                    <a:pt x="1562" y="942"/>
                  </a:lnTo>
                  <a:close/>
                  <a:moveTo>
                    <a:pt x="1496" y="752"/>
                  </a:moveTo>
                  <a:lnTo>
                    <a:pt x="1496" y="752"/>
                  </a:lnTo>
                  <a:lnTo>
                    <a:pt x="1494" y="748"/>
                  </a:lnTo>
                  <a:lnTo>
                    <a:pt x="1496" y="750"/>
                  </a:lnTo>
                  <a:lnTo>
                    <a:pt x="1496" y="752"/>
                  </a:lnTo>
                  <a:close/>
                  <a:moveTo>
                    <a:pt x="1492" y="2370"/>
                  </a:moveTo>
                  <a:lnTo>
                    <a:pt x="1492" y="2370"/>
                  </a:lnTo>
                  <a:lnTo>
                    <a:pt x="1490" y="2374"/>
                  </a:lnTo>
                  <a:lnTo>
                    <a:pt x="1488" y="2370"/>
                  </a:lnTo>
                  <a:lnTo>
                    <a:pt x="1492" y="2370"/>
                  </a:lnTo>
                  <a:close/>
                  <a:moveTo>
                    <a:pt x="1488" y="2484"/>
                  </a:moveTo>
                  <a:lnTo>
                    <a:pt x="1488" y="2484"/>
                  </a:lnTo>
                  <a:lnTo>
                    <a:pt x="1484" y="2482"/>
                  </a:lnTo>
                  <a:lnTo>
                    <a:pt x="1482" y="2480"/>
                  </a:lnTo>
                  <a:lnTo>
                    <a:pt x="1486" y="2482"/>
                  </a:lnTo>
                  <a:lnTo>
                    <a:pt x="1488" y="2484"/>
                  </a:lnTo>
                  <a:close/>
                  <a:moveTo>
                    <a:pt x="1474" y="1736"/>
                  </a:moveTo>
                  <a:lnTo>
                    <a:pt x="1474" y="1736"/>
                  </a:lnTo>
                  <a:lnTo>
                    <a:pt x="1472" y="1732"/>
                  </a:lnTo>
                  <a:lnTo>
                    <a:pt x="1474" y="1736"/>
                  </a:lnTo>
                  <a:close/>
                  <a:moveTo>
                    <a:pt x="1484" y="1748"/>
                  </a:moveTo>
                  <a:lnTo>
                    <a:pt x="1484" y="1748"/>
                  </a:lnTo>
                  <a:lnTo>
                    <a:pt x="1486" y="1752"/>
                  </a:lnTo>
                  <a:lnTo>
                    <a:pt x="1478" y="1752"/>
                  </a:lnTo>
                  <a:lnTo>
                    <a:pt x="1476" y="1752"/>
                  </a:lnTo>
                  <a:lnTo>
                    <a:pt x="1472" y="1748"/>
                  </a:lnTo>
                  <a:lnTo>
                    <a:pt x="1484" y="1748"/>
                  </a:lnTo>
                  <a:close/>
                  <a:moveTo>
                    <a:pt x="1474" y="1760"/>
                  </a:moveTo>
                  <a:lnTo>
                    <a:pt x="1474" y="1760"/>
                  </a:lnTo>
                  <a:lnTo>
                    <a:pt x="1472" y="1756"/>
                  </a:lnTo>
                  <a:lnTo>
                    <a:pt x="1474" y="1758"/>
                  </a:lnTo>
                  <a:lnTo>
                    <a:pt x="1474" y="1760"/>
                  </a:lnTo>
                  <a:close/>
                  <a:moveTo>
                    <a:pt x="1472" y="2046"/>
                  </a:moveTo>
                  <a:lnTo>
                    <a:pt x="1472" y="2046"/>
                  </a:lnTo>
                  <a:lnTo>
                    <a:pt x="1476" y="2046"/>
                  </a:lnTo>
                  <a:lnTo>
                    <a:pt x="1476" y="2052"/>
                  </a:lnTo>
                  <a:lnTo>
                    <a:pt x="1474" y="2052"/>
                  </a:lnTo>
                  <a:lnTo>
                    <a:pt x="1472" y="2048"/>
                  </a:lnTo>
                  <a:lnTo>
                    <a:pt x="1472" y="2046"/>
                  </a:lnTo>
                  <a:close/>
                  <a:moveTo>
                    <a:pt x="1452" y="2266"/>
                  </a:moveTo>
                  <a:lnTo>
                    <a:pt x="1452" y="2266"/>
                  </a:lnTo>
                  <a:lnTo>
                    <a:pt x="1446" y="2266"/>
                  </a:lnTo>
                  <a:lnTo>
                    <a:pt x="1448" y="2260"/>
                  </a:lnTo>
                  <a:lnTo>
                    <a:pt x="1452" y="2266"/>
                  </a:lnTo>
                  <a:close/>
                  <a:moveTo>
                    <a:pt x="1440" y="2058"/>
                  </a:moveTo>
                  <a:lnTo>
                    <a:pt x="1440" y="2058"/>
                  </a:lnTo>
                  <a:lnTo>
                    <a:pt x="1446" y="2062"/>
                  </a:lnTo>
                  <a:lnTo>
                    <a:pt x="1432" y="2072"/>
                  </a:lnTo>
                  <a:lnTo>
                    <a:pt x="1436" y="2064"/>
                  </a:lnTo>
                  <a:lnTo>
                    <a:pt x="1440" y="2058"/>
                  </a:lnTo>
                  <a:close/>
                  <a:moveTo>
                    <a:pt x="1424" y="1744"/>
                  </a:moveTo>
                  <a:lnTo>
                    <a:pt x="1424" y="1744"/>
                  </a:lnTo>
                  <a:lnTo>
                    <a:pt x="1422" y="1740"/>
                  </a:lnTo>
                  <a:lnTo>
                    <a:pt x="1424" y="1744"/>
                  </a:lnTo>
                  <a:close/>
                  <a:moveTo>
                    <a:pt x="1420" y="2200"/>
                  </a:moveTo>
                  <a:lnTo>
                    <a:pt x="1420" y="2200"/>
                  </a:lnTo>
                  <a:lnTo>
                    <a:pt x="1418" y="2196"/>
                  </a:lnTo>
                  <a:lnTo>
                    <a:pt x="1422" y="2196"/>
                  </a:lnTo>
                  <a:lnTo>
                    <a:pt x="1420" y="2200"/>
                  </a:lnTo>
                  <a:close/>
                  <a:moveTo>
                    <a:pt x="1418" y="2096"/>
                  </a:moveTo>
                  <a:lnTo>
                    <a:pt x="1418" y="2096"/>
                  </a:lnTo>
                  <a:lnTo>
                    <a:pt x="1420" y="2092"/>
                  </a:lnTo>
                  <a:lnTo>
                    <a:pt x="1426" y="2092"/>
                  </a:lnTo>
                  <a:lnTo>
                    <a:pt x="1428" y="2096"/>
                  </a:lnTo>
                  <a:lnTo>
                    <a:pt x="1422" y="2100"/>
                  </a:lnTo>
                  <a:lnTo>
                    <a:pt x="1418" y="2096"/>
                  </a:lnTo>
                  <a:close/>
                  <a:moveTo>
                    <a:pt x="1424" y="2176"/>
                  </a:moveTo>
                  <a:lnTo>
                    <a:pt x="1424" y="2176"/>
                  </a:lnTo>
                  <a:lnTo>
                    <a:pt x="1424" y="2172"/>
                  </a:lnTo>
                  <a:lnTo>
                    <a:pt x="1426" y="2172"/>
                  </a:lnTo>
                  <a:lnTo>
                    <a:pt x="1424" y="2176"/>
                  </a:lnTo>
                  <a:close/>
                  <a:moveTo>
                    <a:pt x="1430" y="2386"/>
                  </a:moveTo>
                  <a:lnTo>
                    <a:pt x="1430" y="2386"/>
                  </a:lnTo>
                  <a:lnTo>
                    <a:pt x="1434" y="2390"/>
                  </a:lnTo>
                  <a:lnTo>
                    <a:pt x="1428" y="2390"/>
                  </a:lnTo>
                  <a:lnTo>
                    <a:pt x="1430" y="2386"/>
                  </a:lnTo>
                  <a:close/>
                  <a:moveTo>
                    <a:pt x="1434" y="2578"/>
                  </a:moveTo>
                  <a:lnTo>
                    <a:pt x="1434" y="2578"/>
                  </a:lnTo>
                  <a:lnTo>
                    <a:pt x="1432" y="2574"/>
                  </a:lnTo>
                  <a:lnTo>
                    <a:pt x="1436" y="2574"/>
                  </a:lnTo>
                  <a:lnTo>
                    <a:pt x="1434" y="2578"/>
                  </a:lnTo>
                  <a:close/>
                  <a:moveTo>
                    <a:pt x="1442" y="2136"/>
                  </a:moveTo>
                  <a:lnTo>
                    <a:pt x="1442" y="2136"/>
                  </a:lnTo>
                  <a:lnTo>
                    <a:pt x="1446" y="2136"/>
                  </a:lnTo>
                  <a:lnTo>
                    <a:pt x="1444" y="2140"/>
                  </a:lnTo>
                  <a:lnTo>
                    <a:pt x="1440" y="2142"/>
                  </a:lnTo>
                  <a:lnTo>
                    <a:pt x="1442" y="2136"/>
                  </a:lnTo>
                  <a:close/>
                  <a:moveTo>
                    <a:pt x="1442" y="2746"/>
                  </a:moveTo>
                  <a:lnTo>
                    <a:pt x="1442" y="2746"/>
                  </a:lnTo>
                  <a:lnTo>
                    <a:pt x="1442" y="2744"/>
                  </a:lnTo>
                  <a:lnTo>
                    <a:pt x="1444" y="2740"/>
                  </a:lnTo>
                  <a:lnTo>
                    <a:pt x="1448" y="2746"/>
                  </a:lnTo>
                  <a:lnTo>
                    <a:pt x="1442" y="2746"/>
                  </a:lnTo>
                  <a:close/>
                  <a:moveTo>
                    <a:pt x="1446" y="2518"/>
                  </a:moveTo>
                  <a:lnTo>
                    <a:pt x="1446" y="2518"/>
                  </a:lnTo>
                  <a:lnTo>
                    <a:pt x="1452" y="2516"/>
                  </a:lnTo>
                  <a:lnTo>
                    <a:pt x="1456" y="2524"/>
                  </a:lnTo>
                  <a:lnTo>
                    <a:pt x="1456" y="2526"/>
                  </a:lnTo>
                  <a:lnTo>
                    <a:pt x="1452" y="2528"/>
                  </a:lnTo>
                  <a:lnTo>
                    <a:pt x="1448" y="2524"/>
                  </a:lnTo>
                  <a:lnTo>
                    <a:pt x="1446" y="2518"/>
                  </a:lnTo>
                  <a:close/>
                  <a:moveTo>
                    <a:pt x="1456" y="2572"/>
                  </a:moveTo>
                  <a:lnTo>
                    <a:pt x="1456" y="2572"/>
                  </a:lnTo>
                  <a:lnTo>
                    <a:pt x="1456" y="2566"/>
                  </a:lnTo>
                  <a:lnTo>
                    <a:pt x="1460" y="2572"/>
                  </a:lnTo>
                  <a:lnTo>
                    <a:pt x="1456" y="2572"/>
                  </a:lnTo>
                  <a:close/>
                  <a:moveTo>
                    <a:pt x="1456" y="2514"/>
                  </a:moveTo>
                  <a:lnTo>
                    <a:pt x="1456" y="2514"/>
                  </a:lnTo>
                  <a:lnTo>
                    <a:pt x="1458" y="2510"/>
                  </a:lnTo>
                  <a:lnTo>
                    <a:pt x="1460" y="2510"/>
                  </a:lnTo>
                  <a:lnTo>
                    <a:pt x="1456" y="2514"/>
                  </a:lnTo>
                  <a:close/>
                  <a:moveTo>
                    <a:pt x="1458" y="2398"/>
                  </a:moveTo>
                  <a:lnTo>
                    <a:pt x="1458" y="2398"/>
                  </a:lnTo>
                  <a:lnTo>
                    <a:pt x="1458" y="2392"/>
                  </a:lnTo>
                  <a:lnTo>
                    <a:pt x="1462" y="2394"/>
                  </a:lnTo>
                  <a:lnTo>
                    <a:pt x="1458" y="2398"/>
                  </a:lnTo>
                  <a:close/>
                  <a:moveTo>
                    <a:pt x="1456" y="1796"/>
                  </a:moveTo>
                  <a:lnTo>
                    <a:pt x="1456" y="1796"/>
                  </a:lnTo>
                  <a:lnTo>
                    <a:pt x="1456" y="1790"/>
                  </a:lnTo>
                  <a:lnTo>
                    <a:pt x="1458" y="1786"/>
                  </a:lnTo>
                  <a:lnTo>
                    <a:pt x="1462" y="1790"/>
                  </a:lnTo>
                  <a:lnTo>
                    <a:pt x="1456" y="1796"/>
                  </a:lnTo>
                  <a:close/>
                  <a:moveTo>
                    <a:pt x="1472" y="2318"/>
                  </a:moveTo>
                  <a:lnTo>
                    <a:pt x="1472" y="2318"/>
                  </a:lnTo>
                  <a:lnTo>
                    <a:pt x="1466" y="2316"/>
                  </a:lnTo>
                  <a:lnTo>
                    <a:pt x="1468" y="2312"/>
                  </a:lnTo>
                  <a:lnTo>
                    <a:pt x="1472" y="2316"/>
                  </a:lnTo>
                  <a:lnTo>
                    <a:pt x="1472" y="2318"/>
                  </a:lnTo>
                  <a:close/>
                  <a:moveTo>
                    <a:pt x="1480" y="3094"/>
                  </a:moveTo>
                  <a:lnTo>
                    <a:pt x="1480" y="3094"/>
                  </a:lnTo>
                  <a:lnTo>
                    <a:pt x="1476" y="3096"/>
                  </a:lnTo>
                  <a:lnTo>
                    <a:pt x="1474" y="3096"/>
                  </a:lnTo>
                  <a:lnTo>
                    <a:pt x="1476" y="3086"/>
                  </a:lnTo>
                  <a:lnTo>
                    <a:pt x="1482" y="3088"/>
                  </a:lnTo>
                  <a:lnTo>
                    <a:pt x="1480" y="3094"/>
                  </a:lnTo>
                  <a:close/>
                  <a:moveTo>
                    <a:pt x="1484" y="2520"/>
                  </a:moveTo>
                  <a:lnTo>
                    <a:pt x="1484" y="2520"/>
                  </a:lnTo>
                  <a:lnTo>
                    <a:pt x="1474" y="2520"/>
                  </a:lnTo>
                  <a:lnTo>
                    <a:pt x="1478" y="2514"/>
                  </a:lnTo>
                  <a:lnTo>
                    <a:pt x="1484" y="2518"/>
                  </a:lnTo>
                  <a:lnTo>
                    <a:pt x="1484" y="2520"/>
                  </a:lnTo>
                  <a:close/>
                  <a:moveTo>
                    <a:pt x="1490" y="2838"/>
                  </a:moveTo>
                  <a:lnTo>
                    <a:pt x="1490" y="2838"/>
                  </a:lnTo>
                  <a:lnTo>
                    <a:pt x="1488" y="2834"/>
                  </a:lnTo>
                  <a:lnTo>
                    <a:pt x="1490" y="2838"/>
                  </a:lnTo>
                  <a:close/>
                  <a:moveTo>
                    <a:pt x="1492" y="2424"/>
                  </a:moveTo>
                  <a:lnTo>
                    <a:pt x="1492" y="2424"/>
                  </a:lnTo>
                  <a:lnTo>
                    <a:pt x="1498" y="2424"/>
                  </a:lnTo>
                  <a:lnTo>
                    <a:pt x="1494" y="2426"/>
                  </a:lnTo>
                  <a:lnTo>
                    <a:pt x="1492" y="2424"/>
                  </a:lnTo>
                  <a:close/>
                  <a:moveTo>
                    <a:pt x="1500" y="1848"/>
                  </a:moveTo>
                  <a:lnTo>
                    <a:pt x="1500" y="1848"/>
                  </a:lnTo>
                  <a:lnTo>
                    <a:pt x="1498" y="1844"/>
                  </a:lnTo>
                  <a:lnTo>
                    <a:pt x="1500" y="1846"/>
                  </a:lnTo>
                  <a:lnTo>
                    <a:pt x="1500" y="1848"/>
                  </a:lnTo>
                  <a:close/>
                  <a:moveTo>
                    <a:pt x="1504" y="2016"/>
                  </a:moveTo>
                  <a:lnTo>
                    <a:pt x="1504" y="2016"/>
                  </a:lnTo>
                  <a:lnTo>
                    <a:pt x="1504" y="2010"/>
                  </a:lnTo>
                  <a:lnTo>
                    <a:pt x="1510" y="2016"/>
                  </a:lnTo>
                  <a:lnTo>
                    <a:pt x="1504" y="2016"/>
                  </a:lnTo>
                  <a:close/>
                  <a:moveTo>
                    <a:pt x="1512" y="1624"/>
                  </a:moveTo>
                  <a:lnTo>
                    <a:pt x="1512" y="1624"/>
                  </a:lnTo>
                  <a:lnTo>
                    <a:pt x="1510" y="1620"/>
                  </a:lnTo>
                  <a:lnTo>
                    <a:pt x="1512" y="1622"/>
                  </a:lnTo>
                  <a:lnTo>
                    <a:pt x="1512" y="1624"/>
                  </a:lnTo>
                  <a:close/>
                  <a:moveTo>
                    <a:pt x="1522" y="718"/>
                  </a:moveTo>
                  <a:lnTo>
                    <a:pt x="1522" y="718"/>
                  </a:lnTo>
                  <a:lnTo>
                    <a:pt x="1524" y="714"/>
                  </a:lnTo>
                  <a:lnTo>
                    <a:pt x="1524" y="716"/>
                  </a:lnTo>
                  <a:lnTo>
                    <a:pt x="1522" y="718"/>
                  </a:lnTo>
                  <a:close/>
                  <a:moveTo>
                    <a:pt x="1532" y="2504"/>
                  </a:moveTo>
                  <a:lnTo>
                    <a:pt x="1532" y="2504"/>
                  </a:lnTo>
                  <a:lnTo>
                    <a:pt x="1530" y="2504"/>
                  </a:lnTo>
                  <a:lnTo>
                    <a:pt x="1530" y="2496"/>
                  </a:lnTo>
                  <a:lnTo>
                    <a:pt x="1536" y="2500"/>
                  </a:lnTo>
                  <a:lnTo>
                    <a:pt x="1532" y="2504"/>
                  </a:lnTo>
                  <a:close/>
                  <a:moveTo>
                    <a:pt x="1532" y="2364"/>
                  </a:moveTo>
                  <a:lnTo>
                    <a:pt x="1532" y="2364"/>
                  </a:lnTo>
                  <a:lnTo>
                    <a:pt x="1538" y="2368"/>
                  </a:lnTo>
                  <a:lnTo>
                    <a:pt x="1534" y="2366"/>
                  </a:lnTo>
                  <a:lnTo>
                    <a:pt x="1532" y="2364"/>
                  </a:lnTo>
                  <a:close/>
                  <a:moveTo>
                    <a:pt x="1542" y="1918"/>
                  </a:moveTo>
                  <a:lnTo>
                    <a:pt x="1542" y="1918"/>
                  </a:lnTo>
                  <a:lnTo>
                    <a:pt x="1562" y="1922"/>
                  </a:lnTo>
                  <a:lnTo>
                    <a:pt x="1540" y="1924"/>
                  </a:lnTo>
                  <a:lnTo>
                    <a:pt x="1542" y="1918"/>
                  </a:lnTo>
                  <a:close/>
                  <a:moveTo>
                    <a:pt x="1542" y="2014"/>
                  </a:moveTo>
                  <a:lnTo>
                    <a:pt x="1542" y="2014"/>
                  </a:lnTo>
                  <a:lnTo>
                    <a:pt x="1544" y="2010"/>
                  </a:lnTo>
                  <a:lnTo>
                    <a:pt x="1544" y="2012"/>
                  </a:lnTo>
                  <a:lnTo>
                    <a:pt x="1542" y="2014"/>
                  </a:lnTo>
                  <a:close/>
                  <a:moveTo>
                    <a:pt x="1552" y="2180"/>
                  </a:moveTo>
                  <a:lnTo>
                    <a:pt x="1552" y="2180"/>
                  </a:lnTo>
                  <a:lnTo>
                    <a:pt x="1550" y="2176"/>
                  </a:lnTo>
                  <a:lnTo>
                    <a:pt x="1552" y="2174"/>
                  </a:lnTo>
                  <a:lnTo>
                    <a:pt x="1556" y="2176"/>
                  </a:lnTo>
                  <a:lnTo>
                    <a:pt x="1552" y="2180"/>
                  </a:lnTo>
                  <a:close/>
                  <a:moveTo>
                    <a:pt x="1550" y="2076"/>
                  </a:moveTo>
                  <a:lnTo>
                    <a:pt x="1550" y="2076"/>
                  </a:lnTo>
                  <a:lnTo>
                    <a:pt x="1556" y="2078"/>
                  </a:lnTo>
                  <a:lnTo>
                    <a:pt x="1560" y="2080"/>
                  </a:lnTo>
                  <a:lnTo>
                    <a:pt x="1564" y="2080"/>
                  </a:lnTo>
                  <a:lnTo>
                    <a:pt x="1558" y="2082"/>
                  </a:lnTo>
                  <a:lnTo>
                    <a:pt x="1556" y="2082"/>
                  </a:lnTo>
                  <a:lnTo>
                    <a:pt x="1550" y="2076"/>
                  </a:lnTo>
                  <a:close/>
                  <a:moveTo>
                    <a:pt x="1572" y="1866"/>
                  </a:moveTo>
                  <a:lnTo>
                    <a:pt x="1572" y="1866"/>
                  </a:lnTo>
                  <a:lnTo>
                    <a:pt x="1570" y="1862"/>
                  </a:lnTo>
                  <a:lnTo>
                    <a:pt x="1572" y="1864"/>
                  </a:lnTo>
                  <a:lnTo>
                    <a:pt x="1572" y="1866"/>
                  </a:lnTo>
                  <a:close/>
                  <a:moveTo>
                    <a:pt x="1576" y="2338"/>
                  </a:moveTo>
                  <a:lnTo>
                    <a:pt x="1576" y="2338"/>
                  </a:lnTo>
                  <a:lnTo>
                    <a:pt x="1578" y="2334"/>
                  </a:lnTo>
                  <a:lnTo>
                    <a:pt x="1578" y="2336"/>
                  </a:lnTo>
                  <a:lnTo>
                    <a:pt x="1576" y="2338"/>
                  </a:lnTo>
                  <a:close/>
                  <a:moveTo>
                    <a:pt x="1582" y="1700"/>
                  </a:moveTo>
                  <a:lnTo>
                    <a:pt x="1582" y="1700"/>
                  </a:lnTo>
                  <a:lnTo>
                    <a:pt x="1586" y="1696"/>
                  </a:lnTo>
                  <a:lnTo>
                    <a:pt x="1590" y="1700"/>
                  </a:lnTo>
                  <a:lnTo>
                    <a:pt x="1594" y="1706"/>
                  </a:lnTo>
                  <a:lnTo>
                    <a:pt x="1594" y="1708"/>
                  </a:lnTo>
                  <a:lnTo>
                    <a:pt x="1590" y="1710"/>
                  </a:lnTo>
                  <a:lnTo>
                    <a:pt x="1582" y="1706"/>
                  </a:lnTo>
                  <a:lnTo>
                    <a:pt x="1582" y="1700"/>
                  </a:lnTo>
                  <a:close/>
                  <a:moveTo>
                    <a:pt x="1592" y="2338"/>
                  </a:moveTo>
                  <a:lnTo>
                    <a:pt x="1592" y="2338"/>
                  </a:lnTo>
                  <a:lnTo>
                    <a:pt x="1588" y="2346"/>
                  </a:lnTo>
                  <a:lnTo>
                    <a:pt x="1584" y="2338"/>
                  </a:lnTo>
                  <a:lnTo>
                    <a:pt x="1592" y="2338"/>
                  </a:lnTo>
                  <a:close/>
                  <a:moveTo>
                    <a:pt x="1590" y="2410"/>
                  </a:moveTo>
                  <a:lnTo>
                    <a:pt x="1590" y="2410"/>
                  </a:lnTo>
                  <a:lnTo>
                    <a:pt x="1588" y="2414"/>
                  </a:lnTo>
                  <a:lnTo>
                    <a:pt x="1586" y="2410"/>
                  </a:lnTo>
                  <a:lnTo>
                    <a:pt x="1590" y="2410"/>
                  </a:lnTo>
                  <a:close/>
                  <a:moveTo>
                    <a:pt x="1586" y="2466"/>
                  </a:moveTo>
                  <a:lnTo>
                    <a:pt x="1586" y="2466"/>
                  </a:lnTo>
                  <a:lnTo>
                    <a:pt x="1602" y="2468"/>
                  </a:lnTo>
                  <a:lnTo>
                    <a:pt x="1604" y="2472"/>
                  </a:lnTo>
                  <a:lnTo>
                    <a:pt x="1604" y="2474"/>
                  </a:lnTo>
                  <a:lnTo>
                    <a:pt x="1600" y="2476"/>
                  </a:lnTo>
                  <a:lnTo>
                    <a:pt x="1592" y="2472"/>
                  </a:lnTo>
                  <a:lnTo>
                    <a:pt x="1586" y="2466"/>
                  </a:lnTo>
                  <a:close/>
                  <a:moveTo>
                    <a:pt x="1604" y="2558"/>
                  </a:moveTo>
                  <a:lnTo>
                    <a:pt x="1604" y="2558"/>
                  </a:lnTo>
                  <a:lnTo>
                    <a:pt x="1604" y="2562"/>
                  </a:lnTo>
                  <a:lnTo>
                    <a:pt x="1600" y="2562"/>
                  </a:lnTo>
                  <a:lnTo>
                    <a:pt x="1598" y="2566"/>
                  </a:lnTo>
                  <a:lnTo>
                    <a:pt x="1594" y="2558"/>
                  </a:lnTo>
                  <a:lnTo>
                    <a:pt x="1604" y="2558"/>
                  </a:lnTo>
                  <a:close/>
                  <a:moveTo>
                    <a:pt x="1596" y="2760"/>
                  </a:moveTo>
                  <a:lnTo>
                    <a:pt x="1596" y="2760"/>
                  </a:lnTo>
                  <a:lnTo>
                    <a:pt x="1600" y="2764"/>
                  </a:lnTo>
                  <a:lnTo>
                    <a:pt x="1596" y="2760"/>
                  </a:lnTo>
                  <a:close/>
                  <a:moveTo>
                    <a:pt x="1600" y="2712"/>
                  </a:moveTo>
                  <a:lnTo>
                    <a:pt x="1600" y="2712"/>
                  </a:lnTo>
                  <a:lnTo>
                    <a:pt x="1604" y="2714"/>
                  </a:lnTo>
                  <a:lnTo>
                    <a:pt x="1606" y="2716"/>
                  </a:lnTo>
                  <a:lnTo>
                    <a:pt x="1602" y="2714"/>
                  </a:lnTo>
                  <a:lnTo>
                    <a:pt x="1600" y="2712"/>
                  </a:lnTo>
                  <a:close/>
                  <a:moveTo>
                    <a:pt x="1606" y="2754"/>
                  </a:moveTo>
                  <a:lnTo>
                    <a:pt x="1606" y="2754"/>
                  </a:lnTo>
                  <a:lnTo>
                    <a:pt x="1606" y="2750"/>
                  </a:lnTo>
                  <a:lnTo>
                    <a:pt x="1606" y="2752"/>
                  </a:lnTo>
                  <a:lnTo>
                    <a:pt x="1606" y="2754"/>
                  </a:lnTo>
                  <a:close/>
                  <a:moveTo>
                    <a:pt x="1636" y="790"/>
                  </a:moveTo>
                  <a:lnTo>
                    <a:pt x="1636" y="790"/>
                  </a:lnTo>
                  <a:lnTo>
                    <a:pt x="1638" y="786"/>
                  </a:lnTo>
                  <a:lnTo>
                    <a:pt x="1642" y="792"/>
                  </a:lnTo>
                  <a:lnTo>
                    <a:pt x="1636" y="792"/>
                  </a:lnTo>
                  <a:lnTo>
                    <a:pt x="1636" y="790"/>
                  </a:lnTo>
                  <a:close/>
                  <a:moveTo>
                    <a:pt x="1646" y="1054"/>
                  </a:moveTo>
                  <a:lnTo>
                    <a:pt x="1646" y="1054"/>
                  </a:lnTo>
                  <a:lnTo>
                    <a:pt x="1640" y="1056"/>
                  </a:lnTo>
                  <a:lnTo>
                    <a:pt x="1638" y="1050"/>
                  </a:lnTo>
                  <a:lnTo>
                    <a:pt x="1646" y="1050"/>
                  </a:lnTo>
                  <a:lnTo>
                    <a:pt x="1646" y="1054"/>
                  </a:lnTo>
                  <a:close/>
                  <a:moveTo>
                    <a:pt x="1670" y="1814"/>
                  </a:moveTo>
                  <a:lnTo>
                    <a:pt x="1670" y="1814"/>
                  </a:lnTo>
                  <a:lnTo>
                    <a:pt x="1674" y="1822"/>
                  </a:lnTo>
                  <a:lnTo>
                    <a:pt x="1670" y="1822"/>
                  </a:lnTo>
                  <a:lnTo>
                    <a:pt x="1670" y="1814"/>
                  </a:lnTo>
                  <a:close/>
                  <a:moveTo>
                    <a:pt x="1680" y="1900"/>
                  </a:moveTo>
                  <a:lnTo>
                    <a:pt x="1680" y="1900"/>
                  </a:lnTo>
                  <a:lnTo>
                    <a:pt x="1672" y="1906"/>
                  </a:lnTo>
                  <a:lnTo>
                    <a:pt x="1672" y="1898"/>
                  </a:lnTo>
                  <a:lnTo>
                    <a:pt x="1680" y="1900"/>
                  </a:lnTo>
                  <a:close/>
                  <a:moveTo>
                    <a:pt x="1680" y="2414"/>
                  </a:moveTo>
                  <a:lnTo>
                    <a:pt x="1680" y="2414"/>
                  </a:lnTo>
                  <a:lnTo>
                    <a:pt x="1674" y="2418"/>
                  </a:lnTo>
                  <a:lnTo>
                    <a:pt x="1672" y="2400"/>
                  </a:lnTo>
                  <a:lnTo>
                    <a:pt x="1678" y="2402"/>
                  </a:lnTo>
                  <a:lnTo>
                    <a:pt x="1680" y="2404"/>
                  </a:lnTo>
                  <a:lnTo>
                    <a:pt x="1680" y="2414"/>
                  </a:lnTo>
                  <a:close/>
                  <a:moveTo>
                    <a:pt x="1694" y="1894"/>
                  </a:moveTo>
                  <a:lnTo>
                    <a:pt x="1694" y="1894"/>
                  </a:lnTo>
                  <a:lnTo>
                    <a:pt x="1696" y="1890"/>
                  </a:lnTo>
                  <a:lnTo>
                    <a:pt x="1696" y="1892"/>
                  </a:lnTo>
                  <a:lnTo>
                    <a:pt x="1694" y="1894"/>
                  </a:lnTo>
                  <a:close/>
                  <a:moveTo>
                    <a:pt x="1710" y="2458"/>
                  </a:moveTo>
                  <a:lnTo>
                    <a:pt x="1710" y="2458"/>
                  </a:lnTo>
                  <a:lnTo>
                    <a:pt x="1712" y="2464"/>
                  </a:lnTo>
                  <a:lnTo>
                    <a:pt x="1710" y="2462"/>
                  </a:lnTo>
                  <a:lnTo>
                    <a:pt x="1710" y="2458"/>
                  </a:lnTo>
                  <a:close/>
                  <a:moveTo>
                    <a:pt x="1726" y="906"/>
                  </a:moveTo>
                  <a:lnTo>
                    <a:pt x="1726" y="906"/>
                  </a:lnTo>
                  <a:lnTo>
                    <a:pt x="1728" y="900"/>
                  </a:lnTo>
                  <a:lnTo>
                    <a:pt x="1732" y="900"/>
                  </a:lnTo>
                  <a:lnTo>
                    <a:pt x="1730" y="904"/>
                  </a:lnTo>
                  <a:lnTo>
                    <a:pt x="1726" y="906"/>
                  </a:lnTo>
                  <a:close/>
                  <a:moveTo>
                    <a:pt x="1742" y="1492"/>
                  </a:moveTo>
                  <a:lnTo>
                    <a:pt x="1742" y="1492"/>
                  </a:lnTo>
                  <a:lnTo>
                    <a:pt x="1736" y="1488"/>
                  </a:lnTo>
                  <a:lnTo>
                    <a:pt x="1740" y="1490"/>
                  </a:lnTo>
                  <a:lnTo>
                    <a:pt x="1742" y="1492"/>
                  </a:lnTo>
                  <a:close/>
                  <a:moveTo>
                    <a:pt x="1738" y="1558"/>
                  </a:moveTo>
                  <a:lnTo>
                    <a:pt x="1738" y="1558"/>
                  </a:lnTo>
                  <a:lnTo>
                    <a:pt x="1746" y="1558"/>
                  </a:lnTo>
                  <a:lnTo>
                    <a:pt x="1742" y="1562"/>
                  </a:lnTo>
                  <a:lnTo>
                    <a:pt x="1738" y="1558"/>
                  </a:lnTo>
                  <a:close/>
                  <a:moveTo>
                    <a:pt x="1742" y="2152"/>
                  </a:moveTo>
                  <a:lnTo>
                    <a:pt x="1742" y="2152"/>
                  </a:lnTo>
                  <a:lnTo>
                    <a:pt x="1746" y="2154"/>
                  </a:lnTo>
                  <a:lnTo>
                    <a:pt x="1742" y="2158"/>
                  </a:lnTo>
                  <a:lnTo>
                    <a:pt x="1742" y="2152"/>
                  </a:lnTo>
                  <a:close/>
                  <a:moveTo>
                    <a:pt x="1746" y="2790"/>
                  </a:moveTo>
                  <a:lnTo>
                    <a:pt x="1746" y="2790"/>
                  </a:lnTo>
                  <a:lnTo>
                    <a:pt x="1746" y="2784"/>
                  </a:lnTo>
                  <a:lnTo>
                    <a:pt x="1748" y="2786"/>
                  </a:lnTo>
                  <a:lnTo>
                    <a:pt x="1750" y="2790"/>
                  </a:lnTo>
                  <a:lnTo>
                    <a:pt x="1746" y="2790"/>
                  </a:lnTo>
                  <a:close/>
                  <a:moveTo>
                    <a:pt x="1754" y="1998"/>
                  </a:moveTo>
                  <a:lnTo>
                    <a:pt x="1754" y="1998"/>
                  </a:lnTo>
                  <a:lnTo>
                    <a:pt x="1758" y="2000"/>
                  </a:lnTo>
                  <a:lnTo>
                    <a:pt x="1760" y="2002"/>
                  </a:lnTo>
                  <a:lnTo>
                    <a:pt x="1756" y="2000"/>
                  </a:lnTo>
                  <a:lnTo>
                    <a:pt x="1754" y="1998"/>
                  </a:lnTo>
                  <a:close/>
                  <a:moveTo>
                    <a:pt x="1762" y="2096"/>
                  </a:moveTo>
                  <a:lnTo>
                    <a:pt x="1762" y="2096"/>
                  </a:lnTo>
                  <a:lnTo>
                    <a:pt x="1760" y="2096"/>
                  </a:lnTo>
                  <a:lnTo>
                    <a:pt x="1756" y="2092"/>
                  </a:lnTo>
                  <a:lnTo>
                    <a:pt x="1758" y="2090"/>
                  </a:lnTo>
                  <a:lnTo>
                    <a:pt x="1764" y="2092"/>
                  </a:lnTo>
                  <a:lnTo>
                    <a:pt x="1762" y="2096"/>
                  </a:lnTo>
                  <a:close/>
                  <a:moveTo>
                    <a:pt x="1800" y="1754"/>
                  </a:moveTo>
                  <a:lnTo>
                    <a:pt x="1800" y="1754"/>
                  </a:lnTo>
                  <a:lnTo>
                    <a:pt x="1798" y="1750"/>
                  </a:lnTo>
                  <a:lnTo>
                    <a:pt x="1800" y="1752"/>
                  </a:lnTo>
                  <a:lnTo>
                    <a:pt x="1800" y="1754"/>
                  </a:lnTo>
                  <a:close/>
                  <a:moveTo>
                    <a:pt x="1806" y="1824"/>
                  </a:moveTo>
                  <a:lnTo>
                    <a:pt x="1806" y="1824"/>
                  </a:lnTo>
                  <a:lnTo>
                    <a:pt x="1808" y="1826"/>
                  </a:lnTo>
                  <a:lnTo>
                    <a:pt x="1806" y="1824"/>
                  </a:lnTo>
                  <a:close/>
                  <a:moveTo>
                    <a:pt x="1810" y="2870"/>
                  </a:moveTo>
                  <a:lnTo>
                    <a:pt x="1810" y="2870"/>
                  </a:lnTo>
                  <a:lnTo>
                    <a:pt x="1812" y="2866"/>
                  </a:lnTo>
                  <a:lnTo>
                    <a:pt x="1812" y="2868"/>
                  </a:lnTo>
                  <a:lnTo>
                    <a:pt x="1810" y="2870"/>
                  </a:lnTo>
                  <a:close/>
                  <a:moveTo>
                    <a:pt x="1834" y="2100"/>
                  </a:moveTo>
                  <a:lnTo>
                    <a:pt x="1834" y="2100"/>
                  </a:lnTo>
                  <a:lnTo>
                    <a:pt x="1832" y="2100"/>
                  </a:lnTo>
                  <a:lnTo>
                    <a:pt x="1828" y="2094"/>
                  </a:lnTo>
                  <a:lnTo>
                    <a:pt x="1834" y="2098"/>
                  </a:lnTo>
                  <a:lnTo>
                    <a:pt x="1834" y="2100"/>
                  </a:lnTo>
                  <a:close/>
                  <a:moveTo>
                    <a:pt x="1840" y="2102"/>
                  </a:moveTo>
                  <a:lnTo>
                    <a:pt x="1840" y="2102"/>
                  </a:lnTo>
                  <a:lnTo>
                    <a:pt x="1840" y="2096"/>
                  </a:lnTo>
                  <a:lnTo>
                    <a:pt x="1844" y="2102"/>
                  </a:lnTo>
                  <a:lnTo>
                    <a:pt x="1840" y="2102"/>
                  </a:lnTo>
                  <a:close/>
                  <a:moveTo>
                    <a:pt x="1838" y="2024"/>
                  </a:moveTo>
                  <a:lnTo>
                    <a:pt x="1838" y="2024"/>
                  </a:lnTo>
                  <a:lnTo>
                    <a:pt x="1842" y="2022"/>
                  </a:lnTo>
                  <a:lnTo>
                    <a:pt x="1846" y="2030"/>
                  </a:lnTo>
                  <a:lnTo>
                    <a:pt x="1838" y="2024"/>
                  </a:lnTo>
                  <a:close/>
                  <a:moveTo>
                    <a:pt x="1872" y="2328"/>
                  </a:moveTo>
                  <a:lnTo>
                    <a:pt x="1872" y="2328"/>
                  </a:lnTo>
                  <a:lnTo>
                    <a:pt x="1864" y="2326"/>
                  </a:lnTo>
                  <a:lnTo>
                    <a:pt x="1866" y="2322"/>
                  </a:lnTo>
                  <a:lnTo>
                    <a:pt x="1872" y="2322"/>
                  </a:lnTo>
                  <a:lnTo>
                    <a:pt x="1872" y="2328"/>
                  </a:lnTo>
                  <a:close/>
                  <a:moveTo>
                    <a:pt x="1872" y="2036"/>
                  </a:moveTo>
                  <a:lnTo>
                    <a:pt x="1872" y="2036"/>
                  </a:lnTo>
                  <a:lnTo>
                    <a:pt x="1874" y="2028"/>
                  </a:lnTo>
                  <a:lnTo>
                    <a:pt x="1878" y="2028"/>
                  </a:lnTo>
                  <a:lnTo>
                    <a:pt x="1874" y="2036"/>
                  </a:lnTo>
                  <a:lnTo>
                    <a:pt x="1872" y="2036"/>
                  </a:lnTo>
                  <a:close/>
                  <a:moveTo>
                    <a:pt x="1876" y="2148"/>
                  </a:moveTo>
                  <a:lnTo>
                    <a:pt x="1876" y="2148"/>
                  </a:lnTo>
                  <a:lnTo>
                    <a:pt x="1878" y="2150"/>
                  </a:lnTo>
                  <a:lnTo>
                    <a:pt x="1880" y="2154"/>
                  </a:lnTo>
                  <a:lnTo>
                    <a:pt x="1876" y="2148"/>
                  </a:lnTo>
                  <a:close/>
                  <a:moveTo>
                    <a:pt x="1880" y="1922"/>
                  </a:moveTo>
                  <a:lnTo>
                    <a:pt x="1880" y="1922"/>
                  </a:lnTo>
                  <a:lnTo>
                    <a:pt x="1878" y="1920"/>
                  </a:lnTo>
                  <a:lnTo>
                    <a:pt x="1882" y="1920"/>
                  </a:lnTo>
                  <a:lnTo>
                    <a:pt x="1880" y="1922"/>
                  </a:lnTo>
                  <a:close/>
                  <a:moveTo>
                    <a:pt x="1878" y="282"/>
                  </a:moveTo>
                  <a:lnTo>
                    <a:pt x="1878" y="282"/>
                  </a:lnTo>
                  <a:lnTo>
                    <a:pt x="1872" y="270"/>
                  </a:lnTo>
                  <a:lnTo>
                    <a:pt x="1886" y="270"/>
                  </a:lnTo>
                  <a:lnTo>
                    <a:pt x="1878" y="282"/>
                  </a:lnTo>
                  <a:close/>
                  <a:moveTo>
                    <a:pt x="1888" y="2050"/>
                  </a:moveTo>
                  <a:lnTo>
                    <a:pt x="1888" y="2050"/>
                  </a:lnTo>
                  <a:lnTo>
                    <a:pt x="1888" y="2036"/>
                  </a:lnTo>
                  <a:lnTo>
                    <a:pt x="1892" y="2048"/>
                  </a:lnTo>
                  <a:lnTo>
                    <a:pt x="1888" y="2050"/>
                  </a:lnTo>
                  <a:close/>
                  <a:moveTo>
                    <a:pt x="1894" y="2496"/>
                  </a:moveTo>
                  <a:lnTo>
                    <a:pt x="1894" y="2496"/>
                  </a:lnTo>
                  <a:lnTo>
                    <a:pt x="1896" y="2494"/>
                  </a:lnTo>
                  <a:lnTo>
                    <a:pt x="1894" y="2496"/>
                  </a:lnTo>
                  <a:close/>
                  <a:moveTo>
                    <a:pt x="2128" y="1092"/>
                  </a:moveTo>
                  <a:lnTo>
                    <a:pt x="2128" y="1092"/>
                  </a:lnTo>
                  <a:lnTo>
                    <a:pt x="2134" y="1092"/>
                  </a:lnTo>
                  <a:lnTo>
                    <a:pt x="2138" y="1098"/>
                  </a:lnTo>
                  <a:lnTo>
                    <a:pt x="2138" y="1100"/>
                  </a:lnTo>
                  <a:lnTo>
                    <a:pt x="2126" y="1100"/>
                  </a:lnTo>
                  <a:lnTo>
                    <a:pt x="2128" y="1092"/>
                  </a:lnTo>
                  <a:close/>
                  <a:moveTo>
                    <a:pt x="2038" y="2028"/>
                  </a:moveTo>
                  <a:lnTo>
                    <a:pt x="2038" y="2028"/>
                  </a:lnTo>
                  <a:lnTo>
                    <a:pt x="2042" y="2036"/>
                  </a:lnTo>
                  <a:lnTo>
                    <a:pt x="2036" y="2036"/>
                  </a:lnTo>
                  <a:lnTo>
                    <a:pt x="2038" y="2028"/>
                  </a:lnTo>
                  <a:close/>
                  <a:moveTo>
                    <a:pt x="2016" y="472"/>
                  </a:moveTo>
                  <a:lnTo>
                    <a:pt x="2016" y="472"/>
                  </a:lnTo>
                  <a:lnTo>
                    <a:pt x="2026" y="472"/>
                  </a:lnTo>
                  <a:lnTo>
                    <a:pt x="2026" y="478"/>
                  </a:lnTo>
                  <a:lnTo>
                    <a:pt x="2016" y="478"/>
                  </a:lnTo>
                  <a:lnTo>
                    <a:pt x="2016" y="472"/>
                  </a:lnTo>
                  <a:close/>
                  <a:moveTo>
                    <a:pt x="2032" y="2020"/>
                  </a:moveTo>
                  <a:lnTo>
                    <a:pt x="2032" y="2020"/>
                  </a:lnTo>
                  <a:lnTo>
                    <a:pt x="2030" y="2026"/>
                  </a:lnTo>
                  <a:lnTo>
                    <a:pt x="2026" y="2020"/>
                  </a:lnTo>
                  <a:lnTo>
                    <a:pt x="2032" y="2020"/>
                  </a:lnTo>
                  <a:close/>
                  <a:moveTo>
                    <a:pt x="2010" y="2140"/>
                  </a:moveTo>
                  <a:lnTo>
                    <a:pt x="2010" y="2140"/>
                  </a:lnTo>
                  <a:lnTo>
                    <a:pt x="2014" y="2144"/>
                  </a:lnTo>
                  <a:lnTo>
                    <a:pt x="2010" y="2148"/>
                  </a:lnTo>
                  <a:lnTo>
                    <a:pt x="2008" y="2144"/>
                  </a:lnTo>
                  <a:lnTo>
                    <a:pt x="2010" y="2140"/>
                  </a:lnTo>
                  <a:close/>
                  <a:moveTo>
                    <a:pt x="1990" y="2128"/>
                  </a:moveTo>
                  <a:lnTo>
                    <a:pt x="1990" y="2128"/>
                  </a:lnTo>
                  <a:lnTo>
                    <a:pt x="1994" y="2128"/>
                  </a:lnTo>
                  <a:lnTo>
                    <a:pt x="1988" y="2130"/>
                  </a:lnTo>
                  <a:lnTo>
                    <a:pt x="1984" y="2126"/>
                  </a:lnTo>
                  <a:lnTo>
                    <a:pt x="1990" y="2128"/>
                  </a:lnTo>
                  <a:close/>
                  <a:moveTo>
                    <a:pt x="1986" y="2206"/>
                  </a:moveTo>
                  <a:lnTo>
                    <a:pt x="1986" y="2206"/>
                  </a:lnTo>
                  <a:lnTo>
                    <a:pt x="1988" y="2202"/>
                  </a:lnTo>
                  <a:lnTo>
                    <a:pt x="1988" y="2204"/>
                  </a:lnTo>
                  <a:lnTo>
                    <a:pt x="1986" y="2206"/>
                  </a:lnTo>
                  <a:close/>
                  <a:moveTo>
                    <a:pt x="1978" y="322"/>
                  </a:moveTo>
                  <a:lnTo>
                    <a:pt x="1978" y="322"/>
                  </a:lnTo>
                  <a:lnTo>
                    <a:pt x="1982" y="324"/>
                  </a:lnTo>
                  <a:lnTo>
                    <a:pt x="1978" y="328"/>
                  </a:lnTo>
                  <a:lnTo>
                    <a:pt x="1978" y="322"/>
                  </a:lnTo>
                  <a:close/>
                  <a:moveTo>
                    <a:pt x="1984" y="2190"/>
                  </a:moveTo>
                  <a:lnTo>
                    <a:pt x="1984" y="2190"/>
                  </a:lnTo>
                  <a:lnTo>
                    <a:pt x="1980" y="2188"/>
                  </a:lnTo>
                  <a:lnTo>
                    <a:pt x="1978" y="2186"/>
                  </a:lnTo>
                  <a:lnTo>
                    <a:pt x="1984" y="2190"/>
                  </a:lnTo>
                  <a:close/>
                  <a:moveTo>
                    <a:pt x="1976" y="2040"/>
                  </a:moveTo>
                  <a:lnTo>
                    <a:pt x="1976" y="2040"/>
                  </a:lnTo>
                  <a:lnTo>
                    <a:pt x="1972" y="2038"/>
                  </a:lnTo>
                  <a:lnTo>
                    <a:pt x="1970" y="2032"/>
                  </a:lnTo>
                  <a:lnTo>
                    <a:pt x="1976" y="2040"/>
                  </a:lnTo>
                  <a:close/>
                  <a:moveTo>
                    <a:pt x="1960" y="1960"/>
                  </a:moveTo>
                  <a:lnTo>
                    <a:pt x="1960" y="1960"/>
                  </a:lnTo>
                  <a:lnTo>
                    <a:pt x="1954" y="1956"/>
                  </a:lnTo>
                  <a:lnTo>
                    <a:pt x="1958" y="1956"/>
                  </a:lnTo>
                  <a:lnTo>
                    <a:pt x="1960" y="1960"/>
                  </a:lnTo>
                  <a:close/>
                  <a:moveTo>
                    <a:pt x="1902" y="946"/>
                  </a:moveTo>
                  <a:lnTo>
                    <a:pt x="1902" y="946"/>
                  </a:lnTo>
                  <a:lnTo>
                    <a:pt x="1904" y="948"/>
                  </a:lnTo>
                  <a:lnTo>
                    <a:pt x="1904" y="952"/>
                  </a:lnTo>
                  <a:lnTo>
                    <a:pt x="1902" y="952"/>
                  </a:lnTo>
                  <a:lnTo>
                    <a:pt x="1902" y="946"/>
                  </a:lnTo>
                  <a:close/>
                  <a:moveTo>
                    <a:pt x="1904" y="2098"/>
                  </a:moveTo>
                  <a:lnTo>
                    <a:pt x="1904" y="2098"/>
                  </a:lnTo>
                  <a:lnTo>
                    <a:pt x="1904" y="2092"/>
                  </a:lnTo>
                  <a:lnTo>
                    <a:pt x="1906" y="2096"/>
                  </a:lnTo>
                  <a:lnTo>
                    <a:pt x="1904" y="2098"/>
                  </a:lnTo>
                  <a:close/>
                  <a:moveTo>
                    <a:pt x="1910" y="2116"/>
                  </a:moveTo>
                  <a:lnTo>
                    <a:pt x="1910" y="2116"/>
                  </a:lnTo>
                  <a:lnTo>
                    <a:pt x="1914" y="2120"/>
                  </a:lnTo>
                  <a:lnTo>
                    <a:pt x="1914" y="2124"/>
                  </a:lnTo>
                  <a:lnTo>
                    <a:pt x="1910" y="2116"/>
                  </a:lnTo>
                  <a:close/>
                  <a:moveTo>
                    <a:pt x="1910" y="1990"/>
                  </a:moveTo>
                  <a:lnTo>
                    <a:pt x="1910" y="1990"/>
                  </a:lnTo>
                  <a:lnTo>
                    <a:pt x="1906" y="1990"/>
                  </a:lnTo>
                  <a:lnTo>
                    <a:pt x="1912" y="1988"/>
                  </a:lnTo>
                  <a:lnTo>
                    <a:pt x="1916" y="1986"/>
                  </a:lnTo>
                  <a:lnTo>
                    <a:pt x="1920" y="1988"/>
                  </a:lnTo>
                  <a:lnTo>
                    <a:pt x="1922" y="1992"/>
                  </a:lnTo>
                  <a:lnTo>
                    <a:pt x="1918" y="1996"/>
                  </a:lnTo>
                  <a:lnTo>
                    <a:pt x="1916" y="1994"/>
                  </a:lnTo>
                  <a:lnTo>
                    <a:pt x="1910" y="1990"/>
                  </a:lnTo>
                  <a:close/>
                  <a:moveTo>
                    <a:pt x="1924" y="2214"/>
                  </a:moveTo>
                  <a:lnTo>
                    <a:pt x="1924" y="2214"/>
                  </a:lnTo>
                  <a:lnTo>
                    <a:pt x="1918" y="2206"/>
                  </a:lnTo>
                  <a:lnTo>
                    <a:pt x="1928" y="2208"/>
                  </a:lnTo>
                  <a:lnTo>
                    <a:pt x="1926" y="2212"/>
                  </a:lnTo>
                  <a:lnTo>
                    <a:pt x="1924" y="2214"/>
                  </a:lnTo>
                  <a:close/>
                  <a:moveTo>
                    <a:pt x="1936" y="2260"/>
                  </a:moveTo>
                  <a:lnTo>
                    <a:pt x="1936" y="2260"/>
                  </a:lnTo>
                  <a:lnTo>
                    <a:pt x="1946" y="2268"/>
                  </a:lnTo>
                  <a:lnTo>
                    <a:pt x="1944" y="2270"/>
                  </a:lnTo>
                  <a:lnTo>
                    <a:pt x="1946" y="2272"/>
                  </a:lnTo>
                  <a:lnTo>
                    <a:pt x="1940" y="2274"/>
                  </a:lnTo>
                  <a:lnTo>
                    <a:pt x="1938" y="2274"/>
                  </a:lnTo>
                  <a:lnTo>
                    <a:pt x="1936" y="2268"/>
                  </a:lnTo>
                  <a:lnTo>
                    <a:pt x="1936" y="2260"/>
                  </a:lnTo>
                  <a:close/>
                  <a:moveTo>
                    <a:pt x="1946" y="2298"/>
                  </a:moveTo>
                  <a:lnTo>
                    <a:pt x="1946" y="2298"/>
                  </a:lnTo>
                  <a:lnTo>
                    <a:pt x="1938" y="2296"/>
                  </a:lnTo>
                  <a:lnTo>
                    <a:pt x="1938" y="2286"/>
                  </a:lnTo>
                  <a:lnTo>
                    <a:pt x="1946" y="2286"/>
                  </a:lnTo>
                  <a:lnTo>
                    <a:pt x="1948" y="2296"/>
                  </a:lnTo>
                  <a:lnTo>
                    <a:pt x="1946" y="2298"/>
                  </a:lnTo>
                  <a:close/>
                  <a:moveTo>
                    <a:pt x="1960" y="2304"/>
                  </a:moveTo>
                  <a:lnTo>
                    <a:pt x="1960" y="2304"/>
                  </a:lnTo>
                  <a:lnTo>
                    <a:pt x="1952" y="2304"/>
                  </a:lnTo>
                  <a:lnTo>
                    <a:pt x="1952" y="2302"/>
                  </a:lnTo>
                  <a:lnTo>
                    <a:pt x="1954" y="2300"/>
                  </a:lnTo>
                  <a:lnTo>
                    <a:pt x="1960" y="2302"/>
                  </a:lnTo>
                  <a:lnTo>
                    <a:pt x="1960" y="2304"/>
                  </a:lnTo>
                  <a:close/>
                  <a:moveTo>
                    <a:pt x="1962" y="2230"/>
                  </a:moveTo>
                  <a:lnTo>
                    <a:pt x="1962" y="2230"/>
                  </a:lnTo>
                  <a:lnTo>
                    <a:pt x="1954" y="2230"/>
                  </a:lnTo>
                  <a:lnTo>
                    <a:pt x="1952" y="2220"/>
                  </a:lnTo>
                  <a:lnTo>
                    <a:pt x="1962" y="2226"/>
                  </a:lnTo>
                  <a:lnTo>
                    <a:pt x="1962" y="2230"/>
                  </a:lnTo>
                  <a:close/>
                  <a:moveTo>
                    <a:pt x="1960" y="2182"/>
                  </a:moveTo>
                  <a:lnTo>
                    <a:pt x="1960" y="2182"/>
                  </a:lnTo>
                  <a:lnTo>
                    <a:pt x="1964" y="2186"/>
                  </a:lnTo>
                  <a:lnTo>
                    <a:pt x="1960" y="2182"/>
                  </a:lnTo>
                  <a:close/>
                  <a:moveTo>
                    <a:pt x="1962" y="1984"/>
                  </a:moveTo>
                  <a:lnTo>
                    <a:pt x="1962" y="1984"/>
                  </a:lnTo>
                  <a:lnTo>
                    <a:pt x="1960" y="1980"/>
                  </a:lnTo>
                  <a:lnTo>
                    <a:pt x="1964" y="1980"/>
                  </a:lnTo>
                  <a:lnTo>
                    <a:pt x="1962" y="1984"/>
                  </a:lnTo>
                  <a:close/>
                  <a:moveTo>
                    <a:pt x="1966" y="2252"/>
                  </a:moveTo>
                  <a:lnTo>
                    <a:pt x="1966" y="2252"/>
                  </a:lnTo>
                  <a:lnTo>
                    <a:pt x="1970" y="2256"/>
                  </a:lnTo>
                  <a:lnTo>
                    <a:pt x="1966" y="2252"/>
                  </a:lnTo>
                  <a:close/>
                  <a:moveTo>
                    <a:pt x="1970" y="2220"/>
                  </a:moveTo>
                  <a:lnTo>
                    <a:pt x="1970" y="2220"/>
                  </a:lnTo>
                  <a:lnTo>
                    <a:pt x="1972" y="2214"/>
                  </a:lnTo>
                  <a:lnTo>
                    <a:pt x="1976" y="2208"/>
                  </a:lnTo>
                  <a:lnTo>
                    <a:pt x="1986" y="2208"/>
                  </a:lnTo>
                  <a:lnTo>
                    <a:pt x="1988" y="2218"/>
                  </a:lnTo>
                  <a:lnTo>
                    <a:pt x="1988" y="2226"/>
                  </a:lnTo>
                  <a:lnTo>
                    <a:pt x="1984" y="2224"/>
                  </a:lnTo>
                  <a:lnTo>
                    <a:pt x="1982" y="2218"/>
                  </a:lnTo>
                  <a:lnTo>
                    <a:pt x="1976" y="2216"/>
                  </a:lnTo>
                  <a:lnTo>
                    <a:pt x="1972" y="2220"/>
                  </a:lnTo>
                  <a:lnTo>
                    <a:pt x="1970" y="2220"/>
                  </a:lnTo>
                  <a:close/>
                  <a:moveTo>
                    <a:pt x="1990" y="2244"/>
                  </a:moveTo>
                  <a:lnTo>
                    <a:pt x="1990" y="2244"/>
                  </a:lnTo>
                  <a:lnTo>
                    <a:pt x="1986" y="2246"/>
                  </a:lnTo>
                  <a:lnTo>
                    <a:pt x="1986" y="2236"/>
                  </a:lnTo>
                  <a:lnTo>
                    <a:pt x="1974" y="2236"/>
                  </a:lnTo>
                  <a:lnTo>
                    <a:pt x="1974" y="2234"/>
                  </a:lnTo>
                  <a:lnTo>
                    <a:pt x="1978" y="2232"/>
                  </a:lnTo>
                  <a:lnTo>
                    <a:pt x="1980" y="2228"/>
                  </a:lnTo>
                  <a:lnTo>
                    <a:pt x="1986" y="2234"/>
                  </a:lnTo>
                  <a:lnTo>
                    <a:pt x="1990" y="2242"/>
                  </a:lnTo>
                  <a:lnTo>
                    <a:pt x="1990" y="2244"/>
                  </a:lnTo>
                  <a:close/>
                  <a:moveTo>
                    <a:pt x="1996" y="2192"/>
                  </a:moveTo>
                  <a:lnTo>
                    <a:pt x="1996" y="2192"/>
                  </a:lnTo>
                  <a:lnTo>
                    <a:pt x="1996" y="2200"/>
                  </a:lnTo>
                  <a:lnTo>
                    <a:pt x="1992" y="2200"/>
                  </a:lnTo>
                  <a:lnTo>
                    <a:pt x="1990" y="2188"/>
                  </a:lnTo>
                  <a:lnTo>
                    <a:pt x="1996" y="2192"/>
                  </a:lnTo>
                  <a:close/>
                  <a:moveTo>
                    <a:pt x="1998" y="2232"/>
                  </a:moveTo>
                  <a:lnTo>
                    <a:pt x="1998" y="2232"/>
                  </a:lnTo>
                  <a:lnTo>
                    <a:pt x="1994" y="2230"/>
                  </a:lnTo>
                  <a:lnTo>
                    <a:pt x="1992" y="2228"/>
                  </a:lnTo>
                  <a:lnTo>
                    <a:pt x="1996" y="2226"/>
                  </a:lnTo>
                  <a:lnTo>
                    <a:pt x="1998" y="2232"/>
                  </a:lnTo>
                  <a:close/>
                  <a:moveTo>
                    <a:pt x="2000" y="2242"/>
                  </a:moveTo>
                  <a:lnTo>
                    <a:pt x="2000" y="2242"/>
                  </a:lnTo>
                  <a:lnTo>
                    <a:pt x="1994" y="2246"/>
                  </a:lnTo>
                  <a:lnTo>
                    <a:pt x="1992" y="2236"/>
                  </a:lnTo>
                  <a:lnTo>
                    <a:pt x="2000" y="2238"/>
                  </a:lnTo>
                  <a:lnTo>
                    <a:pt x="2000" y="2242"/>
                  </a:lnTo>
                  <a:close/>
                  <a:moveTo>
                    <a:pt x="2006" y="2232"/>
                  </a:moveTo>
                  <a:lnTo>
                    <a:pt x="2006" y="2232"/>
                  </a:lnTo>
                  <a:lnTo>
                    <a:pt x="2008" y="2228"/>
                  </a:lnTo>
                  <a:lnTo>
                    <a:pt x="2014" y="2228"/>
                  </a:lnTo>
                  <a:lnTo>
                    <a:pt x="2018" y="2232"/>
                  </a:lnTo>
                  <a:lnTo>
                    <a:pt x="2006" y="2232"/>
                  </a:lnTo>
                  <a:close/>
                  <a:moveTo>
                    <a:pt x="2030" y="2138"/>
                  </a:moveTo>
                  <a:lnTo>
                    <a:pt x="2030" y="2138"/>
                  </a:lnTo>
                  <a:lnTo>
                    <a:pt x="2036" y="2140"/>
                  </a:lnTo>
                  <a:lnTo>
                    <a:pt x="2032" y="2144"/>
                  </a:lnTo>
                  <a:lnTo>
                    <a:pt x="2026" y="2142"/>
                  </a:lnTo>
                  <a:lnTo>
                    <a:pt x="2030" y="2138"/>
                  </a:lnTo>
                  <a:close/>
                  <a:moveTo>
                    <a:pt x="2046" y="2290"/>
                  </a:moveTo>
                  <a:lnTo>
                    <a:pt x="2046" y="2290"/>
                  </a:lnTo>
                  <a:lnTo>
                    <a:pt x="2034" y="2288"/>
                  </a:lnTo>
                  <a:lnTo>
                    <a:pt x="2032" y="2282"/>
                  </a:lnTo>
                  <a:lnTo>
                    <a:pt x="2044" y="2282"/>
                  </a:lnTo>
                  <a:lnTo>
                    <a:pt x="2046" y="2288"/>
                  </a:lnTo>
                  <a:lnTo>
                    <a:pt x="2046" y="2290"/>
                  </a:lnTo>
                  <a:close/>
                  <a:moveTo>
                    <a:pt x="2056" y="976"/>
                  </a:moveTo>
                  <a:lnTo>
                    <a:pt x="2056" y="976"/>
                  </a:lnTo>
                  <a:lnTo>
                    <a:pt x="2056" y="970"/>
                  </a:lnTo>
                  <a:lnTo>
                    <a:pt x="2060" y="974"/>
                  </a:lnTo>
                  <a:lnTo>
                    <a:pt x="2056" y="976"/>
                  </a:lnTo>
                  <a:close/>
                  <a:moveTo>
                    <a:pt x="2088" y="1982"/>
                  </a:moveTo>
                  <a:lnTo>
                    <a:pt x="2088" y="1982"/>
                  </a:lnTo>
                  <a:lnTo>
                    <a:pt x="2082" y="1978"/>
                  </a:lnTo>
                  <a:lnTo>
                    <a:pt x="2086" y="1980"/>
                  </a:lnTo>
                  <a:lnTo>
                    <a:pt x="2088" y="1982"/>
                  </a:lnTo>
                  <a:close/>
                  <a:moveTo>
                    <a:pt x="2090" y="1984"/>
                  </a:moveTo>
                  <a:lnTo>
                    <a:pt x="2090" y="1984"/>
                  </a:lnTo>
                  <a:lnTo>
                    <a:pt x="2094" y="1986"/>
                  </a:lnTo>
                  <a:lnTo>
                    <a:pt x="2094" y="1988"/>
                  </a:lnTo>
                  <a:lnTo>
                    <a:pt x="2090" y="1990"/>
                  </a:lnTo>
                  <a:lnTo>
                    <a:pt x="2088" y="1986"/>
                  </a:lnTo>
                  <a:lnTo>
                    <a:pt x="2090" y="1984"/>
                  </a:lnTo>
                  <a:close/>
                  <a:moveTo>
                    <a:pt x="2096" y="2128"/>
                  </a:moveTo>
                  <a:lnTo>
                    <a:pt x="2096" y="2128"/>
                  </a:lnTo>
                  <a:lnTo>
                    <a:pt x="2094" y="2132"/>
                  </a:lnTo>
                  <a:lnTo>
                    <a:pt x="2092" y="2128"/>
                  </a:lnTo>
                  <a:lnTo>
                    <a:pt x="2096" y="2128"/>
                  </a:lnTo>
                  <a:close/>
                  <a:moveTo>
                    <a:pt x="2094" y="2238"/>
                  </a:moveTo>
                  <a:lnTo>
                    <a:pt x="2094" y="2238"/>
                  </a:lnTo>
                  <a:lnTo>
                    <a:pt x="2094" y="2232"/>
                  </a:lnTo>
                  <a:lnTo>
                    <a:pt x="2096" y="2234"/>
                  </a:lnTo>
                  <a:lnTo>
                    <a:pt x="2096" y="2238"/>
                  </a:lnTo>
                  <a:lnTo>
                    <a:pt x="2094" y="2238"/>
                  </a:lnTo>
                  <a:close/>
                  <a:moveTo>
                    <a:pt x="2090" y="2212"/>
                  </a:moveTo>
                  <a:lnTo>
                    <a:pt x="2090" y="2212"/>
                  </a:lnTo>
                  <a:lnTo>
                    <a:pt x="2092" y="2204"/>
                  </a:lnTo>
                  <a:lnTo>
                    <a:pt x="2098" y="2206"/>
                  </a:lnTo>
                  <a:lnTo>
                    <a:pt x="2098" y="2212"/>
                  </a:lnTo>
                  <a:lnTo>
                    <a:pt x="2090" y="2212"/>
                  </a:lnTo>
                  <a:close/>
                  <a:moveTo>
                    <a:pt x="2096" y="2094"/>
                  </a:moveTo>
                  <a:lnTo>
                    <a:pt x="2096" y="2094"/>
                  </a:lnTo>
                  <a:lnTo>
                    <a:pt x="2100" y="2082"/>
                  </a:lnTo>
                  <a:lnTo>
                    <a:pt x="2106" y="2088"/>
                  </a:lnTo>
                  <a:lnTo>
                    <a:pt x="2096" y="2094"/>
                  </a:lnTo>
                  <a:close/>
                  <a:moveTo>
                    <a:pt x="2118" y="2006"/>
                  </a:moveTo>
                  <a:lnTo>
                    <a:pt x="2118" y="2006"/>
                  </a:lnTo>
                  <a:lnTo>
                    <a:pt x="2118" y="2000"/>
                  </a:lnTo>
                  <a:lnTo>
                    <a:pt x="2126" y="2002"/>
                  </a:lnTo>
                  <a:lnTo>
                    <a:pt x="2132" y="2006"/>
                  </a:lnTo>
                  <a:lnTo>
                    <a:pt x="2124" y="2008"/>
                  </a:lnTo>
                  <a:lnTo>
                    <a:pt x="2116" y="2016"/>
                  </a:lnTo>
                  <a:lnTo>
                    <a:pt x="2106" y="2004"/>
                  </a:lnTo>
                  <a:lnTo>
                    <a:pt x="2118" y="2006"/>
                  </a:lnTo>
                  <a:close/>
                  <a:moveTo>
                    <a:pt x="2116" y="2140"/>
                  </a:moveTo>
                  <a:lnTo>
                    <a:pt x="2116" y="2140"/>
                  </a:lnTo>
                  <a:lnTo>
                    <a:pt x="2114" y="2136"/>
                  </a:lnTo>
                  <a:lnTo>
                    <a:pt x="2118" y="2136"/>
                  </a:lnTo>
                  <a:lnTo>
                    <a:pt x="2116" y="2140"/>
                  </a:lnTo>
                  <a:close/>
                  <a:moveTo>
                    <a:pt x="2126" y="2148"/>
                  </a:moveTo>
                  <a:lnTo>
                    <a:pt x="2126" y="2148"/>
                  </a:lnTo>
                  <a:lnTo>
                    <a:pt x="2126" y="2142"/>
                  </a:lnTo>
                  <a:lnTo>
                    <a:pt x="2132" y="2144"/>
                  </a:lnTo>
                  <a:lnTo>
                    <a:pt x="2126" y="2148"/>
                  </a:lnTo>
                  <a:close/>
                  <a:moveTo>
                    <a:pt x="2132" y="2030"/>
                  </a:moveTo>
                  <a:lnTo>
                    <a:pt x="2132" y="2030"/>
                  </a:lnTo>
                  <a:lnTo>
                    <a:pt x="2132" y="2020"/>
                  </a:lnTo>
                  <a:lnTo>
                    <a:pt x="2136" y="2024"/>
                  </a:lnTo>
                  <a:lnTo>
                    <a:pt x="2132" y="2030"/>
                  </a:lnTo>
                  <a:close/>
                  <a:moveTo>
                    <a:pt x="2142" y="2016"/>
                  </a:moveTo>
                  <a:lnTo>
                    <a:pt x="2142" y="2016"/>
                  </a:lnTo>
                  <a:lnTo>
                    <a:pt x="2136" y="2016"/>
                  </a:lnTo>
                  <a:lnTo>
                    <a:pt x="2140" y="2006"/>
                  </a:lnTo>
                  <a:lnTo>
                    <a:pt x="2144" y="2010"/>
                  </a:lnTo>
                  <a:lnTo>
                    <a:pt x="2142" y="2016"/>
                  </a:lnTo>
                  <a:close/>
                  <a:moveTo>
                    <a:pt x="2144" y="1140"/>
                  </a:moveTo>
                  <a:lnTo>
                    <a:pt x="2144" y="1140"/>
                  </a:lnTo>
                  <a:lnTo>
                    <a:pt x="2144" y="1134"/>
                  </a:lnTo>
                  <a:lnTo>
                    <a:pt x="2146" y="1136"/>
                  </a:lnTo>
                  <a:lnTo>
                    <a:pt x="2146" y="1140"/>
                  </a:lnTo>
                  <a:lnTo>
                    <a:pt x="2144" y="1140"/>
                  </a:lnTo>
                  <a:close/>
                  <a:moveTo>
                    <a:pt x="2148" y="2002"/>
                  </a:moveTo>
                  <a:lnTo>
                    <a:pt x="2148" y="2002"/>
                  </a:lnTo>
                  <a:lnTo>
                    <a:pt x="2156" y="2002"/>
                  </a:lnTo>
                  <a:lnTo>
                    <a:pt x="2160" y="2010"/>
                  </a:lnTo>
                  <a:lnTo>
                    <a:pt x="2152" y="2008"/>
                  </a:lnTo>
                  <a:lnTo>
                    <a:pt x="2148" y="2002"/>
                  </a:lnTo>
                  <a:close/>
                  <a:moveTo>
                    <a:pt x="2172" y="2256"/>
                  </a:moveTo>
                  <a:lnTo>
                    <a:pt x="2172" y="2256"/>
                  </a:lnTo>
                  <a:lnTo>
                    <a:pt x="2172" y="2252"/>
                  </a:lnTo>
                  <a:lnTo>
                    <a:pt x="2176" y="2256"/>
                  </a:lnTo>
                  <a:lnTo>
                    <a:pt x="2172" y="2256"/>
                  </a:lnTo>
                  <a:close/>
                  <a:moveTo>
                    <a:pt x="2206" y="768"/>
                  </a:moveTo>
                  <a:lnTo>
                    <a:pt x="2206" y="768"/>
                  </a:lnTo>
                  <a:lnTo>
                    <a:pt x="2202" y="770"/>
                  </a:lnTo>
                  <a:lnTo>
                    <a:pt x="2200" y="768"/>
                  </a:lnTo>
                  <a:lnTo>
                    <a:pt x="2202" y="766"/>
                  </a:lnTo>
                  <a:lnTo>
                    <a:pt x="2206" y="768"/>
                  </a:lnTo>
                  <a:close/>
                  <a:moveTo>
                    <a:pt x="2210" y="2158"/>
                  </a:moveTo>
                  <a:lnTo>
                    <a:pt x="2210" y="2158"/>
                  </a:lnTo>
                  <a:lnTo>
                    <a:pt x="2210" y="2152"/>
                  </a:lnTo>
                  <a:lnTo>
                    <a:pt x="2214" y="2156"/>
                  </a:lnTo>
                  <a:lnTo>
                    <a:pt x="2210" y="2158"/>
                  </a:lnTo>
                  <a:close/>
                  <a:moveTo>
                    <a:pt x="2242" y="946"/>
                  </a:moveTo>
                  <a:lnTo>
                    <a:pt x="2242" y="946"/>
                  </a:lnTo>
                  <a:lnTo>
                    <a:pt x="2240" y="946"/>
                  </a:lnTo>
                  <a:lnTo>
                    <a:pt x="2240" y="938"/>
                  </a:lnTo>
                  <a:lnTo>
                    <a:pt x="2246" y="942"/>
                  </a:lnTo>
                  <a:lnTo>
                    <a:pt x="2242" y="946"/>
                  </a:lnTo>
                  <a:close/>
                  <a:moveTo>
                    <a:pt x="2286" y="2442"/>
                  </a:moveTo>
                  <a:lnTo>
                    <a:pt x="2286" y="2442"/>
                  </a:lnTo>
                  <a:lnTo>
                    <a:pt x="2288" y="2438"/>
                  </a:lnTo>
                  <a:lnTo>
                    <a:pt x="2288" y="2440"/>
                  </a:lnTo>
                  <a:lnTo>
                    <a:pt x="2286" y="2442"/>
                  </a:lnTo>
                  <a:close/>
                  <a:moveTo>
                    <a:pt x="2296" y="2446"/>
                  </a:moveTo>
                  <a:lnTo>
                    <a:pt x="2296" y="2446"/>
                  </a:lnTo>
                  <a:lnTo>
                    <a:pt x="2294" y="2442"/>
                  </a:lnTo>
                  <a:lnTo>
                    <a:pt x="2296" y="2444"/>
                  </a:lnTo>
                  <a:lnTo>
                    <a:pt x="2296" y="2446"/>
                  </a:lnTo>
                  <a:close/>
                  <a:moveTo>
                    <a:pt x="2296" y="1174"/>
                  </a:moveTo>
                  <a:lnTo>
                    <a:pt x="2296" y="1174"/>
                  </a:lnTo>
                  <a:lnTo>
                    <a:pt x="2296" y="1170"/>
                  </a:lnTo>
                  <a:lnTo>
                    <a:pt x="2298" y="1172"/>
                  </a:lnTo>
                  <a:lnTo>
                    <a:pt x="2296" y="1174"/>
                  </a:lnTo>
                  <a:close/>
                  <a:moveTo>
                    <a:pt x="2410" y="798"/>
                  </a:moveTo>
                  <a:lnTo>
                    <a:pt x="2410" y="798"/>
                  </a:lnTo>
                  <a:lnTo>
                    <a:pt x="2414" y="792"/>
                  </a:lnTo>
                  <a:lnTo>
                    <a:pt x="2418" y="796"/>
                  </a:lnTo>
                  <a:lnTo>
                    <a:pt x="2410" y="800"/>
                  </a:lnTo>
                  <a:lnTo>
                    <a:pt x="2410" y="798"/>
                  </a:lnTo>
                  <a:close/>
                  <a:moveTo>
                    <a:pt x="2392" y="744"/>
                  </a:moveTo>
                  <a:lnTo>
                    <a:pt x="2392" y="744"/>
                  </a:lnTo>
                  <a:lnTo>
                    <a:pt x="2396" y="748"/>
                  </a:lnTo>
                  <a:lnTo>
                    <a:pt x="2392" y="752"/>
                  </a:lnTo>
                  <a:lnTo>
                    <a:pt x="2390" y="752"/>
                  </a:lnTo>
                  <a:lnTo>
                    <a:pt x="2392" y="744"/>
                  </a:lnTo>
                  <a:close/>
                  <a:moveTo>
                    <a:pt x="2390" y="1920"/>
                  </a:moveTo>
                  <a:lnTo>
                    <a:pt x="2390" y="1920"/>
                  </a:lnTo>
                  <a:lnTo>
                    <a:pt x="2392" y="1930"/>
                  </a:lnTo>
                  <a:lnTo>
                    <a:pt x="2390" y="1930"/>
                  </a:lnTo>
                  <a:lnTo>
                    <a:pt x="2386" y="1928"/>
                  </a:lnTo>
                  <a:lnTo>
                    <a:pt x="2390" y="1920"/>
                  </a:lnTo>
                  <a:close/>
                  <a:moveTo>
                    <a:pt x="2384" y="2116"/>
                  </a:moveTo>
                  <a:lnTo>
                    <a:pt x="2384" y="2116"/>
                  </a:lnTo>
                  <a:lnTo>
                    <a:pt x="2386" y="2118"/>
                  </a:lnTo>
                  <a:lnTo>
                    <a:pt x="2386" y="2122"/>
                  </a:lnTo>
                  <a:lnTo>
                    <a:pt x="2384" y="2122"/>
                  </a:lnTo>
                  <a:lnTo>
                    <a:pt x="2384" y="2116"/>
                  </a:lnTo>
                  <a:close/>
                  <a:moveTo>
                    <a:pt x="2384" y="2092"/>
                  </a:moveTo>
                  <a:lnTo>
                    <a:pt x="2384" y="2092"/>
                  </a:lnTo>
                  <a:lnTo>
                    <a:pt x="2384" y="2084"/>
                  </a:lnTo>
                  <a:lnTo>
                    <a:pt x="2388" y="2088"/>
                  </a:lnTo>
                  <a:lnTo>
                    <a:pt x="2384" y="2092"/>
                  </a:lnTo>
                  <a:close/>
                  <a:moveTo>
                    <a:pt x="2312" y="1178"/>
                  </a:moveTo>
                  <a:lnTo>
                    <a:pt x="2312" y="1178"/>
                  </a:lnTo>
                  <a:lnTo>
                    <a:pt x="2316" y="1172"/>
                  </a:lnTo>
                  <a:lnTo>
                    <a:pt x="2320" y="1182"/>
                  </a:lnTo>
                  <a:lnTo>
                    <a:pt x="2312" y="1178"/>
                  </a:lnTo>
                  <a:close/>
                  <a:moveTo>
                    <a:pt x="2324" y="2686"/>
                  </a:moveTo>
                  <a:lnTo>
                    <a:pt x="2324" y="2686"/>
                  </a:lnTo>
                  <a:lnTo>
                    <a:pt x="2330" y="2686"/>
                  </a:lnTo>
                  <a:lnTo>
                    <a:pt x="2334" y="2688"/>
                  </a:lnTo>
                  <a:lnTo>
                    <a:pt x="2328" y="2688"/>
                  </a:lnTo>
                  <a:lnTo>
                    <a:pt x="2324" y="2686"/>
                  </a:lnTo>
                  <a:close/>
                  <a:moveTo>
                    <a:pt x="2340" y="1186"/>
                  </a:moveTo>
                  <a:lnTo>
                    <a:pt x="2340" y="1186"/>
                  </a:lnTo>
                  <a:lnTo>
                    <a:pt x="2338" y="1186"/>
                  </a:lnTo>
                  <a:lnTo>
                    <a:pt x="2336" y="1180"/>
                  </a:lnTo>
                  <a:lnTo>
                    <a:pt x="2340" y="1184"/>
                  </a:lnTo>
                  <a:lnTo>
                    <a:pt x="2340" y="1186"/>
                  </a:lnTo>
                  <a:close/>
                  <a:moveTo>
                    <a:pt x="2358" y="1680"/>
                  </a:moveTo>
                  <a:lnTo>
                    <a:pt x="2358" y="1680"/>
                  </a:lnTo>
                  <a:lnTo>
                    <a:pt x="2358" y="1672"/>
                  </a:lnTo>
                  <a:lnTo>
                    <a:pt x="2364" y="1678"/>
                  </a:lnTo>
                  <a:lnTo>
                    <a:pt x="2358" y="1680"/>
                  </a:lnTo>
                  <a:close/>
                  <a:moveTo>
                    <a:pt x="2372" y="2798"/>
                  </a:moveTo>
                  <a:lnTo>
                    <a:pt x="2372" y="2798"/>
                  </a:lnTo>
                  <a:lnTo>
                    <a:pt x="2372" y="2794"/>
                  </a:lnTo>
                  <a:lnTo>
                    <a:pt x="2372" y="2796"/>
                  </a:lnTo>
                  <a:lnTo>
                    <a:pt x="2372" y="2798"/>
                  </a:lnTo>
                  <a:close/>
                  <a:moveTo>
                    <a:pt x="2384" y="2308"/>
                  </a:moveTo>
                  <a:lnTo>
                    <a:pt x="2384" y="2308"/>
                  </a:lnTo>
                  <a:lnTo>
                    <a:pt x="2382" y="2308"/>
                  </a:lnTo>
                  <a:lnTo>
                    <a:pt x="2380" y="2300"/>
                  </a:lnTo>
                  <a:lnTo>
                    <a:pt x="2380" y="2288"/>
                  </a:lnTo>
                  <a:lnTo>
                    <a:pt x="2382" y="2292"/>
                  </a:lnTo>
                  <a:lnTo>
                    <a:pt x="2382" y="2296"/>
                  </a:lnTo>
                  <a:lnTo>
                    <a:pt x="2384" y="2308"/>
                  </a:lnTo>
                  <a:close/>
                  <a:moveTo>
                    <a:pt x="2384" y="2264"/>
                  </a:moveTo>
                  <a:lnTo>
                    <a:pt x="2384" y="2264"/>
                  </a:lnTo>
                  <a:lnTo>
                    <a:pt x="2380" y="2262"/>
                  </a:lnTo>
                  <a:lnTo>
                    <a:pt x="2380" y="2256"/>
                  </a:lnTo>
                  <a:lnTo>
                    <a:pt x="2384" y="2258"/>
                  </a:lnTo>
                  <a:lnTo>
                    <a:pt x="2384" y="2264"/>
                  </a:lnTo>
                  <a:close/>
                  <a:moveTo>
                    <a:pt x="2386" y="2224"/>
                  </a:moveTo>
                  <a:lnTo>
                    <a:pt x="2386" y="2224"/>
                  </a:lnTo>
                  <a:lnTo>
                    <a:pt x="2382" y="2220"/>
                  </a:lnTo>
                  <a:lnTo>
                    <a:pt x="2380" y="2216"/>
                  </a:lnTo>
                  <a:lnTo>
                    <a:pt x="2384" y="2206"/>
                  </a:lnTo>
                  <a:lnTo>
                    <a:pt x="2386" y="2208"/>
                  </a:lnTo>
                  <a:lnTo>
                    <a:pt x="2388" y="2210"/>
                  </a:lnTo>
                  <a:lnTo>
                    <a:pt x="2384" y="2216"/>
                  </a:lnTo>
                  <a:lnTo>
                    <a:pt x="2386" y="2224"/>
                  </a:lnTo>
                  <a:close/>
                  <a:moveTo>
                    <a:pt x="2384" y="2170"/>
                  </a:moveTo>
                  <a:lnTo>
                    <a:pt x="2384" y="2170"/>
                  </a:lnTo>
                  <a:lnTo>
                    <a:pt x="2384" y="2162"/>
                  </a:lnTo>
                  <a:lnTo>
                    <a:pt x="2388" y="2162"/>
                  </a:lnTo>
                  <a:lnTo>
                    <a:pt x="2384" y="2170"/>
                  </a:lnTo>
                  <a:close/>
                  <a:moveTo>
                    <a:pt x="2386" y="2104"/>
                  </a:moveTo>
                  <a:lnTo>
                    <a:pt x="2386" y="2104"/>
                  </a:lnTo>
                  <a:lnTo>
                    <a:pt x="2386" y="2098"/>
                  </a:lnTo>
                  <a:lnTo>
                    <a:pt x="2390" y="2100"/>
                  </a:lnTo>
                  <a:lnTo>
                    <a:pt x="2390" y="2104"/>
                  </a:lnTo>
                  <a:lnTo>
                    <a:pt x="2386" y="2104"/>
                  </a:lnTo>
                  <a:close/>
                  <a:moveTo>
                    <a:pt x="2386" y="2064"/>
                  </a:moveTo>
                  <a:lnTo>
                    <a:pt x="2386" y="2064"/>
                  </a:lnTo>
                  <a:lnTo>
                    <a:pt x="2384" y="2054"/>
                  </a:lnTo>
                  <a:lnTo>
                    <a:pt x="2390" y="2060"/>
                  </a:lnTo>
                  <a:lnTo>
                    <a:pt x="2386" y="2064"/>
                  </a:lnTo>
                  <a:close/>
                  <a:moveTo>
                    <a:pt x="2392" y="2012"/>
                  </a:moveTo>
                  <a:lnTo>
                    <a:pt x="2392" y="2012"/>
                  </a:lnTo>
                  <a:lnTo>
                    <a:pt x="2390" y="2014"/>
                  </a:lnTo>
                  <a:lnTo>
                    <a:pt x="2386" y="2016"/>
                  </a:lnTo>
                  <a:lnTo>
                    <a:pt x="2384" y="2016"/>
                  </a:lnTo>
                  <a:lnTo>
                    <a:pt x="2386" y="2006"/>
                  </a:lnTo>
                  <a:lnTo>
                    <a:pt x="2386" y="2000"/>
                  </a:lnTo>
                  <a:lnTo>
                    <a:pt x="2386" y="1980"/>
                  </a:lnTo>
                  <a:lnTo>
                    <a:pt x="2390" y="1986"/>
                  </a:lnTo>
                  <a:lnTo>
                    <a:pt x="2394" y="1994"/>
                  </a:lnTo>
                  <a:lnTo>
                    <a:pt x="2394" y="2004"/>
                  </a:lnTo>
                  <a:lnTo>
                    <a:pt x="2392" y="2012"/>
                  </a:lnTo>
                  <a:close/>
                  <a:moveTo>
                    <a:pt x="2386" y="1970"/>
                  </a:moveTo>
                  <a:lnTo>
                    <a:pt x="2386" y="1970"/>
                  </a:lnTo>
                  <a:lnTo>
                    <a:pt x="2388" y="1962"/>
                  </a:lnTo>
                  <a:lnTo>
                    <a:pt x="2392" y="1966"/>
                  </a:lnTo>
                  <a:lnTo>
                    <a:pt x="2390" y="1968"/>
                  </a:lnTo>
                  <a:lnTo>
                    <a:pt x="2386" y="1970"/>
                  </a:lnTo>
                  <a:close/>
                  <a:moveTo>
                    <a:pt x="2390" y="1942"/>
                  </a:moveTo>
                  <a:lnTo>
                    <a:pt x="2390" y="1942"/>
                  </a:lnTo>
                  <a:lnTo>
                    <a:pt x="2386" y="1938"/>
                  </a:lnTo>
                  <a:lnTo>
                    <a:pt x="2388" y="1936"/>
                  </a:lnTo>
                  <a:lnTo>
                    <a:pt x="2394" y="1940"/>
                  </a:lnTo>
                  <a:lnTo>
                    <a:pt x="2390" y="1942"/>
                  </a:lnTo>
                  <a:close/>
                  <a:moveTo>
                    <a:pt x="2396" y="1160"/>
                  </a:moveTo>
                  <a:lnTo>
                    <a:pt x="2396" y="1160"/>
                  </a:lnTo>
                  <a:lnTo>
                    <a:pt x="2398" y="1156"/>
                  </a:lnTo>
                  <a:lnTo>
                    <a:pt x="2402" y="1160"/>
                  </a:lnTo>
                  <a:lnTo>
                    <a:pt x="2396" y="1160"/>
                  </a:lnTo>
                  <a:close/>
                  <a:moveTo>
                    <a:pt x="2400" y="1126"/>
                  </a:moveTo>
                  <a:lnTo>
                    <a:pt x="2400" y="1126"/>
                  </a:lnTo>
                  <a:lnTo>
                    <a:pt x="2402" y="1120"/>
                  </a:lnTo>
                  <a:lnTo>
                    <a:pt x="2402" y="1124"/>
                  </a:lnTo>
                  <a:lnTo>
                    <a:pt x="2400" y="1126"/>
                  </a:lnTo>
                  <a:close/>
                  <a:moveTo>
                    <a:pt x="2404" y="2660"/>
                  </a:moveTo>
                  <a:lnTo>
                    <a:pt x="2404" y="2660"/>
                  </a:lnTo>
                  <a:lnTo>
                    <a:pt x="2406" y="2652"/>
                  </a:lnTo>
                  <a:lnTo>
                    <a:pt x="2412" y="2656"/>
                  </a:lnTo>
                  <a:lnTo>
                    <a:pt x="2404" y="2660"/>
                  </a:lnTo>
                  <a:close/>
                  <a:moveTo>
                    <a:pt x="2410" y="2200"/>
                  </a:moveTo>
                  <a:lnTo>
                    <a:pt x="2410" y="2200"/>
                  </a:lnTo>
                  <a:lnTo>
                    <a:pt x="2414" y="2204"/>
                  </a:lnTo>
                  <a:lnTo>
                    <a:pt x="2410" y="2200"/>
                  </a:lnTo>
                  <a:close/>
                  <a:moveTo>
                    <a:pt x="2410" y="1654"/>
                  </a:moveTo>
                  <a:lnTo>
                    <a:pt x="2410" y="1654"/>
                  </a:lnTo>
                  <a:lnTo>
                    <a:pt x="2416" y="1654"/>
                  </a:lnTo>
                  <a:lnTo>
                    <a:pt x="2414" y="1660"/>
                  </a:lnTo>
                  <a:lnTo>
                    <a:pt x="2410" y="1654"/>
                  </a:lnTo>
                  <a:close/>
                  <a:moveTo>
                    <a:pt x="2416" y="1678"/>
                  </a:moveTo>
                  <a:lnTo>
                    <a:pt x="2416" y="1678"/>
                  </a:lnTo>
                  <a:lnTo>
                    <a:pt x="2418" y="1672"/>
                  </a:lnTo>
                  <a:lnTo>
                    <a:pt x="2418" y="1674"/>
                  </a:lnTo>
                  <a:lnTo>
                    <a:pt x="2416" y="1678"/>
                  </a:lnTo>
                  <a:close/>
                  <a:moveTo>
                    <a:pt x="2418" y="1662"/>
                  </a:moveTo>
                  <a:lnTo>
                    <a:pt x="2418" y="1662"/>
                  </a:lnTo>
                  <a:lnTo>
                    <a:pt x="2424" y="1662"/>
                  </a:lnTo>
                  <a:lnTo>
                    <a:pt x="2420" y="1664"/>
                  </a:lnTo>
                  <a:lnTo>
                    <a:pt x="2418" y="1662"/>
                  </a:lnTo>
                  <a:close/>
                  <a:moveTo>
                    <a:pt x="2426" y="1098"/>
                  </a:moveTo>
                  <a:lnTo>
                    <a:pt x="2426" y="1098"/>
                  </a:lnTo>
                  <a:lnTo>
                    <a:pt x="2432" y="1096"/>
                  </a:lnTo>
                  <a:lnTo>
                    <a:pt x="2432" y="1100"/>
                  </a:lnTo>
                  <a:lnTo>
                    <a:pt x="2426" y="1102"/>
                  </a:lnTo>
                  <a:lnTo>
                    <a:pt x="2426" y="1098"/>
                  </a:lnTo>
                  <a:close/>
                  <a:moveTo>
                    <a:pt x="2460" y="1692"/>
                  </a:moveTo>
                  <a:lnTo>
                    <a:pt x="2460" y="1692"/>
                  </a:lnTo>
                  <a:lnTo>
                    <a:pt x="2444" y="1690"/>
                  </a:lnTo>
                  <a:lnTo>
                    <a:pt x="2438" y="1690"/>
                  </a:lnTo>
                  <a:lnTo>
                    <a:pt x="2432" y="1692"/>
                  </a:lnTo>
                  <a:lnTo>
                    <a:pt x="2430" y="1690"/>
                  </a:lnTo>
                  <a:lnTo>
                    <a:pt x="2428" y="1680"/>
                  </a:lnTo>
                  <a:lnTo>
                    <a:pt x="2440" y="1682"/>
                  </a:lnTo>
                  <a:lnTo>
                    <a:pt x="2434" y="1674"/>
                  </a:lnTo>
                  <a:lnTo>
                    <a:pt x="2428" y="1666"/>
                  </a:lnTo>
                  <a:lnTo>
                    <a:pt x="2432" y="1656"/>
                  </a:lnTo>
                  <a:lnTo>
                    <a:pt x="2444" y="1666"/>
                  </a:lnTo>
                  <a:lnTo>
                    <a:pt x="2452" y="1670"/>
                  </a:lnTo>
                  <a:lnTo>
                    <a:pt x="2460" y="1674"/>
                  </a:lnTo>
                  <a:lnTo>
                    <a:pt x="2464" y="1684"/>
                  </a:lnTo>
                  <a:lnTo>
                    <a:pt x="2460" y="1692"/>
                  </a:lnTo>
                  <a:close/>
                  <a:moveTo>
                    <a:pt x="2468" y="2834"/>
                  </a:moveTo>
                  <a:lnTo>
                    <a:pt x="2468" y="2834"/>
                  </a:lnTo>
                  <a:lnTo>
                    <a:pt x="2474" y="2834"/>
                  </a:lnTo>
                  <a:lnTo>
                    <a:pt x="2470" y="2836"/>
                  </a:lnTo>
                  <a:lnTo>
                    <a:pt x="2468" y="2834"/>
                  </a:lnTo>
                  <a:close/>
                  <a:moveTo>
                    <a:pt x="2486" y="2076"/>
                  </a:moveTo>
                  <a:lnTo>
                    <a:pt x="2486" y="2076"/>
                  </a:lnTo>
                  <a:lnTo>
                    <a:pt x="2476" y="2080"/>
                  </a:lnTo>
                  <a:lnTo>
                    <a:pt x="2474" y="2074"/>
                  </a:lnTo>
                  <a:lnTo>
                    <a:pt x="2474" y="2066"/>
                  </a:lnTo>
                  <a:lnTo>
                    <a:pt x="2484" y="2066"/>
                  </a:lnTo>
                  <a:lnTo>
                    <a:pt x="2486" y="2074"/>
                  </a:lnTo>
                  <a:lnTo>
                    <a:pt x="2486" y="2076"/>
                  </a:lnTo>
                  <a:close/>
                  <a:moveTo>
                    <a:pt x="2488" y="1954"/>
                  </a:moveTo>
                  <a:lnTo>
                    <a:pt x="2488" y="1954"/>
                  </a:lnTo>
                  <a:lnTo>
                    <a:pt x="2496" y="1958"/>
                  </a:lnTo>
                  <a:lnTo>
                    <a:pt x="2492" y="1958"/>
                  </a:lnTo>
                  <a:lnTo>
                    <a:pt x="2488" y="1954"/>
                  </a:lnTo>
                  <a:close/>
                  <a:moveTo>
                    <a:pt x="2494" y="1296"/>
                  </a:moveTo>
                  <a:lnTo>
                    <a:pt x="2494" y="1296"/>
                  </a:lnTo>
                  <a:lnTo>
                    <a:pt x="2492" y="1292"/>
                  </a:lnTo>
                  <a:lnTo>
                    <a:pt x="2496" y="1292"/>
                  </a:lnTo>
                  <a:lnTo>
                    <a:pt x="2494" y="1296"/>
                  </a:lnTo>
                  <a:close/>
                  <a:moveTo>
                    <a:pt x="2528" y="1144"/>
                  </a:moveTo>
                  <a:lnTo>
                    <a:pt x="2528" y="1144"/>
                  </a:lnTo>
                  <a:lnTo>
                    <a:pt x="2524" y="1144"/>
                  </a:lnTo>
                  <a:lnTo>
                    <a:pt x="2524" y="1142"/>
                  </a:lnTo>
                  <a:lnTo>
                    <a:pt x="2528" y="1136"/>
                  </a:lnTo>
                  <a:lnTo>
                    <a:pt x="2532" y="1140"/>
                  </a:lnTo>
                  <a:lnTo>
                    <a:pt x="2528" y="1144"/>
                  </a:lnTo>
                  <a:close/>
                  <a:moveTo>
                    <a:pt x="2534" y="884"/>
                  </a:moveTo>
                  <a:lnTo>
                    <a:pt x="2534" y="884"/>
                  </a:lnTo>
                  <a:lnTo>
                    <a:pt x="2536" y="880"/>
                  </a:lnTo>
                  <a:lnTo>
                    <a:pt x="2538" y="884"/>
                  </a:lnTo>
                  <a:lnTo>
                    <a:pt x="2534" y="884"/>
                  </a:lnTo>
                  <a:close/>
                  <a:moveTo>
                    <a:pt x="2548" y="2684"/>
                  </a:moveTo>
                  <a:lnTo>
                    <a:pt x="2548" y="2684"/>
                  </a:lnTo>
                  <a:lnTo>
                    <a:pt x="2544" y="2682"/>
                  </a:lnTo>
                  <a:lnTo>
                    <a:pt x="2546" y="2678"/>
                  </a:lnTo>
                  <a:lnTo>
                    <a:pt x="2552" y="2680"/>
                  </a:lnTo>
                  <a:lnTo>
                    <a:pt x="2548" y="2684"/>
                  </a:lnTo>
                  <a:close/>
                  <a:moveTo>
                    <a:pt x="2556" y="1884"/>
                  </a:moveTo>
                  <a:lnTo>
                    <a:pt x="2556" y="1884"/>
                  </a:lnTo>
                  <a:lnTo>
                    <a:pt x="2562" y="1882"/>
                  </a:lnTo>
                  <a:lnTo>
                    <a:pt x="2566" y="1888"/>
                  </a:lnTo>
                  <a:lnTo>
                    <a:pt x="2556" y="1884"/>
                  </a:lnTo>
                  <a:close/>
                  <a:moveTo>
                    <a:pt x="2572" y="1340"/>
                  </a:moveTo>
                  <a:lnTo>
                    <a:pt x="2572" y="1340"/>
                  </a:lnTo>
                  <a:lnTo>
                    <a:pt x="2574" y="1336"/>
                  </a:lnTo>
                  <a:lnTo>
                    <a:pt x="2576" y="1340"/>
                  </a:lnTo>
                  <a:lnTo>
                    <a:pt x="2572" y="1340"/>
                  </a:lnTo>
                  <a:close/>
                  <a:moveTo>
                    <a:pt x="2590" y="1872"/>
                  </a:moveTo>
                  <a:lnTo>
                    <a:pt x="2590" y="1872"/>
                  </a:lnTo>
                  <a:lnTo>
                    <a:pt x="2588" y="1868"/>
                  </a:lnTo>
                  <a:lnTo>
                    <a:pt x="2594" y="1870"/>
                  </a:lnTo>
                  <a:lnTo>
                    <a:pt x="2590" y="1872"/>
                  </a:lnTo>
                  <a:close/>
                  <a:moveTo>
                    <a:pt x="2656" y="1850"/>
                  </a:moveTo>
                  <a:lnTo>
                    <a:pt x="2656" y="1850"/>
                  </a:lnTo>
                  <a:lnTo>
                    <a:pt x="2658" y="1850"/>
                  </a:lnTo>
                  <a:lnTo>
                    <a:pt x="2654" y="1854"/>
                  </a:lnTo>
                  <a:lnTo>
                    <a:pt x="2656" y="1850"/>
                  </a:lnTo>
                  <a:close/>
                  <a:moveTo>
                    <a:pt x="2628" y="1864"/>
                  </a:moveTo>
                  <a:lnTo>
                    <a:pt x="2628" y="1864"/>
                  </a:lnTo>
                  <a:lnTo>
                    <a:pt x="2630" y="1860"/>
                  </a:lnTo>
                  <a:lnTo>
                    <a:pt x="2632" y="1862"/>
                  </a:lnTo>
                  <a:lnTo>
                    <a:pt x="2628" y="1864"/>
                  </a:lnTo>
                  <a:close/>
                  <a:moveTo>
                    <a:pt x="2612" y="626"/>
                  </a:moveTo>
                  <a:lnTo>
                    <a:pt x="2612" y="626"/>
                  </a:lnTo>
                  <a:lnTo>
                    <a:pt x="2610" y="624"/>
                  </a:lnTo>
                  <a:lnTo>
                    <a:pt x="2612" y="626"/>
                  </a:lnTo>
                  <a:close/>
                  <a:moveTo>
                    <a:pt x="2602" y="638"/>
                  </a:moveTo>
                  <a:lnTo>
                    <a:pt x="2602" y="638"/>
                  </a:lnTo>
                  <a:lnTo>
                    <a:pt x="2610" y="634"/>
                  </a:lnTo>
                  <a:lnTo>
                    <a:pt x="2614" y="634"/>
                  </a:lnTo>
                  <a:lnTo>
                    <a:pt x="2610" y="642"/>
                  </a:lnTo>
                  <a:lnTo>
                    <a:pt x="2602" y="642"/>
                  </a:lnTo>
                  <a:lnTo>
                    <a:pt x="2602" y="638"/>
                  </a:lnTo>
                  <a:close/>
                  <a:moveTo>
                    <a:pt x="2604" y="1074"/>
                  </a:moveTo>
                  <a:lnTo>
                    <a:pt x="2604" y="1074"/>
                  </a:lnTo>
                  <a:lnTo>
                    <a:pt x="2602" y="1068"/>
                  </a:lnTo>
                  <a:lnTo>
                    <a:pt x="2606" y="1066"/>
                  </a:lnTo>
                  <a:lnTo>
                    <a:pt x="2606" y="1070"/>
                  </a:lnTo>
                  <a:lnTo>
                    <a:pt x="2604" y="1074"/>
                  </a:lnTo>
                  <a:close/>
                  <a:moveTo>
                    <a:pt x="2612" y="1928"/>
                  </a:moveTo>
                  <a:lnTo>
                    <a:pt x="2612" y="1928"/>
                  </a:lnTo>
                  <a:lnTo>
                    <a:pt x="2610" y="1924"/>
                  </a:lnTo>
                  <a:lnTo>
                    <a:pt x="2614" y="1924"/>
                  </a:lnTo>
                  <a:lnTo>
                    <a:pt x="2612" y="1928"/>
                  </a:lnTo>
                  <a:close/>
                  <a:moveTo>
                    <a:pt x="2610" y="1028"/>
                  </a:moveTo>
                  <a:lnTo>
                    <a:pt x="2610" y="1028"/>
                  </a:lnTo>
                  <a:lnTo>
                    <a:pt x="2608" y="1022"/>
                  </a:lnTo>
                  <a:lnTo>
                    <a:pt x="2614" y="1026"/>
                  </a:lnTo>
                  <a:lnTo>
                    <a:pt x="2610" y="1028"/>
                  </a:lnTo>
                  <a:close/>
                  <a:moveTo>
                    <a:pt x="2614" y="656"/>
                  </a:moveTo>
                  <a:lnTo>
                    <a:pt x="2614" y="656"/>
                  </a:lnTo>
                  <a:lnTo>
                    <a:pt x="2622" y="656"/>
                  </a:lnTo>
                  <a:lnTo>
                    <a:pt x="2620" y="670"/>
                  </a:lnTo>
                  <a:lnTo>
                    <a:pt x="2618" y="670"/>
                  </a:lnTo>
                  <a:lnTo>
                    <a:pt x="2614" y="656"/>
                  </a:lnTo>
                  <a:close/>
                  <a:moveTo>
                    <a:pt x="2622" y="1654"/>
                  </a:moveTo>
                  <a:lnTo>
                    <a:pt x="2622" y="1654"/>
                  </a:lnTo>
                  <a:lnTo>
                    <a:pt x="2628" y="1658"/>
                  </a:lnTo>
                  <a:lnTo>
                    <a:pt x="2628" y="1660"/>
                  </a:lnTo>
                  <a:lnTo>
                    <a:pt x="2620" y="1658"/>
                  </a:lnTo>
                  <a:lnTo>
                    <a:pt x="2622" y="1654"/>
                  </a:lnTo>
                  <a:close/>
                  <a:moveTo>
                    <a:pt x="2632" y="2650"/>
                  </a:moveTo>
                  <a:lnTo>
                    <a:pt x="2632" y="2650"/>
                  </a:lnTo>
                  <a:lnTo>
                    <a:pt x="2630" y="2646"/>
                  </a:lnTo>
                  <a:lnTo>
                    <a:pt x="2632" y="2648"/>
                  </a:lnTo>
                  <a:lnTo>
                    <a:pt x="2632" y="2650"/>
                  </a:lnTo>
                  <a:close/>
                  <a:moveTo>
                    <a:pt x="2624" y="1904"/>
                  </a:moveTo>
                  <a:lnTo>
                    <a:pt x="2624" y="1904"/>
                  </a:lnTo>
                  <a:lnTo>
                    <a:pt x="2626" y="1896"/>
                  </a:lnTo>
                  <a:lnTo>
                    <a:pt x="2630" y="1898"/>
                  </a:lnTo>
                  <a:lnTo>
                    <a:pt x="2632" y="1904"/>
                  </a:lnTo>
                  <a:lnTo>
                    <a:pt x="2624" y="1904"/>
                  </a:lnTo>
                  <a:close/>
                  <a:moveTo>
                    <a:pt x="2632" y="2200"/>
                  </a:moveTo>
                  <a:lnTo>
                    <a:pt x="2632" y="2200"/>
                  </a:lnTo>
                  <a:lnTo>
                    <a:pt x="2630" y="2196"/>
                  </a:lnTo>
                  <a:lnTo>
                    <a:pt x="2632" y="2198"/>
                  </a:lnTo>
                  <a:lnTo>
                    <a:pt x="2632" y="2200"/>
                  </a:lnTo>
                  <a:close/>
                  <a:moveTo>
                    <a:pt x="2630" y="1888"/>
                  </a:moveTo>
                  <a:lnTo>
                    <a:pt x="2630" y="1888"/>
                  </a:lnTo>
                  <a:lnTo>
                    <a:pt x="2624" y="1882"/>
                  </a:lnTo>
                  <a:lnTo>
                    <a:pt x="2636" y="1886"/>
                  </a:lnTo>
                  <a:lnTo>
                    <a:pt x="2630" y="1888"/>
                  </a:lnTo>
                  <a:close/>
                  <a:moveTo>
                    <a:pt x="2646" y="2228"/>
                  </a:moveTo>
                  <a:lnTo>
                    <a:pt x="2646" y="2228"/>
                  </a:lnTo>
                  <a:lnTo>
                    <a:pt x="2644" y="2224"/>
                  </a:lnTo>
                  <a:lnTo>
                    <a:pt x="2648" y="2224"/>
                  </a:lnTo>
                  <a:lnTo>
                    <a:pt x="2646" y="2228"/>
                  </a:lnTo>
                  <a:close/>
                  <a:moveTo>
                    <a:pt x="2648" y="1714"/>
                  </a:moveTo>
                  <a:lnTo>
                    <a:pt x="2648" y="1714"/>
                  </a:lnTo>
                  <a:lnTo>
                    <a:pt x="2652" y="1716"/>
                  </a:lnTo>
                  <a:lnTo>
                    <a:pt x="2648" y="1720"/>
                  </a:lnTo>
                  <a:lnTo>
                    <a:pt x="2648" y="1714"/>
                  </a:lnTo>
                  <a:close/>
                  <a:moveTo>
                    <a:pt x="2650" y="2682"/>
                  </a:moveTo>
                  <a:lnTo>
                    <a:pt x="2650" y="2682"/>
                  </a:lnTo>
                  <a:lnTo>
                    <a:pt x="2654" y="2672"/>
                  </a:lnTo>
                  <a:lnTo>
                    <a:pt x="2656" y="2682"/>
                  </a:lnTo>
                  <a:lnTo>
                    <a:pt x="2650" y="2682"/>
                  </a:lnTo>
                  <a:close/>
                  <a:moveTo>
                    <a:pt x="2658" y="3140"/>
                  </a:moveTo>
                  <a:lnTo>
                    <a:pt x="2658" y="3140"/>
                  </a:lnTo>
                  <a:lnTo>
                    <a:pt x="2660" y="3136"/>
                  </a:lnTo>
                  <a:lnTo>
                    <a:pt x="2660" y="3140"/>
                  </a:lnTo>
                  <a:lnTo>
                    <a:pt x="2658" y="3140"/>
                  </a:lnTo>
                  <a:close/>
                  <a:moveTo>
                    <a:pt x="2658" y="594"/>
                  </a:moveTo>
                  <a:lnTo>
                    <a:pt x="2658" y="594"/>
                  </a:lnTo>
                  <a:lnTo>
                    <a:pt x="2668" y="600"/>
                  </a:lnTo>
                  <a:lnTo>
                    <a:pt x="2668" y="602"/>
                  </a:lnTo>
                  <a:lnTo>
                    <a:pt x="2660" y="600"/>
                  </a:lnTo>
                  <a:lnTo>
                    <a:pt x="2658" y="594"/>
                  </a:lnTo>
                  <a:close/>
                  <a:moveTo>
                    <a:pt x="2668" y="1840"/>
                  </a:moveTo>
                  <a:lnTo>
                    <a:pt x="2668" y="1840"/>
                  </a:lnTo>
                  <a:lnTo>
                    <a:pt x="2664" y="1836"/>
                  </a:lnTo>
                  <a:lnTo>
                    <a:pt x="2668" y="1840"/>
                  </a:lnTo>
                  <a:close/>
                  <a:moveTo>
                    <a:pt x="2668" y="2770"/>
                  </a:moveTo>
                  <a:lnTo>
                    <a:pt x="2668" y="2770"/>
                  </a:lnTo>
                  <a:lnTo>
                    <a:pt x="2668" y="2762"/>
                  </a:lnTo>
                  <a:lnTo>
                    <a:pt x="2672" y="2762"/>
                  </a:lnTo>
                  <a:lnTo>
                    <a:pt x="2668" y="2770"/>
                  </a:lnTo>
                  <a:close/>
                  <a:moveTo>
                    <a:pt x="2672" y="2178"/>
                  </a:moveTo>
                  <a:lnTo>
                    <a:pt x="2672" y="2178"/>
                  </a:lnTo>
                  <a:lnTo>
                    <a:pt x="2672" y="2174"/>
                  </a:lnTo>
                  <a:lnTo>
                    <a:pt x="2674" y="2174"/>
                  </a:lnTo>
                  <a:lnTo>
                    <a:pt x="2672" y="2178"/>
                  </a:lnTo>
                  <a:close/>
                  <a:moveTo>
                    <a:pt x="2672" y="664"/>
                  </a:moveTo>
                  <a:lnTo>
                    <a:pt x="2672" y="664"/>
                  </a:lnTo>
                  <a:lnTo>
                    <a:pt x="2672" y="668"/>
                  </a:lnTo>
                  <a:lnTo>
                    <a:pt x="2672" y="654"/>
                  </a:lnTo>
                  <a:lnTo>
                    <a:pt x="2678" y="654"/>
                  </a:lnTo>
                  <a:lnTo>
                    <a:pt x="2676" y="660"/>
                  </a:lnTo>
                  <a:lnTo>
                    <a:pt x="2672" y="664"/>
                  </a:lnTo>
                  <a:close/>
                  <a:moveTo>
                    <a:pt x="2690" y="2132"/>
                  </a:moveTo>
                  <a:lnTo>
                    <a:pt x="2690" y="2132"/>
                  </a:lnTo>
                  <a:lnTo>
                    <a:pt x="2684" y="2134"/>
                  </a:lnTo>
                  <a:lnTo>
                    <a:pt x="2682" y="2130"/>
                  </a:lnTo>
                  <a:lnTo>
                    <a:pt x="2688" y="2126"/>
                  </a:lnTo>
                  <a:lnTo>
                    <a:pt x="2692" y="2126"/>
                  </a:lnTo>
                  <a:lnTo>
                    <a:pt x="2690" y="2132"/>
                  </a:lnTo>
                  <a:close/>
                  <a:moveTo>
                    <a:pt x="2732" y="2244"/>
                  </a:moveTo>
                  <a:lnTo>
                    <a:pt x="2732" y="2244"/>
                  </a:lnTo>
                  <a:lnTo>
                    <a:pt x="2740" y="2238"/>
                  </a:lnTo>
                  <a:lnTo>
                    <a:pt x="2748" y="2238"/>
                  </a:lnTo>
                  <a:lnTo>
                    <a:pt x="2748" y="2240"/>
                  </a:lnTo>
                  <a:lnTo>
                    <a:pt x="2732" y="2246"/>
                  </a:lnTo>
                  <a:lnTo>
                    <a:pt x="2732" y="2244"/>
                  </a:lnTo>
                  <a:close/>
                  <a:moveTo>
                    <a:pt x="2718" y="1992"/>
                  </a:moveTo>
                  <a:lnTo>
                    <a:pt x="2718" y="1992"/>
                  </a:lnTo>
                  <a:lnTo>
                    <a:pt x="2720" y="1992"/>
                  </a:lnTo>
                  <a:lnTo>
                    <a:pt x="2720" y="1998"/>
                  </a:lnTo>
                  <a:lnTo>
                    <a:pt x="2716" y="1996"/>
                  </a:lnTo>
                  <a:lnTo>
                    <a:pt x="2718" y="1992"/>
                  </a:lnTo>
                  <a:close/>
                  <a:moveTo>
                    <a:pt x="2712" y="2820"/>
                  </a:moveTo>
                  <a:lnTo>
                    <a:pt x="2712" y="2820"/>
                  </a:lnTo>
                  <a:lnTo>
                    <a:pt x="2718" y="2822"/>
                  </a:lnTo>
                  <a:lnTo>
                    <a:pt x="2722" y="2828"/>
                  </a:lnTo>
                  <a:lnTo>
                    <a:pt x="2716" y="2826"/>
                  </a:lnTo>
                  <a:lnTo>
                    <a:pt x="2712" y="2820"/>
                  </a:lnTo>
                  <a:close/>
                  <a:moveTo>
                    <a:pt x="2720" y="2248"/>
                  </a:moveTo>
                  <a:lnTo>
                    <a:pt x="2720" y="2248"/>
                  </a:lnTo>
                  <a:lnTo>
                    <a:pt x="2722" y="2244"/>
                  </a:lnTo>
                  <a:lnTo>
                    <a:pt x="2726" y="2248"/>
                  </a:lnTo>
                  <a:lnTo>
                    <a:pt x="2720" y="2248"/>
                  </a:lnTo>
                  <a:close/>
                  <a:moveTo>
                    <a:pt x="2730" y="2736"/>
                  </a:moveTo>
                  <a:lnTo>
                    <a:pt x="2730" y="2736"/>
                  </a:lnTo>
                  <a:lnTo>
                    <a:pt x="2730" y="2728"/>
                  </a:lnTo>
                  <a:lnTo>
                    <a:pt x="2734" y="2728"/>
                  </a:lnTo>
                  <a:lnTo>
                    <a:pt x="2730" y="2736"/>
                  </a:lnTo>
                  <a:close/>
                  <a:moveTo>
                    <a:pt x="2744" y="3112"/>
                  </a:moveTo>
                  <a:lnTo>
                    <a:pt x="2744" y="3112"/>
                  </a:lnTo>
                  <a:lnTo>
                    <a:pt x="2748" y="3112"/>
                  </a:lnTo>
                  <a:lnTo>
                    <a:pt x="2750" y="3116"/>
                  </a:lnTo>
                  <a:lnTo>
                    <a:pt x="2744" y="3112"/>
                  </a:lnTo>
                  <a:close/>
                  <a:moveTo>
                    <a:pt x="2762" y="3090"/>
                  </a:moveTo>
                  <a:lnTo>
                    <a:pt x="2762" y="3090"/>
                  </a:lnTo>
                  <a:lnTo>
                    <a:pt x="2760" y="3086"/>
                  </a:lnTo>
                  <a:lnTo>
                    <a:pt x="2764" y="3086"/>
                  </a:lnTo>
                  <a:lnTo>
                    <a:pt x="2762" y="3090"/>
                  </a:lnTo>
                  <a:close/>
                  <a:moveTo>
                    <a:pt x="2772" y="2408"/>
                  </a:moveTo>
                  <a:lnTo>
                    <a:pt x="2772" y="2408"/>
                  </a:lnTo>
                  <a:lnTo>
                    <a:pt x="2776" y="2412"/>
                  </a:lnTo>
                  <a:lnTo>
                    <a:pt x="2772" y="2408"/>
                  </a:lnTo>
                  <a:close/>
                  <a:moveTo>
                    <a:pt x="2776" y="1666"/>
                  </a:moveTo>
                  <a:lnTo>
                    <a:pt x="2776" y="1666"/>
                  </a:lnTo>
                  <a:lnTo>
                    <a:pt x="2774" y="1662"/>
                  </a:lnTo>
                  <a:lnTo>
                    <a:pt x="2776" y="1664"/>
                  </a:lnTo>
                  <a:lnTo>
                    <a:pt x="2776" y="1666"/>
                  </a:lnTo>
                  <a:close/>
                  <a:moveTo>
                    <a:pt x="2838" y="1938"/>
                  </a:moveTo>
                  <a:lnTo>
                    <a:pt x="2838" y="1938"/>
                  </a:lnTo>
                  <a:lnTo>
                    <a:pt x="2836" y="1942"/>
                  </a:lnTo>
                  <a:lnTo>
                    <a:pt x="2834" y="1938"/>
                  </a:lnTo>
                  <a:lnTo>
                    <a:pt x="2838" y="1938"/>
                  </a:lnTo>
                  <a:close/>
                  <a:moveTo>
                    <a:pt x="2828" y="1756"/>
                  </a:moveTo>
                  <a:lnTo>
                    <a:pt x="2828" y="1756"/>
                  </a:lnTo>
                  <a:lnTo>
                    <a:pt x="2832" y="1756"/>
                  </a:lnTo>
                  <a:lnTo>
                    <a:pt x="2830" y="1760"/>
                  </a:lnTo>
                  <a:lnTo>
                    <a:pt x="2828" y="1756"/>
                  </a:lnTo>
                  <a:close/>
                  <a:moveTo>
                    <a:pt x="2836" y="1980"/>
                  </a:moveTo>
                  <a:lnTo>
                    <a:pt x="2836" y="1980"/>
                  </a:lnTo>
                  <a:lnTo>
                    <a:pt x="2832" y="1972"/>
                  </a:lnTo>
                  <a:lnTo>
                    <a:pt x="2840" y="1976"/>
                  </a:lnTo>
                  <a:lnTo>
                    <a:pt x="2836" y="1980"/>
                  </a:lnTo>
                  <a:close/>
                  <a:moveTo>
                    <a:pt x="2926" y="1324"/>
                  </a:moveTo>
                  <a:lnTo>
                    <a:pt x="2926" y="1324"/>
                  </a:lnTo>
                  <a:lnTo>
                    <a:pt x="2928" y="1326"/>
                  </a:lnTo>
                  <a:lnTo>
                    <a:pt x="2930" y="1330"/>
                  </a:lnTo>
                  <a:lnTo>
                    <a:pt x="2926" y="1324"/>
                  </a:lnTo>
                  <a:close/>
                  <a:moveTo>
                    <a:pt x="2998" y="2178"/>
                  </a:moveTo>
                  <a:lnTo>
                    <a:pt x="2998" y="2178"/>
                  </a:lnTo>
                  <a:lnTo>
                    <a:pt x="3000" y="2174"/>
                  </a:lnTo>
                  <a:lnTo>
                    <a:pt x="3000" y="2178"/>
                  </a:lnTo>
                  <a:lnTo>
                    <a:pt x="2998" y="2178"/>
                  </a:lnTo>
                  <a:close/>
                  <a:moveTo>
                    <a:pt x="3026" y="2344"/>
                  </a:moveTo>
                  <a:lnTo>
                    <a:pt x="3026" y="2344"/>
                  </a:lnTo>
                  <a:lnTo>
                    <a:pt x="3036" y="2350"/>
                  </a:lnTo>
                  <a:lnTo>
                    <a:pt x="3028" y="2348"/>
                  </a:lnTo>
                  <a:lnTo>
                    <a:pt x="3026" y="2344"/>
                  </a:lnTo>
                  <a:close/>
                  <a:moveTo>
                    <a:pt x="3042" y="2320"/>
                  </a:moveTo>
                  <a:lnTo>
                    <a:pt x="3042" y="2320"/>
                  </a:lnTo>
                  <a:lnTo>
                    <a:pt x="3042" y="2314"/>
                  </a:lnTo>
                  <a:lnTo>
                    <a:pt x="3044" y="2316"/>
                  </a:lnTo>
                  <a:lnTo>
                    <a:pt x="3046" y="2320"/>
                  </a:lnTo>
                  <a:lnTo>
                    <a:pt x="3042" y="2320"/>
                  </a:lnTo>
                  <a:close/>
                  <a:moveTo>
                    <a:pt x="3054" y="1172"/>
                  </a:moveTo>
                  <a:lnTo>
                    <a:pt x="3054" y="1172"/>
                  </a:lnTo>
                  <a:lnTo>
                    <a:pt x="3058" y="1174"/>
                  </a:lnTo>
                  <a:lnTo>
                    <a:pt x="3060" y="1180"/>
                  </a:lnTo>
                  <a:lnTo>
                    <a:pt x="3056" y="1178"/>
                  </a:lnTo>
                  <a:lnTo>
                    <a:pt x="3054" y="1178"/>
                  </a:lnTo>
                  <a:lnTo>
                    <a:pt x="3054" y="1172"/>
                  </a:lnTo>
                  <a:close/>
                  <a:moveTo>
                    <a:pt x="3064" y="2458"/>
                  </a:moveTo>
                  <a:lnTo>
                    <a:pt x="3064" y="2458"/>
                  </a:lnTo>
                  <a:lnTo>
                    <a:pt x="3070" y="2460"/>
                  </a:lnTo>
                  <a:lnTo>
                    <a:pt x="3070" y="2466"/>
                  </a:lnTo>
                  <a:lnTo>
                    <a:pt x="3064" y="2458"/>
                  </a:lnTo>
                  <a:close/>
                  <a:moveTo>
                    <a:pt x="3090" y="1832"/>
                  </a:moveTo>
                  <a:lnTo>
                    <a:pt x="3090" y="1832"/>
                  </a:lnTo>
                  <a:lnTo>
                    <a:pt x="3094" y="1832"/>
                  </a:lnTo>
                  <a:lnTo>
                    <a:pt x="3092" y="1836"/>
                  </a:lnTo>
                  <a:lnTo>
                    <a:pt x="3090" y="1832"/>
                  </a:lnTo>
                  <a:close/>
                  <a:moveTo>
                    <a:pt x="3096" y="2382"/>
                  </a:moveTo>
                  <a:lnTo>
                    <a:pt x="3096" y="2382"/>
                  </a:lnTo>
                  <a:lnTo>
                    <a:pt x="3094" y="2382"/>
                  </a:lnTo>
                  <a:lnTo>
                    <a:pt x="3098" y="2372"/>
                  </a:lnTo>
                  <a:lnTo>
                    <a:pt x="3102" y="2380"/>
                  </a:lnTo>
                  <a:lnTo>
                    <a:pt x="3096" y="2382"/>
                  </a:lnTo>
                  <a:close/>
                  <a:moveTo>
                    <a:pt x="3122" y="2398"/>
                  </a:moveTo>
                  <a:lnTo>
                    <a:pt x="3122" y="2398"/>
                  </a:lnTo>
                  <a:lnTo>
                    <a:pt x="3112" y="2400"/>
                  </a:lnTo>
                  <a:lnTo>
                    <a:pt x="3114" y="2392"/>
                  </a:lnTo>
                  <a:lnTo>
                    <a:pt x="3118" y="2388"/>
                  </a:lnTo>
                  <a:lnTo>
                    <a:pt x="3122" y="2388"/>
                  </a:lnTo>
                  <a:lnTo>
                    <a:pt x="3122" y="2398"/>
                  </a:lnTo>
                  <a:close/>
                  <a:moveTo>
                    <a:pt x="3144" y="1300"/>
                  </a:moveTo>
                  <a:lnTo>
                    <a:pt x="3144" y="1300"/>
                  </a:lnTo>
                  <a:lnTo>
                    <a:pt x="3142" y="1302"/>
                  </a:lnTo>
                  <a:lnTo>
                    <a:pt x="3138" y="1302"/>
                  </a:lnTo>
                  <a:lnTo>
                    <a:pt x="3126" y="1284"/>
                  </a:lnTo>
                  <a:lnTo>
                    <a:pt x="3132" y="1280"/>
                  </a:lnTo>
                  <a:lnTo>
                    <a:pt x="3134" y="1274"/>
                  </a:lnTo>
                  <a:lnTo>
                    <a:pt x="3124" y="1260"/>
                  </a:lnTo>
                  <a:lnTo>
                    <a:pt x="3122" y="1252"/>
                  </a:lnTo>
                  <a:lnTo>
                    <a:pt x="3122" y="1242"/>
                  </a:lnTo>
                  <a:lnTo>
                    <a:pt x="3130" y="1238"/>
                  </a:lnTo>
                  <a:lnTo>
                    <a:pt x="3134" y="1244"/>
                  </a:lnTo>
                  <a:lnTo>
                    <a:pt x="3136" y="1250"/>
                  </a:lnTo>
                  <a:lnTo>
                    <a:pt x="3140" y="1268"/>
                  </a:lnTo>
                  <a:lnTo>
                    <a:pt x="3144" y="1286"/>
                  </a:lnTo>
                  <a:lnTo>
                    <a:pt x="3144" y="1300"/>
                  </a:lnTo>
                  <a:close/>
                  <a:moveTo>
                    <a:pt x="3230" y="1960"/>
                  </a:moveTo>
                  <a:lnTo>
                    <a:pt x="3230" y="1960"/>
                  </a:lnTo>
                  <a:lnTo>
                    <a:pt x="3226" y="1956"/>
                  </a:lnTo>
                  <a:lnTo>
                    <a:pt x="3230" y="1960"/>
                  </a:lnTo>
                  <a:close/>
                  <a:moveTo>
                    <a:pt x="3218" y="1484"/>
                  </a:moveTo>
                  <a:lnTo>
                    <a:pt x="3218" y="1484"/>
                  </a:lnTo>
                  <a:lnTo>
                    <a:pt x="3224" y="1484"/>
                  </a:lnTo>
                  <a:lnTo>
                    <a:pt x="3224" y="1488"/>
                  </a:lnTo>
                  <a:lnTo>
                    <a:pt x="3216" y="1488"/>
                  </a:lnTo>
                  <a:lnTo>
                    <a:pt x="3218" y="1484"/>
                  </a:lnTo>
                  <a:close/>
                  <a:moveTo>
                    <a:pt x="3192" y="2344"/>
                  </a:moveTo>
                  <a:lnTo>
                    <a:pt x="3192" y="2344"/>
                  </a:lnTo>
                  <a:lnTo>
                    <a:pt x="3192" y="2338"/>
                  </a:lnTo>
                  <a:lnTo>
                    <a:pt x="3196" y="2342"/>
                  </a:lnTo>
                  <a:lnTo>
                    <a:pt x="3192" y="2344"/>
                  </a:lnTo>
                  <a:close/>
                  <a:moveTo>
                    <a:pt x="3194" y="2284"/>
                  </a:moveTo>
                  <a:lnTo>
                    <a:pt x="3194" y="2284"/>
                  </a:lnTo>
                  <a:lnTo>
                    <a:pt x="3198" y="2288"/>
                  </a:lnTo>
                  <a:lnTo>
                    <a:pt x="3194" y="2284"/>
                  </a:lnTo>
                  <a:close/>
                  <a:moveTo>
                    <a:pt x="3214" y="2800"/>
                  </a:moveTo>
                  <a:lnTo>
                    <a:pt x="3214" y="2800"/>
                  </a:lnTo>
                  <a:lnTo>
                    <a:pt x="3214" y="2792"/>
                  </a:lnTo>
                  <a:lnTo>
                    <a:pt x="3222" y="2792"/>
                  </a:lnTo>
                  <a:lnTo>
                    <a:pt x="3220" y="2798"/>
                  </a:lnTo>
                  <a:lnTo>
                    <a:pt x="3214" y="2800"/>
                  </a:lnTo>
                  <a:close/>
                  <a:moveTo>
                    <a:pt x="3226" y="2816"/>
                  </a:moveTo>
                  <a:lnTo>
                    <a:pt x="3226" y="2816"/>
                  </a:lnTo>
                  <a:lnTo>
                    <a:pt x="3224" y="2816"/>
                  </a:lnTo>
                  <a:lnTo>
                    <a:pt x="3222" y="2816"/>
                  </a:lnTo>
                  <a:lnTo>
                    <a:pt x="3224" y="2804"/>
                  </a:lnTo>
                  <a:lnTo>
                    <a:pt x="3228" y="2808"/>
                  </a:lnTo>
                  <a:lnTo>
                    <a:pt x="3226" y="2816"/>
                  </a:lnTo>
                  <a:close/>
                  <a:moveTo>
                    <a:pt x="3226" y="2250"/>
                  </a:moveTo>
                  <a:lnTo>
                    <a:pt x="3226" y="2250"/>
                  </a:lnTo>
                  <a:lnTo>
                    <a:pt x="3236" y="2252"/>
                  </a:lnTo>
                  <a:lnTo>
                    <a:pt x="3230" y="2252"/>
                  </a:lnTo>
                  <a:lnTo>
                    <a:pt x="3226" y="2250"/>
                  </a:lnTo>
                  <a:close/>
                  <a:moveTo>
                    <a:pt x="3238" y="2314"/>
                  </a:moveTo>
                  <a:lnTo>
                    <a:pt x="3238" y="2314"/>
                  </a:lnTo>
                  <a:lnTo>
                    <a:pt x="3236" y="2314"/>
                  </a:lnTo>
                  <a:lnTo>
                    <a:pt x="3232" y="2308"/>
                  </a:lnTo>
                  <a:lnTo>
                    <a:pt x="3238" y="2312"/>
                  </a:lnTo>
                  <a:lnTo>
                    <a:pt x="3238" y="2314"/>
                  </a:lnTo>
                  <a:close/>
                  <a:moveTo>
                    <a:pt x="3242" y="1596"/>
                  </a:moveTo>
                  <a:lnTo>
                    <a:pt x="3242" y="1596"/>
                  </a:lnTo>
                  <a:lnTo>
                    <a:pt x="3240" y="1592"/>
                  </a:lnTo>
                  <a:lnTo>
                    <a:pt x="3244" y="1592"/>
                  </a:lnTo>
                  <a:lnTo>
                    <a:pt x="3242" y="1596"/>
                  </a:lnTo>
                  <a:close/>
                  <a:moveTo>
                    <a:pt x="3244" y="1486"/>
                  </a:moveTo>
                  <a:lnTo>
                    <a:pt x="3244" y="1486"/>
                  </a:lnTo>
                  <a:lnTo>
                    <a:pt x="3238" y="1490"/>
                  </a:lnTo>
                  <a:lnTo>
                    <a:pt x="3230" y="1488"/>
                  </a:lnTo>
                  <a:lnTo>
                    <a:pt x="3238" y="1480"/>
                  </a:lnTo>
                  <a:lnTo>
                    <a:pt x="3248" y="1482"/>
                  </a:lnTo>
                  <a:lnTo>
                    <a:pt x="3244" y="1486"/>
                  </a:lnTo>
                  <a:close/>
                  <a:moveTo>
                    <a:pt x="3250" y="1084"/>
                  </a:moveTo>
                  <a:lnTo>
                    <a:pt x="3250" y="1084"/>
                  </a:lnTo>
                  <a:lnTo>
                    <a:pt x="3258" y="1090"/>
                  </a:lnTo>
                  <a:lnTo>
                    <a:pt x="3258" y="1092"/>
                  </a:lnTo>
                  <a:lnTo>
                    <a:pt x="3252" y="1090"/>
                  </a:lnTo>
                  <a:lnTo>
                    <a:pt x="3250" y="1084"/>
                  </a:lnTo>
                  <a:close/>
                  <a:moveTo>
                    <a:pt x="3262" y="1678"/>
                  </a:moveTo>
                  <a:lnTo>
                    <a:pt x="3262" y="1678"/>
                  </a:lnTo>
                  <a:lnTo>
                    <a:pt x="3258" y="1676"/>
                  </a:lnTo>
                  <a:lnTo>
                    <a:pt x="3260" y="1668"/>
                  </a:lnTo>
                  <a:lnTo>
                    <a:pt x="3264" y="1668"/>
                  </a:lnTo>
                  <a:lnTo>
                    <a:pt x="3262" y="1678"/>
                  </a:lnTo>
                  <a:close/>
                  <a:moveTo>
                    <a:pt x="3260" y="1104"/>
                  </a:moveTo>
                  <a:lnTo>
                    <a:pt x="3260" y="1104"/>
                  </a:lnTo>
                  <a:lnTo>
                    <a:pt x="3260" y="1100"/>
                  </a:lnTo>
                  <a:lnTo>
                    <a:pt x="3264" y="1102"/>
                  </a:lnTo>
                  <a:lnTo>
                    <a:pt x="3260" y="1104"/>
                  </a:lnTo>
                  <a:close/>
                  <a:moveTo>
                    <a:pt x="3286" y="2322"/>
                  </a:moveTo>
                  <a:lnTo>
                    <a:pt x="3286" y="2322"/>
                  </a:lnTo>
                  <a:lnTo>
                    <a:pt x="3282" y="2324"/>
                  </a:lnTo>
                  <a:lnTo>
                    <a:pt x="3276" y="2326"/>
                  </a:lnTo>
                  <a:lnTo>
                    <a:pt x="3278" y="2318"/>
                  </a:lnTo>
                  <a:lnTo>
                    <a:pt x="3286" y="2320"/>
                  </a:lnTo>
                  <a:lnTo>
                    <a:pt x="3286" y="2322"/>
                  </a:lnTo>
                  <a:close/>
                  <a:moveTo>
                    <a:pt x="3300" y="1344"/>
                  </a:moveTo>
                  <a:lnTo>
                    <a:pt x="3300" y="1344"/>
                  </a:lnTo>
                  <a:lnTo>
                    <a:pt x="3304" y="1346"/>
                  </a:lnTo>
                  <a:lnTo>
                    <a:pt x="3300" y="1344"/>
                  </a:lnTo>
                  <a:close/>
                  <a:moveTo>
                    <a:pt x="3308" y="1672"/>
                  </a:moveTo>
                  <a:lnTo>
                    <a:pt x="3308" y="1672"/>
                  </a:lnTo>
                  <a:lnTo>
                    <a:pt x="3302" y="1672"/>
                  </a:lnTo>
                  <a:lnTo>
                    <a:pt x="3302" y="1664"/>
                  </a:lnTo>
                  <a:lnTo>
                    <a:pt x="3308" y="1664"/>
                  </a:lnTo>
                  <a:lnTo>
                    <a:pt x="3312" y="1668"/>
                  </a:lnTo>
                  <a:lnTo>
                    <a:pt x="3308" y="1672"/>
                  </a:lnTo>
                  <a:close/>
                  <a:moveTo>
                    <a:pt x="3412" y="2460"/>
                  </a:moveTo>
                  <a:lnTo>
                    <a:pt x="3412" y="2460"/>
                  </a:lnTo>
                  <a:lnTo>
                    <a:pt x="3414" y="2456"/>
                  </a:lnTo>
                  <a:lnTo>
                    <a:pt x="3414" y="2458"/>
                  </a:lnTo>
                  <a:lnTo>
                    <a:pt x="3412" y="2460"/>
                  </a:lnTo>
                  <a:close/>
                  <a:moveTo>
                    <a:pt x="4110" y="2834"/>
                  </a:moveTo>
                  <a:lnTo>
                    <a:pt x="4110" y="2834"/>
                  </a:lnTo>
                  <a:lnTo>
                    <a:pt x="4106" y="2830"/>
                  </a:lnTo>
                  <a:lnTo>
                    <a:pt x="4108" y="2832"/>
                  </a:lnTo>
                  <a:lnTo>
                    <a:pt x="4110" y="2834"/>
                  </a:lnTo>
                  <a:close/>
                  <a:moveTo>
                    <a:pt x="4080" y="2770"/>
                  </a:moveTo>
                  <a:lnTo>
                    <a:pt x="4080" y="2770"/>
                  </a:lnTo>
                  <a:lnTo>
                    <a:pt x="4088" y="2772"/>
                  </a:lnTo>
                  <a:lnTo>
                    <a:pt x="4088" y="2776"/>
                  </a:lnTo>
                  <a:lnTo>
                    <a:pt x="4088" y="2778"/>
                  </a:lnTo>
                  <a:lnTo>
                    <a:pt x="4082" y="2782"/>
                  </a:lnTo>
                  <a:lnTo>
                    <a:pt x="4080" y="2776"/>
                  </a:lnTo>
                  <a:lnTo>
                    <a:pt x="4080" y="2770"/>
                  </a:lnTo>
                  <a:close/>
                  <a:moveTo>
                    <a:pt x="3870" y="2702"/>
                  </a:moveTo>
                  <a:lnTo>
                    <a:pt x="3870" y="2702"/>
                  </a:lnTo>
                  <a:lnTo>
                    <a:pt x="3866" y="2704"/>
                  </a:lnTo>
                  <a:lnTo>
                    <a:pt x="3864" y="2698"/>
                  </a:lnTo>
                  <a:lnTo>
                    <a:pt x="3870" y="2702"/>
                  </a:lnTo>
                  <a:close/>
                  <a:moveTo>
                    <a:pt x="3656" y="1972"/>
                  </a:moveTo>
                  <a:lnTo>
                    <a:pt x="3656" y="1972"/>
                  </a:lnTo>
                  <a:lnTo>
                    <a:pt x="3660" y="1974"/>
                  </a:lnTo>
                  <a:lnTo>
                    <a:pt x="3662" y="1976"/>
                  </a:lnTo>
                  <a:lnTo>
                    <a:pt x="3658" y="1976"/>
                  </a:lnTo>
                  <a:lnTo>
                    <a:pt x="3656" y="1972"/>
                  </a:lnTo>
                  <a:close/>
                  <a:moveTo>
                    <a:pt x="3722" y="2232"/>
                  </a:moveTo>
                  <a:lnTo>
                    <a:pt x="3722" y="2232"/>
                  </a:lnTo>
                  <a:lnTo>
                    <a:pt x="3714" y="2232"/>
                  </a:lnTo>
                  <a:lnTo>
                    <a:pt x="3716" y="2228"/>
                  </a:lnTo>
                  <a:lnTo>
                    <a:pt x="3722" y="2230"/>
                  </a:lnTo>
                  <a:lnTo>
                    <a:pt x="3722" y="2232"/>
                  </a:lnTo>
                  <a:close/>
                  <a:moveTo>
                    <a:pt x="3722" y="2086"/>
                  </a:moveTo>
                  <a:lnTo>
                    <a:pt x="3722" y="2086"/>
                  </a:lnTo>
                  <a:lnTo>
                    <a:pt x="3720" y="2082"/>
                  </a:lnTo>
                  <a:lnTo>
                    <a:pt x="3724" y="2082"/>
                  </a:lnTo>
                  <a:lnTo>
                    <a:pt x="3722" y="2086"/>
                  </a:lnTo>
                  <a:close/>
                  <a:moveTo>
                    <a:pt x="3988" y="2130"/>
                  </a:moveTo>
                  <a:lnTo>
                    <a:pt x="3988" y="2130"/>
                  </a:lnTo>
                  <a:lnTo>
                    <a:pt x="3988" y="2126"/>
                  </a:lnTo>
                  <a:lnTo>
                    <a:pt x="3990" y="2128"/>
                  </a:lnTo>
                  <a:lnTo>
                    <a:pt x="3988" y="2130"/>
                  </a:lnTo>
                  <a:close/>
                  <a:moveTo>
                    <a:pt x="4108" y="1754"/>
                  </a:moveTo>
                  <a:lnTo>
                    <a:pt x="4108" y="1754"/>
                  </a:lnTo>
                  <a:lnTo>
                    <a:pt x="4106" y="1750"/>
                  </a:lnTo>
                  <a:lnTo>
                    <a:pt x="4106" y="1746"/>
                  </a:lnTo>
                  <a:lnTo>
                    <a:pt x="4112" y="1750"/>
                  </a:lnTo>
                  <a:lnTo>
                    <a:pt x="4108" y="1754"/>
                  </a:lnTo>
                  <a:close/>
                  <a:moveTo>
                    <a:pt x="4142" y="2176"/>
                  </a:moveTo>
                  <a:lnTo>
                    <a:pt x="4142" y="2176"/>
                  </a:lnTo>
                  <a:lnTo>
                    <a:pt x="4144" y="2172"/>
                  </a:lnTo>
                  <a:lnTo>
                    <a:pt x="4146" y="2176"/>
                  </a:lnTo>
                  <a:lnTo>
                    <a:pt x="4142" y="2176"/>
                  </a:lnTo>
                  <a:close/>
                  <a:moveTo>
                    <a:pt x="4176" y="1698"/>
                  </a:moveTo>
                  <a:lnTo>
                    <a:pt x="4176" y="1698"/>
                  </a:lnTo>
                  <a:lnTo>
                    <a:pt x="4174" y="1698"/>
                  </a:lnTo>
                  <a:lnTo>
                    <a:pt x="4174" y="1690"/>
                  </a:lnTo>
                  <a:lnTo>
                    <a:pt x="4180" y="1694"/>
                  </a:lnTo>
                  <a:lnTo>
                    <a:pt x="4176" y="16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56">
              <a:extLst>
                <a:ext uri="{FF2B5EF4-FFF2-40B4-BE49-F238E27FC236}">
                  <a16:creationId xmlns:a16="http://schemas.microsoft.com/office/drawing/2014/main" xmlns="" id="{86FE2E42-A4FE-4DBA-8F62-89EC3B221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189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xmlns="" id="{9B3D14B3-875C-4CFF-815B-E1012C75D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211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4 h 6"/>
                <a:gd name="T10" fmla="*/ 2 w 4"/>
                <a:gd name="T11" fmla="*/ 0 h 6"/>
                <a:gd name="T12" fmla="*/ 2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xmlns="" id="{C73818EB-A7F1-438B-A399-3EDD1E36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9">
              <a:extLst>
                <a:ext uri="{FF2B5EF4-FFF2-40B4-BE49-F238E27FC236}">
                  <a16:creationId xmlns:a16="http://schemas.microsoft.com/office/drawing/2014/main" xmlns="" id="{25F9B1E7-F9A0-4116-A698-0AF3C9B3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327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4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2 h 6"/>
                <a:gd name="T20" fmla="*/ 2 w 6"/>
                <a:gd name="T21" fmla="*/ 0 h 6"/>
                <a:gd name="T22" fmla="*/ 2 w 6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0">
              <a:extLst>
                <a:ext uri="{FF2B5EF4-FFF2-40B4-BE49-F238E27FC236}">
                  <a16:creationId xmlns:a16="http://schemas.microsoft.com/office/drawing/2014/main" xmlns="" id="{A6A3F976-7D39-4463-B644-2E9C20F2D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283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0 h 10"/>
                <a:gd name="T4" fmla="*/ 0 w 20"/>
                <a:gd name="T5" fmla="*/ 10 h 10"/>
                <a:gd name="T6" fmla="*/ 0 w 20"/>
                <a:gd name="T7" fmla="*/ 10 h 10"/>
                <a:gd name="T8" fmla="*/ 12 w 20"/>
                <a:gd name="T9" fmla="*/ 8 h 10"/>
                <a:gd name="T10" fmla="*/ 16 w 20"/>
                <a:gd name="T11" fmla="*/ 6 h 10"/>
                <a:gd name="T12" fmla="*/ 20 w 20"/>
                <a:gd name="T13" fmla="*/ 0 h 10"/>
                <a:gd name="T14" fmla="*/ 20 w 20"/>
                <a:gd name="T15" fmla="*/ 0 h 10"/>
                <a:gd name="T16" fmla="*/ 0 w 20"/>
                <a:gd name="T17" fmla="*/ 0 h 10"/>
                <a:gd name="T18" fmla="*/ 0 w 20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0"/>
                <a:gd name="T32" fmla="*/ 20 w 2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1">
              <a:extLst>
                <a:ext uri="{FF2B5EF4-FFF2-40B4-BE49-F238E27FC236}">
                  <a16:creationId xmlns:a16="http://schemas.microsoft.com/office/drawing/2014/main" xmlns="" id="{B1637693-DF2C-4891-B5B0-C4AA08261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33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2">
              <a:extLst>
                <a:ext uri="{FF2B5EF4-FFF2-40B4-BE49-F238E27FC236}">
                  <a16:creationId xmlns:a16="http://schemas.microsoft.com/office/drawing/2014/main" xmlns="" id="{1151C36D-65FE-43B1-B8E3-3D5666B4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365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2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0 h 6"/>
                <a:gd name="T14" fmla="*/ 2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xmlns="" id="{C18FA2A1-4BB3-459E-99DA-CCDEACB7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3369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2 w 6"/>
                <a:gd name="T3" fmla="*/ 0 h 10"/>
                <a:gd name="T4" fmla="*/ 0 w 6"/>
                <a:gd name="T5" fmla="*/ 8 h 10"/>
                <a:gd name="T6" fmla="*/ 0 w 6"/>
                <a:gd name="T7" fmla="*/ 8 h 10"/>
                <a:gd name="T8" fmla="*/ 4 w 6"/>
                <a:gd name="T9" fmla="*/ 10 h 10"/>
                <a:gd name="T10" fmla="*/ 4 w 6"/>
                <a:gd name="T11" fmla="*/ 10 h 10"/>
                <a:gd name="T12" fmla="*/ 6 w 6"/>
                <a:gd name="T13" fmla="*/ 10 h 10"/>
                <a:gd name="T14" fmla="*/ 6 w 6"/>
                <a:gd name="T15" fmla="*/ 10 h 10"/>
                <a:gd name="T16" fmla="*/ 6 w 6"/>
                <a:gd name="T17" fmla="*/ 4 h 10"/>
                <a:gd name="T18" fmla="*/ 6 w 6"/>
                <a:gd name="T19" fmla="*/ 4 h 10"/>
                <a:gd name="T20" fmla="*/ 2 w 6"/>
                <a:gd name="T21" fmla="*/ 0 h 10"/>
                <a:gd name="T22" fmla="*/ 2 w 6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0"/>
                <a:gd name="T38" fmla="*/ 6 w 6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0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4">
              <a:extLst>
                <a:ext uri="{FF2B5EF4-FFF2-40B4-BE49-F238E27FC236}">
                  <a16:creationId xmlns:a16="http://schemas.microsoft.com/office/drawing/2014/main" xmlns="" id="{0DAD910C-E15E-4EF7-816D-6201CEA0D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377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2 w 8"/>
                <a:gd name="T5" fmla="*/ 2 h 2"/>
                <a:gd name="T6" fmla="*/ 8 w 8"/>
                <a:gd name="T7" fmla="*/ 0 h 2"/>
                <a:gd name="T8" fmla="*/ 8 w 8"/>
                <a:gd name="T9" fmla="*/ 0 h 2"/>
                <a:gd name="T10" fmla="*/ 0 w 8"/>
                <a:gd name="T11" fmla="*/ 0 h 2"/>
                <a:gd name="T12" fmla="*/ 0 w 8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"/>
                <a:gd name="T23" fmla="*/ 8 w 8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5">
              <a:extLst>
                <a:ext uri="{FF2B5EF4-FFF2-40B4-BE49-F238E27FC236}">
                  <a16:creationId xmlns:a16="http://schemas.microsoft.com/office/drawing/2014/main" xmlns="" id="{7659367D-9FF4-4731-8022-4F3750AE6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387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0 w 6"/>
                <a:gd name="T11" fmla="*/ 0 h 4"/>
                <a:gd name="T12" fmla="*/ 0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6">
              <a:extLst>
                <a:ext uri="{FF2B5EF4-FFF2-40B4-BE49-F238E27FC236}">
                  <a16:creationId xmlns:a16="http://schemas.microsoft.com/office/drawing/2014/main" xmlns="" id="{B533FC56-D8A2-4A73-8537-C00E1EB3C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3501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4 w 10"/>
                <a:gd name="T5" fmla="*/ 8 h 8"/>
                <a:gd name="T6" fmla="*/ 4 w 10"/>
                <a:gd name="T7" fmla="*/ 8 h 8"/>
                <a:gd name="T8" fmla="*/ 6 w 10"/>
                <a:gd name="T9" fmla="*/ 8 h 8"/>
                <a:gd name="T10" fmla="*/ 6 w 10"/>
                <a:gd name="T11" fmla="*/ 8 h 8"/>
                <a:gd name="T12" fmla="*/ 10 w 10"/>
                <a:gd name="T13" fmla="*/ 0 h 8"/>
                <a:gd name="T14" fmla="*/ 10 w 10"/>
                <a:gd name="T15" fmla="*/ 0 h 8"/>
                <a:gd name="T16" fmla="*/ 0 w 10"/>
                <a:gd name="T17" fmla="*/ 0 h 8"/>
                <a:gd name="T18" fmla="*/ 0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8"/>
                <a:gd name="T32" fmla="*/ 10 w 10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7">
              <a:extLst>
                <a:ext uri="{FF2B5EF4-FFF2-40B4-BE49-F238E27FC236}">
                  <a16:creationId xmlns:a16="http://schemas.microsoft.com/office/drawing/2014/main" xmlns="" id="{5D9C6D1B-C89A-48DC-BB4F-EBCB9CDDB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51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  <a:gd name="T8" fmla="*/ 6 w 6"/>
                <a:gd name="T9" fmla="*/ 0 h 6"/>
                <a:gd name="T10" fmla="*/ 6 w 6"/>
                <a:gd name="T11" fmla="*/ 0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8">
              <a:extLst>
                <a:ext uri="{FF2B5EF4-FFF2-40B4-BE49-F238E27FC236}">
                  <a16:creationId xmlns:a16="http://schemas.microsoft.com/office/drawing/2014/main" xmlns="" id="{37B8CB4F-B611-43F8-9BE8-36F96E966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351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  <a:gd name="T8" fmla="*/ 2 w 4"/>
                <a:gd name="T9" fmla="*/ 2 h 4"/>
                <a:gd name="T10" fmla="*/ 0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9">
              <a:extLst>
                <a:ext uri="{FF2B5EF4-FFF2-40B4-BE49-F238E27FC236}">
                  <a16:creationId xmlns:a16="http://schemas.microsoft.com/office/drawing/2014/main" xmlns="" id="{623C3748-7240-42CA-BC55-ED72FE96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521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xmlns="" id="{5B1600F0-08FD-43C1-BE79-D86CB8A2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531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2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xmlns="" id="{F91C180F-9D83-4CBA-A81C-80A0152AA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3537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2">
              <a:extLst>
                <a:ext uri="{FF2B5EF4-FFF2-40B4-BE49-F238E27FC236}">
                  <a16:creationId xmlns:a16="http://schemas.microsoft.com/office/drawing/2014/main" xmlns="" id="{FA70696F-94F1-4C9E-8DB4-147FC9CBD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55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2 h 4"/>
                <a:gd name="T6" fmla="*/ 8 w 8"/>
                <a:gd name="T7" fmla="*/ 4 h 4"/>
                <a:gd name="T8" fmla="*/ 8 w 8"/>
                <a:gd name="T9" fmla="*/ 4 h 4"/>
                <a:gd name="T10" fmla="*/ 0 w 8"/>
                <a:gd name="T11" fmla="*/ 0 h 4"/>
                <a:gd name="T12" fmla="*/ 0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3">
              <a:extLst>
                <a:ext uri="{FF2B5EF4-FFF2-40B4-BE49-F238E27FC236}">
                  <a16:creationId xmlns:a16="http://schemas.microsoft.com/office/drawing/2014/main" xmlns="" id="{6B6551C3-935E-49A5-885C-7FB280C40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5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4">
              <a:extLst>
                <a:ext uri="{FF2B5EF4-FFF2-40B4-BE49-F238E27FC236}">
                  <a16:creationId xmlns:a16="http://schemas.microsoft.com/office/drawing/2014/main" xmlns="" id="{23C5A5F2-5691-4BF4-B318-71E678990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3565"/>
              <a:ext cx="8" cy="8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6 w 8"/>
                <a:gd name="T9" fmla="*/ 8 h 8"/>
                <a:gd name="T10" fmla="*/ 6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0 h 8"/>
                <a:gd name="T18" fmla="*/ 8 w 8"/>
                <a:gd name="T19" fmla="*/ 0 h 8"/>
                <a:gd name="T20" fmla="*/ 4 w 8"/>
                <a:gd name="T21" fmla="*/ 0 h 8"/>
                <a:gd name="T22" fmla="*/ 4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xmlns="" id="{622A3593-57DB-4E56-A297-69F601D0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581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2 w 8"/>
                <a:gd name="T9" fmla="*/ 6 h 8"/>
                <a:gd name="T10" fmla="*/ 2 w 8"/>
                <a:gd name="T11" fmla="*/ 6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8 h 8"/>
                <a:gd name="T20" fmla="*/ 6 w 8"/>
                <a:gd name="T21" fmla="*/ 2 h 8"/>
                <a:gd name="T22" fmla="*/ 0 w 8"/>
                <a:gd name="T23" fmla="*/ 0 h 8"/>
                <a:gd name="T24" fmla="*/ 0 w 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xmlns="" id="{6466FC69-8737-4ABF-99AD-86C1D313A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3589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8 h 8"/>
                <a:gd name="T6" fmla="*/ 0 w 6"/>
                <a:gd name="T7" fmla="*/ 8 h 8"/>
                <a:gd name="T8" fmla="*/ 2 w 6"/>
                <a:gd name="T9" fmla="*/ 8 h 8"/>
                <a:gd name="T10" fmla="*/ 2 w 6"/>
                <a:gd name="T11" fmla="*/ 8 h 8"/>
                <a:gd name="T12" fmla="*/ 6 w 6"/>
                <a:gd name="T13" fmla="*/ 4 h 8"/>
                <a:gd name="T14" fmla="*/ 6 w 6"/>
                <a:gd name="T15" fmla="*/ 4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xmlns="" id="{0051A1DF-5539-41D8-A2FB-A19FDFF97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589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xmlns="" id="{6638540B-8457-4418-85DB-D9EDBFF39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359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xmlns="" id="{EC544328-95FF-4660-9308-6301F1187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595"/>
              <a:ext cx="8" cy="6"/>
            </a:xfrm>
            <a:custGeom>
              <a:avLst/>
              <a:gdLst>
                <a:gd name="T0" fmla="*/ 2 w 8"/>
                <a:gd name="T1" fmla="*/ 0 h 6"/>
                <a:gd name="T2" fmla="*/ 2 w 8"/>
                <a:gd name="T3" fmla="*/ 0 h 6"/>
                <a:gd name="T4" fmla="*/ 0 w 8"/>
                <a:gd name="T5" fmla="*/ 2 h 6"/>
                <a:gd name="T6" fmla="*/ 0 w 8"/>
                <a:gd name="T7" fmla="*/ 2 h 6"/>
                <a:gd name="T8" fmla="*/ 8 w 8"/>
                <a:gd name="T9" fmla="*/ 6 h 6"/>
                <a:gd name="T10" fmla="*/ 8 w 8"/>
                <a:gd name="T11" fmla="*/ 6 h 6"/>
                <a:gd name="T12" fmla="*/ 8 w 8"/>
                <a:gd name="T13" fmla="*/ 0 h 6"/>
                <a:gd name="T14" fmla="*/ 8 w 8"/>
                <a:gd name="T15" fmla="*/ 0 h 6"/>
                <a:gd name="T16" fmla="*/ 2 w 8"/>
                <a:gd name="T17" fmla="*/ 0 h 6"/>
                <a:gd name="T18" fmla="*/ 2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xmlns="" id="{9B44F593-2D7D-4C3A-AF14-058DF14D1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615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8 w 8"/>
                <a:gd name="T9" fmla="*/ 2 h 4"/>
                <a:gd name="T10" fmla="*/ 6 w 8"/>
                <a:gd name="T11" fmla="*/ 0 h 4"/>
                <a:gd name="T12" fmla="*/ 6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xmlns="" id="{E07433CA-1ED2-44A5-B481-88C9D5BA4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3617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2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xmlns="" id="{B66D3C86-1575-4F5D-B886-E28B0BB63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3647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xmlns="" id="{4E42B202-031B-430F-96BC-A13BB69D2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364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xmlns="" id="{33DDF851-ADA5-4224-B120-DE4E099A7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66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0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6"/>
                <a:gd name="T26" fmla="*/ 2 w 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xmlns="" id="{67CE9B09-10AA-479E-AF66-AA81F636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693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4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2 h 8"/>
                <a:gd name="T18" fmla="*/ 8 w 8"/>
                <a:gd name="T19" fmla="*/ 2 h 8"/>
                <a:gd name="T20" fmla="*/ 2 w 8"/>
                <a:gd name="T21" fmla="*/ 0 h 8"/>
                <a:gd name="T22" fmla="*/ 2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xmlns="" id="{DD87D96F-70BF-4BD6-A8B6-01F4FA8B4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795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0 h 10"/>
                <a:gd name="T4" fmla="*/ 0 w 6"/>
                <a:gd name="T5" fmla="*/ 6 h 10"/>
                <a:gd name="T6" fmla="*/ 4 w 6"/>
                <a:gd name="T7" fmla="*/ 10 h 10"/>
                <a:gd name="T8" fmla="*/ 4 w 6"/>
                <a:gd name="T9" fmla="*/ 10 h 10"/>
                <a:gd name="T10" fmla="*/ 6 w 6"/>
                <a:gd name="T11" fmla="*/ 6 h 10"/>
                <a:gd name="T12" fmla="*/ 6 w 6"/>
                <a:gd name="T13" fmla="*/ 6 h 10"/>
                <a:gd name="T14" fmla="*/ 0 w 6"/>
                <a:gd name="T15" fmla="*/ 0 h 10"/>
                <a:gd name="T16" fmla="*/ 0 w 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xmlns="" id="{34C046F7-9DB0-4334-B975-D6983D546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3807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2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0 w 6"/>
                <a:gd name="T11" fmla="*/ 0 h 2"/>
                <a:gd name="T12" fmla="*/ 0 w 6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xmlns="" id="{B4256381-2DDA-4DB4-9ABD-D8AC08332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86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 w 6"/>
                <a:gd name="T5" fmla="*/ 6 h 6"/>
                <a:gd name="T6" fmla="*/ 2 w 6"/>
                <a:gd name="T7" fmla="*/ 6 h 6"/>
                <a:gd name="T8" fmla="*/ 6 w 6"/>
                <a:gd name="T9" fmla="*/ 4 h 6"/>
                <a:gd name="T10" fmla="*/ 6 w 6"/>
                <a:gd name="T11" fmla="*/ 4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xmlns="" id="{B2B781D2-57D6-4EEA-A7A6-F2C95C4C2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911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8 h 8"/>
                <a:gd name="T6" fmla="*/ 0 w 2"/>
                <a:gd name="T7" fmla="*/ 8 h 8"/>
                <a:gd name="T8" fmla="*/ 2 w 2"/>
                <a:gd name="T9" fmla="*/ 8 h 8"/>
                <a:gd name="T10" fmla="*/ 2 w 2"/>
                <a:gd name="T11" fmla="*/ 8 h 8"/>
                <a:gd name="T12" fmla="*/ 0 w 2"/>
                <a:gd name="T13" fmla="*/ 0 h 8"/>
                <a:gd name="T14" fmla="*/ 0 w 2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8"/>
                <a:gd name="T26" fmla="*/ 2 w 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xmlns="" id="{4FF4B1A4-359A-40A1-BBA0-394E2C24E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925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2 w 8"/>
                <a:gd name="T17" fmla="*/ 0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xmlns="" id="{07F5BBBE-5C91-4523-B113-E3C7C4DAF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983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xmlns="" id="{A22F1838-E087-460B-B939-838DC087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993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0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xmlns="" id="{0D0257DD-A561-4D96-96F6-AB385F02D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99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4 w 6"/>
                <a:gd name="T9" fmla="*/ 6 h 6"/>
                <a:gd name="T10" fmla="*/ 6 w 6"/>
                <a:gd name="T11" fmla="*/ 2 h 6"/>
                <a:gd name="T12" fmla="*/ 6 w 6"/>
                <a:gd name="T13" fmla="*/ 2 h 6"/>
                <a:gd name="T14" fmla="*/ 0 w 6"/>
                <a:gd name="T15" fmla="*/ 0 h 6"/>
                <a:gd name="T16" fmla="*/ 0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xmlns="" id="{AAC41A1C-9682-47A6-8171-8E1218C13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411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xmlns="" id="{7583F45A-C310-4BF6-850E-FEDBCBEAA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4169"/>
              <a:ext cx="8" cy="4"/>
            </a:xfrm>
            <a:custGeom>
              <a:avLst/>
              <a:gdLst>
                <a:gd name="T0" fmla="*/ 2 w 8"/>
                <a:gd name="T1" fmla="*/ 0 h 4"/>
                <a:gd name="T2" fmla="*/ 2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4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2 w 8"/>
                <a:gd name="T15" fmla="*/ 0 h 4"/>
                <a:gd name="T16" fmla="*/ 2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xmlns="" id="{4BF78070-6111-40C2-8DF6-370E13C4A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418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2 h 6"/>
                <a:gd name="T14" fmla="*/ 6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283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E9062-FB2B-4770-9A83-4CDEFE22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772679-0D5C-42DA-A546-A25877EFF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Normal shoulder exam 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No neurological deficit in the upper limbs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Cervical/thoracic spine movements restricted and painful 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Pain when palpating upper thoracic spinous processes and the facet/rib joints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Chest auscultation normal. RR30.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Sats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95%</a:t>
            </a:r>
          </a:p>
          <a:p>
            <a:endParaRPr lang="en-GB" dirty="0"/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xmlns="" id="{80F5DC11-19C5-49A0-9459-DA1364CF9A97}"/>
              </a:ext>
            </a:extLst>
          </p:cNvPr>
          <p:cNvGrpSpPr>
            <a:grpSpLocks/>
          </p:cNvGrpSpPr>
          <p:nvPr/>
        </p:nvGrpSpPr>
        <p:grpSpPr bwMode="auto">
          <a:xfrm>
            <a:off x="-3975596" y="5570584"/>
            <a:ext cx="15867246" cy="922175"/>
            <a:chOff x="1376" y="1524"/>
            <a:chExt cx="46707" cy="3087"/>
          </a:xfrm>
        </p:grpSpPr>
        <p:sp>
          <p:nvSpPr>
            <p:cNvPr id="5" name="Freeform 55">
              <a:extLst>
                <a:ext uri="{FF2B5EF4-FFF2-40B4-BE49-F238E27FC236}">
                  <a16:creationId xmlns:a16="http://schemas.microsoft.com/office/drawing/2014/main" xmlns="" id="{E31D4A9D-E03A-4417-A62D-1962BDA26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16" y="1524"/>
              <a:ext cx="3167" cy="3087"/>
            </a:xfrm>
            <a:custGeom>
              <a:avLst/>
              <a:gdLst>
                <a:gd name="T0" fmla="*/ 4016 w 4452"/>
                <a:gd name="T1" fmla="*/ 1176 h 4286"/>
                <a:gd name="T2" fmla="*/ 3046 w 4452"/>
                <a:gd name="T3" fmla="*/ 1176 h 4286"/>
                <a:gd name="T4" fmla="*/ 2802 w 4452"/>
                <a:gd name="T5" fmla="*/ 170 h 4286"/>
                <a:gd name="T6" fmla="*/ 2036 w 4452"/>
                <a:gd name="T7" fmla="*/ 8 h 4286"/>
                <a:gd name="T8" fmla="*/ 1188 w 4452"/>
                <a:gd name="T9" fmla="*/ 374 h 4286"/>
                <a:gd name="T10" fmla="*/ 732 w 4452"/>
                <a:gd name="T11" fmla="*/ 964 h 4286"/>
                <a:gd name="T12" fmla="*/ 394 w 4452"/>
                <a:gd name="T13" fmla="*/ 1580 h 4286"/>
                <a:gd name="T14" fmla="*/ 16 w 4452"/>
                <a:gd name="T15" fmla="*/ 2314 h 4286"/>
                <a:gd name="T16" fmla="*/ 246 w 4452"/>
                <a:gd name="T17" fmla="*/ 3116 h 4286"/>
                <a:gd name="T18" fmla="*/ 868 w 4452"/>
                <a:gd name="T19" fmla="*/ 3912 h 4286"/>
                <a:gd name="T20" fmla="*/ 1852 w 4452"/>
                <a:gd name="T21" fmla="*/ 4282 h 4286"/>
                <a:gd name="T22" fmla="*/ 2810 w 4452"/>
                <a:gd name="T23" fmla="*/ 4024 h 4286"/>
                <a:gd name="T24" fmla="*/ 3764 w 4452"/>
                <a:gd name="T25" fmla="*/ 3516 h 4286"/>
                <a:gd name="T26" fmla="*/ 4210 w 4452"/>
                <a:gd name="T27" fmla="*/ 2854 h 4286"/>
                <a:gd name="T28" fmla="*/ 4450 w 4452"/>
                <a:gd name="T29" fmla="*/ 1838 h 4286"/>
                <a:gd name="T30" fmla="*/ 3874 w 4452"/>
                <a:gd name="T31" fmla="*/ 816 h 4286"/>
                <a:gd name="T32" fmla="*/ 2842 w 4452"/>
                <a:gd name="T33" fmla="*/ 834 h 4286"/>
                <a:gd name="T34" fmla="*/ 922 w 4452"/>
                <a:gd name="T35" fmla="*/ 970 h 4286"/>
                <a:gd name="T36" fmla="*/ 532 w 4452"/>
                <a:gd name="T37" fmla="*/ 1314 h 4286"/>
                <a:gd name="T38" fmla="*/ 320 w 4452"/>
                <a:gd name="T39" fmla="*/ 2408 h 4286"/>
                <a:gd name="T40" fmla="*/ 512 w 4452"/>
                <a:gd name="T41" fmla="*/ 2066 h 4286"/>
                <a:gd name="T42" fmla="*/ 650 w 4452"/>
                <a:gd name="T43" fmla="*/ 2172 h 4286"/>
                <a:gd name="T44" fmla="*/ 638 w 4452"/>
                <a:gd name="T45" fmla="*/ 2050 h 4286"/>
                <a:gd name="T46" fmla="*/ 678 w 4452"/>
                <a:gd name="T47" fmla="*/ 2496 h 4286"/>
                <a:gd name="T48" fmla="*/ 728 w 4452"/>
                <a:gd name="T49" fmla="*/ 2406 h 4286"/>
                <a:gd name="T50" fmla="*/ 924 w 4452"/>
                <a:gd name="T51" fmla="*/ 1748 h 4286"/>
                <a:gd name="T52" fmla="*/ 1040 w 4452"/>
                <a:gd name="T53" fmla="*/ 1566 h 4286"/>
                <a:gd name="T54" fmla="*/ 1094 w 4452"/>
                <a:gd name="T55" fmla="*/ 1648 h 4286"/>
                <a:gd name="T56" fmla="*/ 1228 w 4452"/>
                <a:gd name="T57" fmla="*/ 1034 h 4286"/>
                <a:gd name="T58" fmla="*/ 1316 w 4452"/>
                <a:gd name="T59" fmla="*/ 2494 h 4286"/>
                <a:gd name="T60" fmla="*/ 1350 w 4452"/>
                <a:gd name="T61" fmla="*/ 2132 h 4286"/>
                <a:gd name="T62" fmla="*/ 1378 w 4452"/>
                <a:gd name="T63" fmla="*/ 2408 h 4286"/>
                <a:gd name="T64" fmla="*/ 1588 w 4452"/>
                <a:gd name="T65" fmla="*/ 1292 h 4286"/>
                <a:gd name="T66" fmla="*/ 1452 w 4452"/>
                <a:gd name="T67" fmla="*/ 2266 h 4286"/>
                <a:gd name="T68" fmla="*/ 1446 w 4452"/>
                <a:gd name="T69" fmla="*/ 2136 h 4286"/>
                <a:gd name="T70" fmla="*/ 1472 w 4452"/>
                <a:gd name="T71" fmla="*/ 2318 h 4286"/>
                <a:gd name="T72" fmla="*/ 1530 w 4452"/>
                <a:gd name="T73" fmla="*/ 2504 h 4286"/>
                <a:gd name="T74" fmla="*/ 1594 w 4452"/>
                <a:gd name="T75" fmla="*/ 1706 h 4286"/>
                <a:gd name="T76" fmla="*/ 1606 w 4452"/>
                <a:gd name="T77" fmla="*/ 2754 h 4286"/>
                <a:gd name="T78" fmla="*/ 1742 w 4452"/>
                <a:gd name="T79" fmla="*/ 1492 h 4286"/>
                <a:gd name="T80" fmla="*/ 1810 w 4452"/>
                <a:gd name="T81" fmla="*/ 2870 h 4286"/>
                <a:gd name="T82" fmla="*/ 1888 w 4452"/>
                <a:gd name="T83" fmla="*/ 2050 h 4286"/>
                <a:gd name="T84" fmla="*/ 1990 w 4452"/>
                <a:gd name="T85" fmla="*/ 2128 h 4286"/>
                <a:gd name="T86" fmla="*/ 1922 w 4452"/>
                <a:gd name="T87" fmla="*/ 1992 h 4286"/>
                <a:gd name="T88" fmla="*/ 1960 w 4452"/>
                <a:gd name="T89" fmla="*/ 2182 h 4286"/>
                <a:gd name="T90" fmla="*/ 1998 w 4452"/>
                <a:gd name="T91" fmla="*/ 2232 h 4286"/>
                <a:gd name="T92" fmla="*/ 2090 w 4452"/>
                <a:gd name="T93" fmla="*/ 1984 h 4286"/>
                <a:gd name="T94" fmla="*/ 2136 w 4452"/>
                <a:gd name="T95" fmla="*/ 2024 h 4286"/>
                <a:gd name="T96" fmla="*/ 2286 w 4452"/>
                <a:gd name="T97" fmla="*/ 2442 h 4286"/>
                <a:gd name="T98" fmla="*/ 2316 w 4452"/>
                <a:gd name="T99" fmla="*/ 1172 h 4286"/>
                <a:gd name="T100" fmla="*/ 2386 w 4452"/>
                <a:gd name="T101" fmla="*/ 2224 h 4286"/>
                <a:gd name="T102" fmla="*/ 2402 w 4452"/>
                <a:gd name="T103" fmla="*/ 1160 h 4286"/>
                <a:gd name="T104" fmla="*/ 2432 w 4452"/>
                <a:gd name="T105" fmla="*/ 1656 h 4286"/>
                <a:gd name="T106" fmla="*/ 2552 w 4452"/>
                <a:gd name="T107" fmla="*/ 2680 h 4286"/>
                <a:gd name="T108" fmla="*/ 2612 w 4452"/>
                <a:gd name="T109" fmla="*/ 1928 h 4286"/>
                <a:gd name="T110" fmla="*/ 2644 w 4452"/>
                <a:gd name="T111" fmla="*/ 2224 h 4286"/>
                <a:gd name="T112" fmla="*/ 2672 w 4452"/>
                <a:gd name="T113" fmla="*/ 664 h 4286"/>
                <a:gd name="T114" fmla="*/ 2760 w 4452"/>
                <a:gd name="T115" fmla="*/ 3086 h 4286"/>
                <a:gd name="T116" fmla="*/ 3042 w 4452"/>
                <a:gd name="T117" fmla="*/ 2320 h 4286"/>
                <a:gd name="T118" fmla="*/ 3144 w 4452"/>
                <a:gd name="T119" fmla="*/ 1300 h 4286"/>
                <a:gd name="T120" fmla="*/ 3242 w 4452"/>
                <a:gd name="T121" fmla="*/ 1596 h 4286"/>
                <a:gd name="T122" fmla="*/ 3308 w 4452"/>
                <a:gd name="T123" fmla="*/ 1664 h 4286"/>
                <a:gd name="T124" fmla="*/ 3990 w 4452"/>
                <a:gd name="T125" fmla="*/ 2128 h 4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52"/>
                <a:gd name="T190" fmla="*/ 0 h 4286"/>
                <a:gd name="T191" fmla="*/ 4452 w 4452"/>
                <a:gd name="T192" fmla="*/ 4286 h 42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52" h="4286">
                  <a:moveTo>
                    <a:pt x="4450" y="1838"/>
                  </a:moveTo>
                  <a:lnTo>
                    <a:pt x="4450" y="1838"/>
                  </a:lnTo>
                  <a:lnTo>
                    <a:pt x="4452" y="1834"/>
                  </a:lnTo>
                  <a:lnTo>
                    <a:pt x="4446" y="1828"/>
                  </a:lnTo>
                  <a:lnTo>
                    <a:pt x="4440" y="1822"/>
                  </a:lnTo>
                  <a:lnTo>
                    <a:pt x="4430" y="1804"/>
                  </a:lnTo>
                  <a:lnTo>
                    <a:pt x="4420" y="1788"/>
                  </a:lnTo>
                  <a:lnTo>
                    <a:pt x="4414" y="1780"/>
                  </a:lnTo>
                  <a:lnTo>
                    <a:pt x="4406" y="1776"/>
                  </a:lnTo>
                  <a:lnTo>
                    <a:pt x="4382" y="1760"/>
                  </a:lnTo>
                  <a:lnTo>
                    <a:pt x="4354" y="1746"/>
                  </a:lnTo>
                  <a:lnTo>
                    <a:pt x="4296" y="1718"/>
                  </a:lnTo>
                  <a:lnTo>
                    <a:pt x="4234" y="1696"/>
                  </a:lnTo>
                  <a:lnTo>
                    <a:pt x="4170" y="1676"/>
                  </a:lnTo>
                  <a:lnTo>
                    <a:pt x="4022" y="1666"/>
                  </a:lnTo>
                  <a:lnTo>
                    <a:pt x="3974" y="1660"/>
                  </a:lnTo>
                  <a:lnTo>
                    <a:pt x="3918" y="1658"/>
                  </a:lnTo>
                  <a:lnTo>
                    <a:pt x="3862" y="1658"/>
                  </a:lnTo>
                  <a:lnTo>
                    <a:pt x="3836" y="1660"/>
                  </a:lnTo>
                  <a:lnTo>
                    <a:pt x="3812" y="1664"/>
                  </a:lnTo>
                  <a:lnTo>
                    <a:pt x="3624" y="1670"/>
                  </a:lnTo>
                  <a:lnTo>
                    <a:pt x="3564" y="1678"/>
                  </a:lnTo>
                  <a:lnTo>
                    <a:pt x="3504" y="1684"/>
                  </a:lnTo>
                  <a:lnTo>
                    <a:pt x="3444" y="1690"/>
                  </a:lnTo>
                  <a:lnTo>
                    <a:pt x="3382" y="1690"/>
                  </a:lnTo>
                  <a:lnTo>
                    <a:pt x="3382" y="1688"/>
                  </a:lnTo>
                  <a:lnTo>
                    <a:pt x="3402" y="1680"/>
                  </a:lnTo>
                  <a:lnTo>
                    <a:pt x="3420" y="1670"/>
                  </a:lnTo>
                  <a:lnTo>
                    <a:pt x="3438" y="1660"/>
                  </a:lnTo>
                  <a:lnTo>
                    <a:pt x="3454" y="1646"/>
                  </a:lnTo>
                  <a:lnTo>
                    <a:pt x="3488" y="1622"/>
                  </a:lnTo>
                  <a:lnTo>
                    <a:pt x="3504" y="1610"/>
                  </a:lnTo>
                  <a:lnTo>
                    <a:pt x="3522" y="1598"/>
                  </a:lnTo>
                  <a:lnTo>
                    <a:pt x="3600" y="1554"/>
                  </a:lnTo>
                  <a:lnTo>
                    <a:pt x="3676" y="1508"/>
                  </a:lnTo>
                  <a:lnTo>
                    <a:pt x="3712" y="1484"/>
                  </a:lnTo>
                  <a:lnTo>
                    <a:pt x="3748" y="1460"/>
                  </a:lnTo>
                  <a:lnTo>
                    <a:pt x="3784" y="1434"/>
                  </a:lnTo>
                  <a:lnTo>
                    <a:pt x="3818" y="1406"/>
                  </a:lnTo>
                  <a:lnTo>
                    <a:pt x="3832" y="1390"/>
                  </a:lnTo>
                  <a:lnTo>
                    <a:pt x="3846" y="1374"/>
                  </a:lnTo>
                  <a:lnTo>
                    <a:pt x="3860" y="1358"/>
                  </a:lnTo>
                  <a:lnTo>
                    <a:pt x="3874" y="1342"/>
                  </a:lnTo>
                  <a:lnTo>
                    <a:pt x="3902" y="1316"/>
                  </a:lnTo>
                  <a:lnTo>
                    <a:pt x="3932" y="1290"/>
                  </a:lnTo>
                  <a:lnTo>
                    <a:pt x="3946" y="1276"/>
                  </a:lnTo>
                  <a:lnTo>
                    <a:pt x="3960" y="1262"/>
                  </a:lnTo>
                  <a:lnTo>
                    <a:pt x="3970" y="1246"/>
                  </a:lnTo>
                  <a:lnTo>
                    <a:pt x="3978" y="1230"/>
                  </a:lnTo>
                  <a:lnTo>
                    <a:pt x="3980" y="1226"/>
                  </a:lnTo>
                  <a:lnTo>
                    <a:pt x="3976" y="1220"/>
                  </a:lnTo>
                  <a:lnTo>
                    <a:pt x="3986" y="1222"/>
                  </a:lnTo>
                  <a:lnTo>
                    <a:pt x="3992" y="1208"/>
                  </a:lnTo>
                  <a:lnTo>
                    <a:pt x="4000" y="1198"/>
                  </a:lnTo>
                  <a:lnTo>
                    <a:pt x="4016" y="1176"/>
                  </a:lnTo>
                  <a:lnTo>
                    <a:pt x="4030" y="1150"/>
                  </a:lnTo>
                  <a:lnTo>
                    <a:pt x="4042" y="1124"/>
                  </a:lnTo>
                  <a:lnTo>
                    <a:pt x="4054" y="1096"/>
                  </a:lnTo>
                  <a:lnTo>
                    <a:pt x="4062" y="1066"/>
                  </a:lnTo>
                  <a:lnTo>
                    <a:pt x="4070" y="1034"/>
                  </a:lnTo>
                  <a:lnTo>
                    <a:pt x="4072" y="1002"/>
                  </a:lnTo>
                  <a:lnTo>
                    <a:pt x="4072" y="972"/>
                  </a:lnTo>
                  <a:lnTo>
                    <a:pt x="4068" y="940"/>
                  </a:lnTo>
                  <a:lnTo>
                    <a:pt x="4070" y="946"/>
                  </a:lnTo>
                  <a:lnTo>
                    <a:pt x="4072" y="946"/>
                  </a:lnTo>
                  <a:lnTo>
                    <a:pt x="4072" y="932"/>
                  </a:lnTo>
                  <a:lnTo>
                    <a:pt x="4068" y="922"/>
                  </a:lnTo>
                  <a:lnTo>
                    <a:pt x="4062" y="900"/>
                  </a:lnTo>
                  <a:lnTo>
                    <a:pt x="4044" y="908"/>
                  </a:lnTo>
                  <a:lnTo>
                    <a:pt x="4034" y="878"/>
                  </a:lnTo>
                  <a:lnTo>
                    <a:pt x="4036" y="874"/>
                  </a:lnTo>
                  <a:lnTo>
                    <a:pt x="4038" y="870"/>
                  </a:lnTo>
                  <a:lnTo>
                    <a:pt x="4040" y="866"/>
                  </a:lnTo>
                  <a:lnTo>
                    <a:pt x="4040" y="862"/>
                  </a:lnTo>
                  <a:lnTo>
                    <a:pt x="4034" y="854"/>
                  </a:lnTo>
                  <a:lnTo>
                    <a:pt x="4026" y="850"/>
                  </a:lnTo>
                  <a:lnTo>
                    <a:pt x="4016" y="846"/>
                  </a:lnTo>
                  <a:lnTo>
                    <a:pt x="4006" y="844"/>
                  </a:lnTo>
                  <a:lnTo>
                    <a:pt x="4004" y="834"/>
                  </a:lnTo>
                  <a:lnTo>
                    <a:pt x="4004" y="824"/>
                  </a:lnTo>
                  <a:lnTo>
                    <a:pt x="4004" y="814"/>
                  </a:lnTo>
                  <a:lnTo>
                    <a:pt x="4004" y="806"/>
                  </a:lnTo>
                  <a:lnTo>
                    <a:pt x="4000" y="798"/>
                  </a:lnTo>
                  <a:lnTo>
                    <a:pt x="3996" y="792"/>
                  </a:lnTo>
                  <a:lnTo>
                    <a:pt x="3982" y="778"/>
                  </a:lnTo>
                  <a:lnTo>
                    <a:pt x="3964" y="764"/>
                  </a:lnTo>
                  <a:lnTo>
                    <a:pt x="3940" y="754"/>
                  </a:lnTo>
                  <a:lnTo>
                    <a:pt x="3916" y="746"/>
                  </a:lnTo>
                  <a:lnTo>
                    <a:pt x="3890" y="740"/>
                  </a:lnTo>
                  <a:lnTo>
                    <a:pt x="3862" y="738"/>
                  </a:lnTo>
                  <a:lnTo>
                    <a:pt x="3850" y="738"/>
                  </a:lnTo>
                  <a:lnTo>
                    <a:pt x="3838" y="740"/>
                  </a:lnTo>
                  <a:lnTo>
                    <a:pt x="3718" y="770"/>
                  </a:lnTo>
                  <a:lnTo>
                    <a:pt x="3686" y="786"/>
                  </a:lnTo>
                  <a:lnTo>
                    <a:pt x="3654" y="802"/>
                  </a:lnTo>
                  <a:lnTo>
                    <a:pt x="3622" y="816"/>
                  </a:lnTo>
                  <a:lnTo>
                    <a:pt x="3586" y="830"/>
                  </a:lnTo>
                  <a:lnTo>
                    <a:pt x="3550" y="844"/>
                  </a:lnTo>
                  <a:lnTo>
                    <a:pt x="3514" y="860"/>
                  </a:lnTo>
                  <a:lnTo>
                    <a:pt x="3480" y="876"/>
                  </a:lnTo>
                  <a:lnTo>
                    <a:pt x="3446" y="896"/>
                  </a:lnTo>
                  <a:lnTo>
                    <a:pt x="3382" y="934"/>
                  </a:lnTo>
                  <a:lnTo>
                    <a:pt x="3320" y="974"/>
                  </a:lnTo>
                  <a:lnTo>
                    <a:pt x="3280" y="998"/>
                  </a:lnTo>
                  <a:lnTo>
                    <a:pt x="3240" y="1020"/>
                  </a:lnTo>
                  <a:lnTo>
                    <a:pt x="3200" y="1044"/>
                  </a:lnTo>
                  <a:lnTo>
                    <a:pt x="3162" y="1070"/>
                  </a:lnTo>
                  <a:lnTo>
                    <a:pt x="3056" y="1162"/>
                  </a:lnTo>
                  <a:lnTo>
                    <a:pt x="3050" y="1168"/>
                  </a:lnTo>
                  <a:lnTo>
                    <a:pt x="3046" y="1176"/>
                  </a:lnTo>
                  <a:lnTo>
                    <a:pt x="3042" y="1182"/>
                  </a:lnTo>
                  <a:lnTo>
                    <a:pt x="3038" y="1186"/>
                  </a:lnTo>
                  <a:lnTo>
                    <a:pt x="3006" y="1204"/>
                  </a:lnTo>
                  <a:lnTo>
                    <a:pt x="2976" y="1224"/>
                  </a:lnTo>
                  <a:lnTo>
                    <a:pt x="2916" y="1268"/>
                  </a:lnTo>
                  <a:lnTo>
                    <a:pt x="2778" y="1388"/>
                  </a:lnTo>
                  <a:lnTo>
                    <a:pt x="2764" y="1402"/>
                  </a:lnTo>
                  <a:lnTo>
                    <a:pt x="2750" y="1418"/>
                  </a:lnTo>
                  <a:lnTo>
                    <a:pt x="2734" y="1432"/>
                  </a:lnTo>
                  <a:lnTo>
                    <a:pt x="2724" y="1438"/>
                  </a:lnTo>
                  <a:lnTo>
                    <a:pt x="2716" y="1442"/>
                  </a:lnTo>
                  <a:lnTo>
                    <a:pt x="2704" y="1438"/>
                  </a:lnTo>
                  <a:lnTo>
                    <a:pt x="2702" y="1432"/>
                  </a:lnTo>
                  <a:lnTo>
                    <a:pt x="2722" y="1408"/>
                  </a:lnTo>
                  <a:lnTo>
                    <a:pt x="2742" y="1382"/>
                  </a:lnTo>
                  <a:lnTo>
                    <a:pt x="2760" y="1352"/>
                  </a:lnTo>
                  <a:lnTo>
                    <a:pt x="2778" y="1322"/>
                  </a:lnTo>
                  <a:lnTo>
                    <a:pt x="2810" y="1258"/>
                  </a:lnTo>
                  <a:lnTo>
                    <a:pt x="2842" y="1200"/>
                  </a:lnTo>
                  <a:lnTo>
                    <a:pt x="2876" y="1134"/>
                  </a:lnTo>
                  <a:lnTo>
                    <a:pt x="2910" y="1062"/>
                  </a:lnTo>
                  <a:lnTo>
                    <a:pt x="2942" y="988"/>
                  </a:lnTo>
                  <a:lnTo>
                    <a:pt x="2970" y="908"/>
                  </a:lnTo>
                  <a:lnTo>
                    <a:pt x="2998" y="828"/>
                  </a:lnTo>
                  <a:lnTo>
                    <a:pt x="3022" y="746"/>
                  </a:lnTo>
                  <a:lnTo>
                    <a:pt x="3044" y="666"/>
                  </a:lnTo>
                  <a:lnTo>
                    <a:pt x="3062" y="584"/>
                  </a:lnTo>
                  <a:lnTo>
                    <a:pt x="3066" y="562"/>
                  </a:lnTo>
                  <a:lnTo>
                    <a:pt x="3068" y="538"/>
                  </a:lnTo>
                  <a:lnTo>
                    <a:pt x="3070" y="510"/>
                  </a:lnTo>
                  <a:lnTo>
                    <a:pt x="3068" y="482"/>
                  </a:lnTo>
                  <a:lnTo>
                    <a:pt x="3064" y="424"/>
                  </a:lnTo>
                  <a:lnTo>
                    <a:pt x="3054" y="368"/>
                  </a:lnTo>
                  <a:lnTo>
                    <a:pt x="3040" y="312"/>
                  </a:lnTo>
                  <a:lnTo>
                    <a:pt x="3034" y="288"/>
                  </a:lnTo>
                  <a:lnTo>
                    <a:pt x="3024" y="266"/>
                  </a:lnTo>
                  <a:lnTo>
                    <a:pt x="3016" y="246"/>
                  </a:lnTo>
                  <a:lnTo>
                    <a:pt x="3008" y="228"/>
                  </a:lnTo>
                  <a:lnTo>
                    <a:pt x="2998" y="216"/>
                  </a:lnTo>
                  <a:lnTo>
                    <a:pt x="2988" y="206"/>
                  </a:lnTo>
                  <a:lnTo>
                    <a:pt x="2980" y="202"/>
                  </a:lnTo>
                  <a:lnTo>
                    <a:pt x="2970" y="202"/>
                  </a:lnTo>
                  <a:lnTo>
                    <a:pt x="2948" y="202"/>
                  </a:lnTo>
                  <a:lnTo>
                    <a:pt x="2948" y="178"/>
                  </a:lnTo>
                  <a:lnTo>
                    <a:pt x="2940" y="178"/>
                  </a:lnTo>
                  <a:lnTo>
                    <a:pt x="2936" y="178"/>
                  </a:lnTo>
                  <a:lnTo>
                    <a:pt x="2920" y="176"/>
                  </a:lnTo>
                  <a:lnTo>
                    <a:pt x="2896" y="192"/>
                  </a:lnTo>
                  <a:lnTo>
                    <a:pt x="2886" y="192"/>
                  </a:lnTo>
                  <a:lnTo>
                    <a:pt x="2886" y="168"/>
                  </a:lnTo>
                  <a:lnTo>
                    <a:pt x="2876" y="168"/>
                  </a:lnTo>
                  <a:lnTo>
                    <a:pt x="2866" y="168"/>
                  </a:lnTo>
                  <a:lnTo>
                    <a:pt x="2846" y="174"/>
                  </a:lnTo>
                  <a:lnTo>
                    <a:pt x="2802" y="170"/>
                  </a:lnTo>
                  <a:lnTo>
                    <a:pt x="2778" y="176"/>
                  </a:lnTo>
                  <a:lnTo>
                    <a:pt x="2756" y="182"/>
                  </a:lnTo>
                  <a:lnTo>
                    <a:pt x="2736" y="192"/>
                  </a:lnTo>
                  <a:lnTo>
                    <a:pt x="2714" y="202"/>
                  </a:lnTo>
                  <a:lnTo>
                    <a:pt x="2696" y="214"/>
                  </a:lnTo>
                  <a:lnTo>
                    <a:pt x="2678" y="226"/>
                  </a:lnTo>
                  <a:lnTo>
                    <a:pt x="2662" y="238"/>
                  </a:lnTo>
                  <a:lnTo>
                    <a:pt x="2646" y="252"/>
                  </a:lnTo>
                  <a:lnTo>
                    <a:pt x="2604" y="294"/>
                  </a:lnTo>
                  <a:lnTo>
                    <a:pt x="2582" y="314"/>
                  </a:lnTo>
                  <a:lnTo>
                    <a:pt x="2564" y="336"/>
                  </a:lnTo>
                  <a:lnTo>
                    <a:pt x="2548" y="360"/>
                  </a:lnTo>
                  <a:lnTo>
                    <a:pt x="2532" y="382"/>
                  </a:lnTo>
                  <a:lnTo>
                    <a:pt x="2506" y="430"/>
                  </a:lnTo>
                  <a:lnTo>
                    <a:pt x="2480" y="482"/>
                  </a:lnTo>
                  <a:lnTo>
                    <a:pt x="2458" y="536"/>
                  </a:lnTo>
                  <a:lnTo>
                    <a:pt x="2414" y="646"/>
                  </a:lnTo>
                  <a:lnTo>
                    <a:pt x="2394" y="700"/>
                  </a:lnTo>
                  <a:lnTo>
                    <a:pt x="2372" y="754"/>
                  </a:lnTo>
                  <a:lnTo>
                    <a:pt x="2364" y="772"/>
                  </a:lnTo>
                  <a:lnTo>
                    <a:pt x="2358" y="794"/>
                  </a:lnTo>
                  <a:lnTo>
                    <a:pt x="2344" y="842"/>
                  </a:lnTo>
                  <a:lnTo>
                    <a:pt x="2338" y="866"/>
                  </a:lnTo>
                  <a:lnTo>
                    <a:pt x="2330" y="888"/>
                  </a:lnTo>
                  <a:lnTo>
                    <a:pt x="2320" y="906"/>
                  </a:lnTo>
                  <a:lnTo>
                    <a:pt x="2310" y="920"/>
                  </a:lnTo>
                  <a:lnTo>
                    <a:pt x="2308" y="924"/>
                  </a:lnTo>
                  <a:lnTo>
                    <a:pt x="2310" y="762"/>
                  </a:lnTo>
                  <a:lnTo>
                    <a:pt x="2318" y="396"/>
                  </a:lnTo>
                  <a:lnTo>
                    <a:pt x="2322" y="362"/>
                  </a:lnTo>
                  <a:lnTo>
                    <a:pt x="2326" y="324"/>
                  </a:lnTo>
                  <a:lnTo>
                    <a:pt x="2326" y="288"/>
                  </a:lnTo>
                  <a:lnTo>
                    <a:pt x="2322" y="250"/>
                  </a:lnTo>
                  <a:lnTo>
                    <a:pt x="2320" y="228"/>
                  </a:lnTo>
                  <a:lnTo>
                    <a:pt x="2318" y="206"/>
                  </a:lnTo>
                  <a:lnTo>
                    <a:pt x="2318" y="160"/>
                  </a:lnTo>
                  <a:lnTo>
                    <a:pt x="2318" y="138"/>
                  </a:lnTo>
                  <a:lnTo>
                    <a:pt x="2316" y="116"/>
                  </a:lnTo>
                  <a:lnTo>
                    <a:pt x="2310" y="98"/>
                  </a:lnTo>
                  <a:lnTo>
                    <a:pt x="2302" y="82"/>
                  </a:lnTo>
                  <a:lnTo>
                    <a:pt x="2292" y="68"/>
                  </a:lnTo>
                  <a:lnTo>
                    <a:pt x="2278" y="58"/>
                  </a:lnTo>
                  <a:lnTo>
                    <a:pt x="2264" y="48"/>
                  </a:lnTo>
                  <a:lnTo>
                    <a:pt x="2246" y="38"/>
                  </a:lnTo>
                  <a:lnTo>
                    <a:pt x="2228" y="30"/>
                  </a:lnTo>
                  <a:lnTo>
                    <a:pt x="2210" y="24"/>
                  </a:lnTo>
                  <a:lnTo>
                    <a:pt x="2174" y="12"/>
                  </a:lnTo>
                  <a:lnTo>
                    <a:pt x="2168" y="12"/>
                  </a:lnTo>
                  <a:lnTo>
                    <a:pt x="2162" y="12"/>
                  </a:lnTo>
                  <a:lnTo>
                    <a:pt x="2150" y="16"/>
                  </a:lnTo>
                  <a:lnTo>
                    <a:pt x="2142" y="20"/>
                  </a:lnTo>
                  <a:lnTo>
                    <a:pt x="2138" y="20"/>
                  </a:lnTo>
                  <a:lnTo>
                    <a:pt x="2134" y="20"/>
                  </a:lnTo>
                  <a:lnTo>
                    <a:pt x="2118" y="8"/>
                  </a:lnTo>
                  <a:lnTo>
                    <a:pt x="2056" y="0"/>
                  </a:lnTo>
                  <a:lnTo>
                    <a:pt x="2036" y="8"/>
                  </a:lnTo>
                  <a:lnTo>
                    <a:pt x="2016" y="16"/>
                  </a:lnTo>
                  <a:lnTo>
                    <a:pt x="1992" y="22"/>
                  </a:lnTo>
                  <a:lnTo>
                    <a:pt x="1968" y="26"/>
                  </a:lnTo>
                  <a:lnTo>
                    <a:pt x="1946" y="32"/>
                  </a:lnTo>
                  <a:lnTo>
                    <a:pt x="1924" y="38"/>
                  </a:lnTo>
                  <a:lnTo>
                    <a:pt x="1902" y="44"/>
                  </a:lnTo>
                  <a:lnTo>
                    <a:pt x="1884" y="54"/>
                  </a:lnTo>
                  <a:lnTo>
                    <a:pt x="1860" y="74"/>
                  </a:lnTo>
                  <a:lnTo>
                    <a:pt x="1838" y="94"/>
                  </a:lnTo>
                  <a:lnTo>
                    <a:pt x="1818" y="120"/>
                  </a:lnTo>
                  <a:lnTo>
                    <a:pt x="1800" y="146"/>
                  </a:lnTo>
                  <a:lnTo>
                    <a:pt x="1784" y="174"/>
                  </a:lnTo>
                  <a:lnTo>
                    <a:pt x="1770" y="206"/>
                  </a:lnTo>
                  <a:lnTo>
                    <a:pt x="1756" y="238"/>
                  </a:lnTo>
                  <a:lnTo>
                    <a:pt x="1746" y="274"/>
                  </a:lnTo>
                  <a:lnTo>
                    <a:pt x="1736" y="310"/>
                  </a:lnTo>
                  <a:lnTo>
                    <a:pt x="1728" y="348"/>
                  </a:lnTo>
                  <a:lnTo>
                    <a:pt x="1722" y="386"/>
                  </a:lnTo>
                  <a:lnTo>
                    <a:pt x="1716" y="426"/>
                  </a:lnTo>
                  <a:lnTo>
                    <a:pt x="1714" y="468"/>
                  </a:lnTo>
                  <a:lnTo>
                    <a:pt x="1710" y="508"/>
                  </a:lnTo>
                  <a:lnTo>
                    <a:pt x="1710" y="592"/>
                  </a:lnTo>
                  <a:lnTo>
                    <a:pt x="1706" y="592"/>
                  </a:lnTo>
                  <a:lnTo>
                    <a:pt x="1666" y="480"/>
                  </a:lnTo>
                  <a:lnTo>
                    <a:pt x="1642" y="418"/>
                  </a:lnTo>
                  <a:lnTo>
                    <a:pt x="1616" y="356"/>
                  </a:lnTo>
                  <a:lnTo>
                    <a:pt x="1602" y="326"/>
                  </a:lnTo>
                  <a:lnTo>
                    <a:pt x="1586" y="298"/>
                  </a:lnTo>
                  <a:lnTo>
                    <a:pt x="1568" y="272"/>
                  </a:lnTo>
                  <a:lnTo>
                    <a:pt x="1552" y="248"/>
                  </a:lnTo>
                  <a:lnTo>
                    <a:pt x="1532" y="226"/>
                  </a:lnTo>
                  <a:lnTo>
                    <a:pt x="1512" y="208"/>
                  </a:lnTo>
                  <a:lnTo>
                    <a:pt x="1492" y="192"/>
                  </a:lnTo>
                  <a:lnTo>
                    <a:pt x="1470" y="182"/>
                  </a:lnTo>
                  <a:lnTo>
                    <a:pt x="1458" y="184"/>
                  </a:lnTo>
                  <a:lnTo>
                    <a:pt x="1450" y="190"/>
                  </a:lnTo>
                  <a:lnTo>
                    <a:pt x="1444" y="196"/>
                  </a:lnTo>
                  <a:lnTo>
                    <a:pt x="1434" y="200"/>
                  </a:lnTo>
                  <a:lnTo>
                    <a:pt x="1430" y="202"/>
                  </a:lnTo>
                  <a:lnTo>
                    <a:pt x="1426" y="202"/>
                  </a:lnTo>
                  <a:lnTo>
                    <a:pt x="1414" y="204"/>
                  </a:lnTo>
                  <a:lnTo>
                    <a:pt x="1402" y="188"/>
                  </a:lnTo>
                  <a:lnTo>
                    <a:pt x="1382" y="192"/>
                  </a:lnTo>
                  <a:lnTo>
                    <a:pt x="1374" y="192"/>
                  </a:lnTo>
                  <a:lnTo>
                    <a:pt x="1366" y="190"/>
                  </a:lnTo>
                  <a:lnTo>
                    <a:pt x="1362" y="198"/>
                  </a:lnTo>
                  <a:lnTo>
                    <a:pt x="1354" y="202"/>
                  </a:lnTo>
                  <a:lnTo>
                    <a:pt x="1352" y="200"/>
                  </a:lnTo>
                  <a:lnTo>
                    <a:pt x="1350" y="194"/>
                  </a:lnTo>
                  <a:lnTo>
                    <a:pt x="1330" y="202"/>
                  </a:lnTo>
                  <a:lnTo>
                    <a:pt x="1312" y="212"/>
                  </a:lnTo>
                  <a:lnTo>
                    <a:pt x="1296" y="222"/>
                  </a:lnTo>
                  <a:lnTo>
                    <a:pt x="1282" y="236"/>
                  </a:lnTo>
                  <a:lnTo>
                    <a:pt x="1268" y="248"/>
                  </a:lnTo>
                  <a:lnTo>
                    <a:pt x="1256" y="264"/>
                  </a:lnTo>
                  <a:lnTo>
                    <a:pt x="1232" y="294"/>
                  </a:lnTo>
                  <a:lnTo>
                    <a:pt x="1216" y="320"/>
                  </a:lnTo>
                  <a:lnTo>
                    <a:pt x="1202" y="346"/>
                  </a:lnTo>
                  <a:lnTo>
                    <a:pt x="1188" y="374"/>
                  </a:lnTo>
                  <a:lnTo>
                    <a:pt x="1178" y="404"/>
                  </a:lnTo>
                  <a:lnTo>
                    <a:pt x="1174" y="492"/>
                  </a:lnTo>
                  <a:lnTo>
                    <a:pt x="1170" y="514"/>
                  </a:lnTo>
                  <a:lnTo>
                    <a:pt x="1170" y="534"/>
                  </a:lnTo>
                  <a:lnTo>
                    <a:pt x="1170" y="556"/>
                  </a:lnTo>
                  <a:lnTo>
                    <a:pt x="1172" y="578"/>
                  </a:lnTo>
                  <a:lnTo>
                    <a:pt x="1178" y="620"/>
                  </a:lnTo>
                  <a:lnTo>
                    <a:pt x="1188" y="662"/>
                  </a:lnTo>
                  <a:lnTo>
                    <a:pt x="1200" y="702"/>
                  </a:lnTo>
                  <a:lnTo>
                    <a:pt x="1214" y="740"/>
                  </a:lnTo>
                  <a:lnTo>
                    <a:pt x="1236" y="808"/>
                  </a:lnTo>
                  <a:lnTo>
                    <a:pt x="1278" y="958"/>
                  </a:lnTo>
                  <a:lnTo>
                    <a:pt x="1278" y="980"/>
                  </a:lnTo>
                  <a:lnTo>
                    <a:pt x="1270" y="978"/>
                  </a:lnTo>
                  <a:lnTo>
                    <a:pt x="1264" y="974"/>
                  </a:lnTo>
                  <a:lnTo>
                    <a:pt x="1250" y="964"/>
                  </a:lnTo>
                  <a:lnTo>
                    <a:pt x="1238" y="948"/>
                  </a:lnTo>
                  <a:lnTo>
                    <a:pt x="1224" y="932"/>
                  </a:lnTo>
                  <a:lnTo>
                    <a:pt x="1200" y="896"/>
                  </a:lnTo>
                  <a:lnTo>
                    <a:pt x="1182" y="868"/>
                  </a:lnTo>
                  <a:lnTo>
                    <a:pt x="1154" y="832"/>
                  </a:lnTo>
                  <a:lnTo>
                    <a:pt x="1118" y="788"/>
                  </a:lnTo>
                  <a:lnTo>
                    <a:pt x="1098" y="764"/>
                  </a:lnTo>
                  <a:lnTo>
                    <a:pt x="1076" y="742"/>
                  </a:lnTo>
                  <a:lnTo>
                    <a:pt x="1052" y="718"/>
                  </a:lnTo>
                  <a:lnTo>
                    <a:pt x="1026" y="698"/>
                  </a:lnTo>
                  <a:lnTo>
                    <a:pt x="1000" y="676"/>
                  </a:lnTo>
                  <a:lnTo>
                    <a:pt x="972" y="660"/>
                  </a:lnTo>
                  <a:lnTo>
                    <a:pt x="942" y="644"/>
                  </a:lnTo>
                  <a:lnTo>
                    <a:pt x="914" y="632"/>
                  </a:lnTo>
                  <a:lnTo>
                    <a:pt x="882" y="624"/>
                  </a:lnTo>
                  <a:lnTo>
                    <a:pt x="852" y="620"/>
                  </a:lnTo>
                  <a:lnTo>
                    <a:pt x="836" y="620"/>
                  </a:lnTo>
                  <a:lnTo>
                    <a:pt x="820" y="620"/>
                  </a:lnTo>
                  <a:lnTo>
                    <a:pt x="804" y="622"/>
                  </a:lnTo>
                  <a:lnTo>
                    <a:pt x="788" y="626"/>
                  </a:lnTo>
                  <a:lnTo>
                    <a:pt x="782" y="630"/>
                  </a:lnTo>
                  <a:lnTo>
                    <a:pt x="778" y="634"/>
                  </a:lnTo>
                  <a:lnTo>
                    <a:pt x="772" y="644"/>
                  </a:lnTo>
                  <a:lnTo>
                    <a:pt x="760" y="666"/>
                  </a:lnTo>
                  <a:lnTo>
                    <a:pt x="746" y="660"/>
                  </a:lnTo>
                  <a:lnTo>
                    <a:pt x="740" y="684"/>
                  </a:lnTo>
                  <a:lnTo>
                    <a:pt x="714" y="678"/>
                  </a:lnTo>
                  <a:lnTo>
                    <a:pt x="712" y="688"/>
                  </a:lnTo>
                  <a:lnTo>
                    <a:pt x="710" y="698"/>
                  </a:lnTo>
                  <a:lnTo>
                    <a:pt x="702" y="716"/>
                  </a:lnTo>
                  <a:lnTo>
                    <a:pt x="692" y="736"/>
                  </a:lnTo>
                  <a:lnTo>
                    <a:pt x="688" y="746"/>
                  </a:lnTo>
                  <a:lnTo>
                    <a:pt x="686" y="756"/>
                  </a:lnTo>
                  <a:lnTo>
                    <a:pt x="694" y="800"/>
                  </a:lnTo>
                  <a:lnTo>
                    <a:pt x="690" y="840"/>
                  </a:lnTo>
                  <a:lnTo>
                    <a:pt x="704" y="914"/>
                  </a:lnTo>
                  <a:lnTo>
                    <a:pt x="712" y="932"/>
                  </a:lnTo>
                  <a:lnTo>
                    <a:pt x="722" y="950"/>
                  </a:lnTo>
                  <a:lnTo>
                    <a:pt x="732" y="964"/>
                  </a:lnTo>
                  <a:lnTo>
                    <a:pt x="744" y="980"/>
                  </a:lnTo>
                  <a:lnTo>
                    <a:pt x="766" y="1008"/>
                  </a:lnTo>
                  <a:lnTo>
                    <a:pt x="778" y="1022"/>
                  </a:lnTo>
                  <a:lnTo>
                    <a:pt x="788" y="1038"/>
                  </a:lnTo>
                  <a:lnTo>
                    <a:pt x="802" y="1100"/>
                  </a:lnTo>
                  <a:lnTo>
                    <a:pt x="904" y="1252"/>
                  </a:lnTo>
                  <a:lnTo>
                    <a:pt x="934" y="1286"/>
                  </a:lnTo>
                  <a:lnTo>
                    <a:pt x="964" y="1316"/>
                  </a:lnTo>
                  <a:lnTo>
                    <a:pt x="998" y="1346"/>
                  </a:lnTo>
                  <a:lnTo>
                    <a:pt x="1032" y="1372"/>
                  </a:lnTo>
                  <a:lnTo>
                    <a:pt x="1088" y="1406"/>
                  </a:lnTo>
                  <a:lnTo>
                    <a:pt x="1040" y="1398"/>
                  </a:lnTo>
                  <a:lnTo>
                    <a:pt x="992" y="1386"/>
                  </a:lnTo>
                  <a:lnTo>
                    <a:pt x="944" y="1372"/>
                  </a:lnTo>
                  <a:lnTo>
                    <a:pt x="896" y="1360"/>
                  </a:lnTo>
                  <a:lnTo>
                    <a:pt x="802" y="1330"/>
                  </a:lnTo>
                  <a:lnTo>
                    <a:pt x="756" y="1318"/>
                  </a:lnTo>
                  <a:lnTo>
                    <a:pt x="708" y="1304"/>
                  </a:lnTo>
                  <a:lnTo>
                    <a:pt x="682" y="1298"/>
                  </a:lnTo>
                  <a:lnTo>
                    <a:pt x="654" y="1294"/>
                  </a:lnTo>
                  <a:lnTo>
                    <a:pt x="596" y="1286"/>
                  </a:lnTo>
                  <a:lnTo>
                    <a:pt x="538" y="1280"/>
                  </a:lnTo>
                  <a:lnTo>
                    <a:pt x="480" y="1272"/>
                  </a:lnTo>
                  <a:lnTo>
                    <a:pt x="398" y="1264"/>
                  </a:lnTo>
                  <a:lnTo>
                    <a:pt x="352" y="1246"/>
                  </a:lnTo>
                  <a:lnTo>
                    <a:pt x="292" y="1242"/>
                  </a:lnTo>
                  <a:lnTo>
                    <a:pt x="274" y="1236"/>
                  </a:lnTo>
                  <a:lnTo>
                    <a:pt x="252" y="1230"/>
                  </a:lnTo>
                  <a:lnTo>
                    <a:pt x="228" y="1222"/>
                  </a:lnTo>
                  <a:lnTo>
                    <a:pt x="204" y="1216"/>
                  </a:lnTo>
                  <a:lnTo>
                    <a:pt x="182" y="1214"/>
                  </a:lnTo>
                  <a:lnTo>
                    <a:pt x="172" y="1214"/>
                  </a:lnTo>
                  <a:lnTo>
                    <a:pt x="162" y="1218"/>
                  </a:lnTo>
                  <a:lnTo>
                    <a:pt x="154" y="1222"/>
                  </a:lnTo>
                  <a:lnTo>
                    <a:pt x="146" y="1228"/>
                  </a:lnTo>
                  <a:lnTo>
                    <a:pt x="142" y="1236"/>
                  </a:lnTo>
                  <a:lnTo>
                    <a:pt x="138" y="1248"/>
                  </a:lnTo>
                  <a:lnTo>
                    <a:pt x="130" y="1244"/>
                  </a:lnTo>
                  <a:lnTo>
                    <a:pt x="124" y="1240"/>
                  </a:lnTo>
                  <a:lnTo>
                    <a:pt x="118" y="1238"/>
                  </a:lnTo>
                  <a:lnTo>
                    <a:pt x="110" y="1240"/>
                  </a:lnTo>
                  <a:lnTo>
                    <a:pt x="106" y="1246"/>
                  </a:lnTo>
                  <a:lnTo>
                    <a:pt x="104" y="1252"/>
                  </a:lnTo>
                  <a:lnTo>
                    <a:pt x="102" y="1260"/>
                  </a:lnTo>
                  <a:lnTo>
                    <a:pt x="104" y="1268"/>
                  </a:lnTo>
                  <a:lnTo>
                    <a:pt x="108" y="1284"/>
                  </a:lnTo>
                  <a:lnTo>
                    <a:pt x="116" y="1302"/>
                  </a:lnTo>
                  <a:lnTo>
                    <a:pt x="128" y="1320"/>
                  </a:lnTo>
                  <a:lnTo>
                    <a:pt x="138" y="1336"/>
                  </a:lnTo>
                  <a:lnTo>
                    <a:pt x="152" y="1356"/>
                  </a:lnTo>
                  <a:lnTo>
                    <a:pt x="180" y="1394"/>
                  </a:lnTo>
                  <a:lnTo>
                    <a:pt x="210" y="1430"/>
                  </a:lnTo>
                  <a:lnTo>
                    <a:pt x="242" y="1464"/>
                  </a:lnTo>
                  <a:lnTo>
                    <a:pt x="278" y="1496"/>
                  </a:lnTo>
                  <a:lnTo>
                    <a:pt x="314" y="1526"/>
                  </a:lnTo>
                  <a:lnTo>
                    <a:pt x="354" y="1554"/>
                  </a:lnTo>
                  <a:lnTo>
                    <a:pt x="394" y="1580"/>
                  </a:lnTo>
                  <a:lnTo>
                    <a:pt x="436" y="1602"/>
                  </a:lnTo>
                  <a:lnTo>
                    <a:pt x="510" y="1636"/>
                  </a:lnTo>
                  <a:lnTo>
                    <a:pt x="552" y="1652"/>
                  </a:lnTo>
                  <a:lnTo>
                    <a:pt x="564" y="1658"/>
                  </a:lnTo>
                  <a:lnTo>
                    <a:pt x="570" y="1658"/>
                  </a:lnTo>
                  <a:lnTo>
                    <a:pt x="576" y="1666"/>
                  </a:lnTo>
                  <a:lnTo>
                    <a:pt x="584" y="1672"/>
                  </a:lnTo>
                  <a:lnTo>
                    <a:pt x="602" y="1688"/>
                  </a:lnTo>
                  <a:lnTo>
                    <a:pt x="622" y="1700"/>
                  </a:lnTo>
                  <a:lnTo>
                    <a:pt x="640" y="1714"/>
                  </a:lnTo>
                  <a:lnTo>
                    <a:pt x="684" y="1750"/>
                  </a:lnTo>
                  <a:lnTo>
                    <a:pt x="706" y="1770"/>
                  </a:lnTo>
                  <a:lnTo>
                    <a:pt x="730" y="1790"/>
                  </a:lnTo>
                  <a:lnTo>
                    <a:pt x="754" y="1806"/>
                  </a:lnTo>
                  <a:lnTo>
                    <a:pt x="782" y="1822"/>
                  </a:lnTo>
                  <a:lnTo>
                    <a:pt x="810" y="1834"/>
                  </a:lnTo>
                  <a:lnTo>
                    <a:pt x="826" y="1838"/>
                  </a:lnTo>
                  <a:lnTo>
                    <a:pt x="842" y="1842"/>
                  </a:lnTo>
                  <a:lnTo>
                    <a:pt x="832" y="1846"/>
                  </a:lnTo>
                  <a:lnTo>
                    <a:pt x="822" y="1848"/>
                  </a:lnTo>
                  <a:lnTo>
                    <a:pt x="798" y="1852"/>
                  </a:lnTo>
                  <a:lnTo>
                    <a:pt x="762" y="1858"/>
                  </a:lnTo>
                  <a:lnTo>
                    <a:pt x="724" y="1862"/>
                  </a:lnTo>
                  <a:lnTo>
                    <a:pt x="686" y="1866"/>
                  </a:lnTo>
                  <a:lnTo>
                    <a:pt x="648" y="1866"/>
                  </a:lnTo>
                  <a:lnTo>
                    <a:pt x="570" y="1864"/>
                  </a:lnTo>
                  <a:lnTo>
                    <a:pt x="492" y="1860"/>
                  </a:lnTo>
                  <a:lnTo>
                    <a:pt x="462" y="1858"/>
                  </a:lnTo>
                  <a:lnTo>
                    <a:pt x="430" y="1860"/>
                  </a:lnTo>
                  <a:lnTo>
                    <a:pt x="398" y="1864"/>
                  </a:lnTo>
                  <a:lnTo>
                    <a:pt x="364" y="1870"/>
                  </a:lnTo>
                  <a:lnTo>
                    <a:pt x="332" y="1876"/>
                  </a:lnTo>
                  <a:lnTo>
                    <a:pt x="300" y="1886"/>
                  </a:lnTo>
                  <a:lnTo>
                    <a:pt x="268" y="1896"/>
                  </a:lnTo>
                  <a:lnTo>
                    <a:pt x="238" y="1910"/>
                  </a:lnTo>
                  <a:lnTo>
                    <a:pt x="208" y="1922"/>
                  </a:lnTo>
                  <a:lnTo>
                    <a:pt x="180" y="1936"/>
                  </a:lnTo>
                  <a:lnTo>
                    <a:pt x="152" y="1952"/>
                  </a:lnTo>
                  <a:lnTo>
                    <a:pt x="128" y="1968"/>
                  </a:lnTo>
                  <a:lnTo>
                    <a:pt x="106" y="1984"/>
                  </a:lnTo>
                  <a:lnTo>
                    <a:pt x="86" y="2002"/>
                  </a:lnTo>
                  <a:lnTo>
                    <a:pt x="68" y="2018"/>
                  </a:lnTo>
                  <a:lnTo>
                    <a:pt x="54" y="2036"/>
                  </a:lnTo>
                  <a:lnTo>
                    <a:pt x="44" y="2054"/>
                  </a:lnTo>
                  <a:lnTo>
                    <a:pt x="36" y="2072"/>
                  </a:lnTo>
                  <a:lnTo>
                    <a:pt x="26" y="2112"/>
                  </a:lnTo>
                  <a:lnTo>
                    <a:pt x="16" y="2146"/>
                  </a:lnTo>
                  <a:lnTo>
                    <a:pt x="6" y="2192"/>
                  </a:lnTo>
                  <a:lnTo>
                    <a:pt x="2" y="2216"/>
                  </a:lnTo>
                  <a:lnTo>
                    <a:pt x="0" y="2238"/>
                  </a:lnTo>
                  <a:lnTo>
                    <a:pt x="0" y="2258"/>
                  </a:lnTo>
                  <a:lnTo>
                    <a:pt x="2" y="2268"/>
                  </a:lnTo>
                  <a:lnTo>
                    <a:pt x="4" y="2274"/>
                  </a:lnTo>
                  <a:lnTo>
                    <a:pt x="8" y="2278"/>
                  </a:lnTo>
                  <a:lnTo>
                    <a:pt x="10" y="2280"/>
                  </a:lnTo>
                  <a:lnTo>
                    <a:pt x="20" y="2282"/>
                  </a:lnTo>
                  <a:lnTo>
                    <a:pt x="16" y="2292"/>
                  </a:lnTo>
                  <a:lnTo>
                    <a:pt x="14" y="2300"/>
                  </a:lnTo>
                  <a:lnTo>
                    <a:pt x="14" y="2308"/>
                  </a:lnTo>
                  <a:lnTo>
                    <a:pt x="16" y="2314"/>
                  </a:lnTo>
                  <a:lnTo>
                    <a:pt x="20" y="2320"/>
                  </a:lnTo>
                  <a:lnTo>
                    <a:pt x="24" y="2326"/>
                  </a:lnTo>
                  <a:lnTo>
                    <a:pt x="34" y="2338"/>
                  </a:lnTo>
                  <a:lnTo>
                    <a:pt x="22" y="2420"/>
                  </a:lnTo>
                  <a:lnTo>
                    <a:pt x="106" y="2438"/>
                  </a:lnTo>
                  <a:lnTo>
                    <a:pt x="214" y="2442"/>
                  </a:lnTo>
                  <a:lnTo>
                    <a:pt x="256" y="2448"/>
                  </a:lnTo>
                  <a:lnTo>
                    <a:pt x="300" y="2450"/>
                  </a:lnTo>
                  <a:lnTo>
                    <a:pt x="342" y="2452"/>
                  </a:lnTo>
                  <a:lnTo>
                    <a:pt x="386" y="2452"/>
                  </a:lnTo>
                  <a:lnTo>
                    <a:pt x="472" y="2450"/>
                  </a:lnTo>
                  <a:lnTo>
                    <a:pt x="564" y="2448"/>
                  </a:lnTo>
                  <a:lnTo>
                    <a:pt x="530" y="2460"/>
                  </a:lnTo>
                  <a:lnTo>
                    <a:pt x="490" y="2474"/>
                  </a:lnTo>
                  <a:lnTo>
                    <a:pt x="448" y="2492"/>
                  </a:lnTo>
                  <a:lnTo>
                    <a:pt x="404" y="2512"/>
                  </a:lnTo>
                  <a:lnTo>
                    <a:pt x="362" y="2534"/>
                  </a:lnTo>
                  <a:lnTo>
                    <a:pt x="322" y="2554"/>
                  </a:lnTo>
                  <a:lnTo>
                    <a:pt x="288" y="2576"/>
                  </a:lnTo>
                  <a:lnTo>
                    <a:pt x="260" y="2594"/>
                  </a:lnTo>
                  <a:lnTo>
                    <a:pt x="212" y="2640"/>
                  </a:lnTo>
                  <a:lnTo>
                    <a:pt x="168" y="2670"/>
                  </a:lnTo>
                  <a:lnTo>
                    <a:pt x="146" y="2688"/>
                  </a:lnTo>
                  <a:lnTo>
                    <a:pt x="126" y="2706"/>
                  </a:lnTo>
                  <a:lnTo>
                    <a:pt x="106" y="2726"/>
                  </a:lnTo>
                  <a:lnTo>
                    <a:pt x="90" y="2748"/>
                  </a:lnTo>
                  <a:lnTo>
                    <a:pt x="76" y="2772"/>
                  </a:lnTo>
                  <a:lnTo>
                    <a:pt x="66" y="2798"/>
                  </a:lnTo>
                  <a:lnTo>
                    <a:pt x="58" y="2830"/>
                  </a:lnTo>
                  <a:lnTo>
                    <a:pt x="54" y="2866"/>
                  </a:lnTo>
                  <a:lnTo>
                    <a:pt x="54" y="2886"/>
                  </a:lnTo>
                  <a:lnTo>
                    <a:pt x="54" y="2904"/>
                  </a:lnTo>
                  <a:lnTo>
                    <a:pt x="56" y="2922"/>
                  </a:lnTo>
                  <a:lnTo>
                    <a:pt x="60" y="2938"/>
                  </a:lnTo>
                  <a:lnTo>
                    <a:pt x="64" y="2950"/>
                  </a:lnTo>
                  <a:lnTo>
                    <a:pt x="70" y="2958"/>
                  </a:lnTo>
                  <a:lnTo>
                    <a:pt x="82" y="2976"/>
                  </a:lnTo>
                  <a:lnTo>
                    <a:pt x="88" y="2984"/>
                  </a:lnTo>
                  <a:lnTo>
                    <a:pt x="90" y="2994"/>
                  </a:lnTo>
                  <a:lnTo>
                    <a:pt x="92" y="3006"/>
                  </a:lnTo>
                  <a:lnTo>
                    <a:pt x="88" y="3018"/>
                  </a:lnTo>
                  <a:lnTo>
                    <a:pt x="94" y="3022"/>
                  </a:lnTo>
                  <a:lnTo>
                    <a:pt x="98" y="3028"/>
                  </a:lnTo>
                  <a:lnTo>
                    <a:pt x="102" y="3034"/>
                  </a:lnTo>
                  <a:lnTo>
                    <a:pt x="106" y="3038"/>
                  </a:lnTo>
                  <a:lnTo>
                    <a:pt x="150" y="3052"/>
                  </a:lnTo>
                  <a:lnTo>
                    <a:pt x="154" y="3056"/>
                  </a:lnTo>
                  <a:lnTo>
                    <a:pt x="156" y="3060"/>
                  </a:lnTo>
                  <a:lnTo>
                    <a:pt x="156" y="3066"/>
                  </a:lnTo>
                  <a:lnTo>
                    <a:pt x="158" y="3072"/>
                  </a:lnTo>
                  <a:lnTo>
                    <a:pt x="208" y="3108"/>
                  </a:lnTo>
                  <a:lnTo>
                    <a:pt x="216" y="3110"/>
                  </a:lnTo>
                  <a:lnTo>
                    <a:pt x="226" y="3114"/>
                  </a:lnTo>
                  <a:lnTo>
                    <a:pt x="246" y="3116"/>
                  </a:lnTo>
                  <a:lnTo>
                    <a:pt x="266" y="3118"/>
                  </a:lnTo>
                  <a:lnTo>
                    <a:pt x="276" y="3122"/>
                  </a:lnTo>
                  <a:lnTo>
                    <a:pt x="282" y="3126"/>
                  </a:lnTo>
                  <a:lnTo>
                    <a:pt x="296" y="3148"/>
                  </a:lnTo>
                  <a:lnTo>
                    <a:pt x="312" y="3158"/>
                  </a:lnTo>
                  <a:lnTo>
                    <a:pt x="332" y="3168"/>
                  </a:lnTo>
                  <a:lnTo>
                    <a:pt x="358" y="3176"/>
                  </a:lnTo>
                  <a:lnTo>
                    <a:pt x="384" y="3182"/>
                  </a:lnTo>
                  <a:lnTo>
                    <a:pt x="412" y="3186"/>
                  </a:lnTo>
                  <a:lnTo>
                    <a:pt x="442" y="3188"/>
                  </a:lnTo>
                  <a:lnTo>
                    <a:pt x="470" y="3186"/>
                  </a:lnTo>
                  <a:lnTo>
                    <a:pt x="496" y="3182"/>
                  </a:lnTo>
                  <a:lnTo>
                    <a:pt x="524" y="3174"/>
                  </a:lnTo>
                  <a:lnTo>
                    <a:pt x="554" y="3166"/>
                  </a:lnTo>
                  <a:lnTo>
                    <a:pt x="612" y="3144"/>
                  </a:lnTo>
                  <a:lnTo>
                    <a:pt x="670" y="3120"/>
                  </a:lnTo>
                  <a:lnTo>
                    <a:pt x="724" y="3096"/>
                  </a:lnTo>
                  <a:lnTo>
                    <a:pt x="752" y="3082"/>
                  </a:lnTo>
                  <a:lnTo>
                    <a:pt x="784" y="3070"/>
                  </a:lnTo>
                  <a:lnTo>
                    <a:pt x="816" y="3058"/>
                  </a:lnTo>
                  <a:lnTo>
                    <a:pt x="834" y="3054"/>
                  </a:lnTo>
                  <a:lnTo>
                    <a:pt x="850" y="3052"/>
                  </a:lnTo>
                  <a:lnTo>
                    <a:pt x="850" y="3054"/>
                  </a:lnTo>
                  <a:lnTo>
                    <a:pt x="788" y="3136"/>
                  </a:lnTo>
                  <a:lnTo>
                    <a:pt x="726" y="3216"/>
                  </a:lnTo>
                  <a:lnTo>
                    <a:pt x="698" y="3258"/>
                  </a:lnTo>
                  <a:lnTo>
                    <a:pt x="670" y="3302"/>
                  </a:lnTo>
                  <a:lnTo>
                    <a:pt x="644" y="3348"/>
                  </a:lnTo>
                  <a:lnTo>
                    <a:pt x="620" y="3400"/>
                  </a:lnTo>
                  <a:lnTo>
                    <a:pt x="606" y="3438"/>
                  </a:lnTo>
                  <a:lnTo>
                    <a:pt x="598" y="3462"/>
                  </a:lnTo>
                  <a:lnTo>
                    <a:pt x="592" y="3486"/>
                  </a:lnTo>
                  <a:lnTo>
                    <a:pt x="588" y="3510"/>
                  </a:lnTo>
                  <a:lnTo>
                    <a:pt x="586" y="3536"/>
                  </a:lnTo>
                  <a:lnTo>
                    <a:pt x="586" y="3562"/>
                  </a:lnTo>
                  <a:lnTo>
                    <a:pt x="592" y="3588"/>
                  </a:lnTo>
                  <a:lnTo>
                    <a:pt x="596" y="3602"/>
                  </a:lnTo>
                  <a:lnTo>
                    <a:pt x="602" y="3614"/>
                  </a:lnTo>
                  <a:lnTo>
                    <a:pt x="614" y="3636"/>
                  </a:lnTo>
                  <a:lnTo>
                    <a:pt x="630" y="3656"/>
                  </a:lnTo>
                  <a:lnTo>
                    <a:pt x="644" y="3676"/>
                  </a:lnTo>
                  <a:lnTo>
                    <a:pt x="662" y="3704"/>
                  </a:lnTo>
                  <a:lnTo>
                    <a:pt x="682" y="3728"/>
                  </a:lnTo>
                  <a:lnTo>
                    <a:pt x="694" y="3740"/>
                  </a:lnTo>
                  <a:lnTo>
                    <a:pt x="706" y="3750"/>
                  </a:lnTo>
                  <a:lnTo>
                    <a:pt x="720" y="3758"/>
                  </a:lnTo>
                  <a:lnTo>
                    <a:pt x="736" y="3766"/>
                  </a:lnTo>
                  <a:lnTo>
                    <a:pt x="742" y="3792"/>
                  </a:lnTo>
                  <a:lnTo>
                    <a:pt x="746" y="3804"/>
                  </a:lnTo>
                  <a:lnTo>
                    <a:pt x="752" y="3814"/>
                  </a:lnTo>
                  <a:lnTo>
                    <a:pt x="758" y="3824"/>
                  </a:lnTo>
                  <a:lnTo>
                    <a:pt x="768" y="3830"/>
                  </a:lnTo>
                  <a:lnTo>
                    <a:pt x="780" y="3834"/>
                  </a:lnTo>
                  <a:lnTo>
                    <a:pt x="796" y="3836"/>
                  </a:lnTo>
                  <a:lnTo>
                    <a:pt x="804" y="3856"/>
                  </a:lnTo>
                  <a:lnTo>
                    <a:pt x="818" y="3874"/>
                  </a:lnTo>
                  <a:lnTo>
                    <a:pt x="836" y="3892"/>
                  </a:lnTo>
                  <a:lnTo>
                    <a:pt x="856" y="3906"/>
                  </a:lnTo>
                  <a:lnTo>
                    <a:pt x="868" y="3912"/>
                  </a:lnTo>
                  <a:lnTo>
                    <a:pt x="880" y="3916"/>
                  </a:lnTo>
                  <a:lnTo>
                    <a:pt x="894" y="3918"/>
                  </a:lnTo>
                  <a:lnTo>
                    <a:pt x="906" y="3920"/>
                  </a:lnTo>
                  <a:lnTo>
                    <a:pt x="920" y="3920"/>
                  </a:lnTo>
                  <a:lnTo>
                    <a:pt x="934" y="3918"/>
                  </a:lnTo>
                  <a:lnTo>
                    <a:pt x="948" y="3916"/>
                  </a:lnTo>
                  <a:lnTo>
                    <a:pt x="962" y="3910"/>
                  </a:lnTo>
                  <a:lnTo>
                    <a:pt x="1116" y="3764"/>
                  </a:lnTo>
                  <a:lnTo>
                    <a:pt x="1158" y="3726"/>
                  </a:lnTo>
                  <a:lnTo>
                    <a:pt x="1200" y="3686"/>
                  </a:lnTo>
                  <a:lnTo>
                    <a:pt x="1238" y="3644"/>
                  </a:lnTo>
                  <a:lnTo>
                    <a:pt x="1276" y="3602"/>
                  </a:lnTo>
                  <a:lnTo>
                    <a:pt x="1346" y="3512"/>
                  </a:lnTo>
                  <a:lnTo>
                    <a:pt x="1418" y="3420"/>
                  </a:lnTo>
                  <a:lnTo>
                    <a:pt x="1478" y="3342"/>
                  </a:lnTo>
                  <a:lnTo>
                    <a:pt x="1534" y="3264"/>
                  </a:lnTo>
                  <a:lnTo>
                    <a:pt x="1562" y="3226"/>
                  </a:lnTo>
                  <a:lnTo>
                    <a:pt x="1588" y="3184"/>
                  </a:lnTo>
                  <a:lnTo>
                    <a:pt x="1616" y="3142"/>
                  </a:lnTo>
                  <a:lnTo>
                    <a:pt x="1642" y="3096"/>
                  </a:lnTo>
                  <a:lnTo>
                    <a:pt x="1706" y="2990"/>
                  </a:lnTo>
                  <a:lnTo>
                    <a:pt x="1710" y="2988"/>
                  </a:lnTo>
                  <a:lnTo>
                    <a:pt x="1576" y="3418"/>
                  </a:lnTo>
                  <a:lnTo>
                    <a:pt x="1568" y="3456"/>
                  </a:lnTo>
                  <a:lnTo>
                    <a:pt x="1560" y="3496"/>
                  </a:lnTo>
                  <a:lnTo>
                    <a:pt x="1550" y="3576"/>
                  </a:lnTo>
                  <a:lnTo>
                    <a:pt x="1542" y="3658"/>
                  </a:lnTo>
                  <a:lnTo>
                    <a:pt x="1536" y="3698"/>
                  </a:lnTo>
                  <a:lnTo>
                    <a:pt x="1530" y="3742"/>
                  </a:lnTo>
                  <a:lnTo>
                    <a:pt x="1524" y="3788"/>
                  </a:lnTo>
                  <a:lnTo>
                    <a:pt x="1520" y="3838"/>
                  </a:lnTo>
                  <a:lnTo>
                    <a:pt x="1518" y="3890"/>
                  </a:lnTo>
                  <a:lnTo>
                    <a:pt x="1518" y="3942"/>
                  </a:lnTo>
                  <a:lnTo>
                    <a:pt x="1522" y="3994"/>
                  </a:lnTo>
                  <a:lnTo>
                    <a:pt x="1528" y="4042"/>
                  </a:lnTo>
                  <a:lnTo>
                    <a:pt x="1534" y="4066"/>
                  </a:lnTo>
                  <a:lnTo>
                    <a:pt x="1540" y="4086"/>
                  </a:lnTo>
                  <a:lnTo>
                    <a:pt x="1546" y="4106"/>
                  </a:lnTo>
                  <a:lnTo>
                    <a:pt x="1554" y="4126"/>
                  </a:lnTo>
                  <a:lnTo>
                    <a:pt x="1564" y="4146"/>
                  </a:lnTo>
                  <a:lnTo>
                    <a:pt x="1578" y="4166"/>
                  </a:lnTo>
                  <a:lnTo>
                    <a:pt x="1590" y="4184"/>
                  </a:lnTo>
                  <a:lnTo>
                    <a:pt x="1606" y="4204"/>
                  </a:lnTo>
                  <a:lnTo>
                    <a:pt x="1638" y="4238"/>
                  </a:lnTo>
                  <a:lnTo>
                    <a:pt x="1670" y="4270"/>
                  </a:lnTo>
                  <a:lnTo>
                    <a:pt x="1688" y="4264"/>
                  </a:lnTo>
                  <a:lnTo>
                    <a:pt x="1690" y="4268"/>
                  </a:lnTo>
                  <a:lnTo>
                    <a:pt x="1694" y="4270"/>
                  </a:lnTo>
                  <a:lnTo>
                    <a:pt x="1698" y="4272"/>
                  </a:lnTo>
                  <a:lnTo>
                    <a:pt x="1702" y="4272"/>
                  </a:lnTo>
                  <a:lnTo>
                    <a:pt x="1724" y="4268"/>
                  </a:lnTo>
                  <a:lnTo>
                    <a:pt x="1736" y="4282"/>
                  </a:lnTo>
                  <a:lnTo>
                    <a:pt x="1758" y="4280"/>
                  </a:lnTo>
                  <a:lnTo>
                    <a:pt x="1778" y="4282"/>
                  </a:lnTo>
                  <a:lnTo>
                    <a:pt x="1814" y="4284"/>
                  </a:lnTo>
                  <a:lnTo>
                    <a:pt x="1832" y="4286"/>
                  </a:lnTo>
                  <a:lnTo>
                    <a:pt x="1852" y="4282"/>
                  </a:lnTo>
                  <a:lnTo>
                    <a:pt x="1872" y="4276"/>
                  </a:lnTo>
                  <a:lnTo>
                    <a:pt x="1898" y="4264"/>
                  </a:lnTo>
                  <a:lnTo>
                    <a:pt x="1918" y="4250"/>
                  </a:lnTo>
                  <a:lnTo>
                    <a:pt x="1940" y="4232"/>
                  </a:lnTo>
                  <a:lnTo>
                    <a:pt x="1960" y="4214"/>
                  </a:lnTo>
                  <a:lnTo>
                    <a:pt x="1980" y="4194"/>
                  </a:lnTo>
                  <a:lnTo>
                    <a:pt x="2000" y="4172"/>
                  </a:lnTo>
                  <a:lnTo>
                    <a:pt x="2020" y="4148"/>
                  </a:lnTo>
                  <a:lnTo>
                    <a:pt x="2038" y="4124"/>
                  </a:lnTo>
                  <a:lnTo>
                    <a:pt x="2056" y="4098"/>
                  </a:lnTo>
                  <a:lnTo>
                    <a:pt x="2088" y="4044"/>
                  </a:lnTo>
                  <a:lnTo>
                    <a:pt x="2116" y="3988"/>
                  </a:lnTo>
                  <a:lnTo>
                    <a:pt x="2142" y="3932"/>
                  </a:lnTo>
                  <a:lnTo>
                    <a:pt x="2160" y="3878"/>
                  </a:lnTo>
                  <a:lnTo>
                    <a:pt x="2170" y="3838"/>
                  </a:lnTo>
                  <a:lnTo>
                    <a:pt x="2178" y="3798"/>
                  </a:lnTo>
                  <a:lnTo>
                    <a:pt x="2184" y="3758"/>
                  </a:lnTo>
                  <a:lnTo>
                    <a:pt x="2192" y="3716"/>
                  </a:lnTo>
                  <a:lnTo>
                    <a:pt x="2214" y="3636"/>
                  </a:lnTo>
                  <a:lnTo>
                    <a:pt x="2222" y="3594"/>
                  </a:lnTo>
                  <a:lnTo>
                    <a:pt x="2232" y="3552"/>
                  </a:lnTo>
                  <a:lnTo>
                    <a:pt x="2238" y="3508"/>
                  </a:lnTo>
                  <a:lnTo>
                    <a:pt x="2244" y="3464"/>
                  </a:lnTo>
                  <a:lnTo>
                    <a:pt x="2246" y="3418"/>
                  </a:lnTo>
                  <a:lnTo>
                    <a:pt x="2246" y="3370"/>
                  </a:lnTo>
                  <a:lnTo>
                    <a:pt x="2250" y="3368"/>
                  </a:lnTo>
                  <a:lnTo>
                    <a:pt x="2270" y="3420"/>
                  </a:lnTo>
                  <a:lnTo>
                    <a:pt x="2290" y="3470"/>
                  </a:lnTo>
                  <a:lnTo>
                    <a:pt x="2312" y="3522"/>
                  </a:lnTo>
                  <a:lnTo>
                    <a:pt x="2336" y="3572"/>
                  </a:lnTo>
                  <a:lnTo>
                    <a:pt x="2384" y="3670"/>
                  </a:lnTo>
                  <a:lnTo>
                    <a:pt x="2432" y="3764"/>
                  </a:lnTo>
                  <a:lnTo>
                    <a:pt x="2486" y="3892"/>
                  </a:lnTo>
                  <a:lnTo>
                    <a:pt x="2528" y="3956"/>
                  </a:lnTo>
                  <a:lnTo>
                    <a:pt x="2542" y="3984"/>
                  </a:lnTo>
                  <a:lnTo>
                    <a:pt x="2558" y="4012"/>
                  </a:lnTo>
                  <a:lnTo>
                    <a:pt x="2566" y="4026"/>
                  </a:lnTo>
                  <a:lnTo>
                    <a:pt x="2574" y="4038"/>
                  </a:lnTo>
                  <a:lnTo>
                    <a:pt x="2584" y="4048"/>
                  </a:lnTo>
                  <a:lnTo>
                    <a:pt x="2596" y="4058"/>
                  </a:lnTo>
                  <a:lnTo>
                    <a:pt x="2634" y="4076"/>
                  </a:lnTo>
                  <a:lnTo>
                    <a:pt x="2648" y="4084"/>
                  </a:lnTo>
                  <a:lnTo>
                    <a:pt x="2664" y="4094"/>
                  </a:lnTo>
                  <a:lnTo>
                    <a:pt x="2674" y="4098"/>
                  </a:lnTo>
                  <a:lnTo>
                    <a:pt x="2682" y="4100"/>
                  </a:lnTo>
                  <a:lnTo>
                    <a:pt x="2694" y="4102"/>
                  </a:lnTo>
                  <a:lnTo>
                    <a:pt x="2704" y="4100"/>
                  </a:lnTo>
                  <a:lnTo>
                    <a:pt x="2712" y="4096"/>
                  </a:lnTo>
                  <a:lnTo>
                    <a:pt x="2720" y="4090"/>
                  </a:lnTo>
                  <a:lnTo>
                    <a:pt x="2726" y="4084"/>
                  </a:lnTo>
                  <a:lnTo>
                    <a:pt x="2732" y="4080"/>
                  </a:lnTo>
                  <a:lnTo>
                    <a:pt x="2752" y="4074"/>
                  </a:lnTo>
                  <a:lnTo>
                    <a:pt x="2762" y="4070"/>
                  </a:lnTo>
                  <a:lnTo>
                    <a:pt x="2774" y="4064"/>
                  </a:lnTo>
                  <a:lnTo>
                    <a:pt x="2800" y="4030"/>
                  </a:lnTo>
                  <a:lnTo>
                    <a:pt x="2810" y="4024"/>
                  </a:lnTo>
                  <a:lnTo>
                    <a:pt x="2820" y="4020"/>
                  </a:lnTo>
                  <a:lnTo>
                    <a:pt x="2830" y="4016"/>
                  </a:lnTo>
                  <a:lnTo>
                    <a:pt x="2836" y="4012"/>
                  </a:lnTo>
                  <a:lnTo>
                    <a:pt x="2840" y="4008"/>
                  </a:lnTo>
                  <a:lnTo>
                    <a:pt x="2854" y="3988"/>
                  </a:lnTo>
                  <a:lnTo>
                    <a:pt x="2868" y="3966"/>
                  </a:lnTo>
                  <a:lnTo>
                    <a:pt x="2882" y="3942"/>
                  </a:lnTo>
                  <a:lnTo>
                    <a:pt x="2894" y="3914"/>
                  </a:lnTo>
                  <a:lnTo>
                    <a:pt x="2906" y="3886"/>
                  </a:lnTo>
                  <a:lnTo>
                    <a:pt x="2918" y="3856"/>
                  </a:lnTo>
                  <a:lnTo>
                    <a:pt x="2928" y="3824"/>
                  </a:lnTo>
                  <a:lnTo>
                    <a:pt x="2936" y="3790"/>
                  </a:lnTo>
                  <a:lnTo>
                    <a:pt x="2944" y="3756"/>
                  </a:lnTo>
                  <a:lnTo>
                    <a:pt x="2950" y="3722"/>
                  </a:lnTo>
                  <a:lnTo>
                    <a:pt x="2954" y="3686"/>
                  </a:lnTo>
                  <a:lnTo>
                    <a:pt x="2956" y="3652"/>
                  </a:lnTo>
                  <a:lnTo>
                    <a:pt x="2958" y="3616"/>
                  </a:lnTo>
                  <a:lnTo>
                    <a:pt x="2956" y="3580"/>
                  </a:lnTo>
                  <a:lnTo>
                    <a:pt x="2950" y="3546"/>
                  </a:lnTo>
                  <a:lnTo>
                    <a:pt x="2944" y="3512"/>
                  </a:lnTo>
                  <a:lnTo>
                    <a:pt x="2930" y="3468"/>
                  </a:lnTo>
                  <a:lnTo>
                    <a:pt x="2914" y="3426"/>
                  </a:lnTo>
                  <a:lnTo>
                    <a:pt x="2898" y="3386"/>
                  </a:lnTo>
                  <a:lnTo>
                    <a:pt x="2878" y="3346"/>
                  </a:lnTo>
                  <a:lnTo>
                    <a:pt x="2840" y="3268"/>
                  </a:lnTo>
                  <a:lnTo>
                    <a:pt x="2820" y="3228"/>
                  </a:lnTo>
                  <a:lnTo>
                    <a:pt x="2804" y="3186"/>
                  </a:lnTo>
                  <a:lnTo>
                    <a:pt x="2922" y="3318"/>
                  </a:lnTo>
                  <a:lnTo>
                    <a:pt x="2960" y="3346"/>
                  </a:lnTo>
                  <a:lnTo>
                    <a:pt x="2996" y="3374"/>
                  </a:lnTo>
                  <a:lnTo>
                    <a:pt x="3034" y="3402"/>
                  </a:lnTo>
                  <a:lnTo>
                    <a:pt x="3070" y="3430"/>
                  </a:lnTo>
                  <a:lnTo>
                    <a:pt x="3140" y="3492"/>
                  </a:lnTo>
                  <a:lnTo>
                    <a:pt x="3176" y="3524"/>
                  </a:lnTo>
                  <a:lnTo>
                    <a:pt x="3212" y="3556"/>
                  </a:lnTo>
                  <a:lnTo>
                    <a:pt x="3250" y="3586"/>
                  </a:lnTo>
                  <a:lnTo>
                    <a:pt x="3290" y="3614"/>
                  </a:lnTo>
                  <a:lnTo>
                    <a:pt x="3332" y="3638"/>
                  </a:lnTo>
                  <a:lnTo>
                    <a:pt x="3354" y="3648"/>
                  </a:lnTo>
                  <a:lnTo>
                    <a:pt x="3376" y="3658"/>
                  </a:lnTo>
                  <a:lnTo>
                    <a:pt x="3396" y="3666"/>
                  </a:lnTo>
                  <a:lnTo>
                    <a:pt x="3418" y="3672"/>
                  </a:lnTo>
                  <a:lnTo>
                    <a:pt x="3440" y="3676"/>
                  </a:lnTo>
                  <a:lnTo>
                    <a:pt x="3464" y="3678"/>
                  </a:lnTo>
                  <a:lnTo>
                    <a:pt x="3488" y="3678"/>
                  </a:lnTo>
                  <a:lnTo>
                    <a:pt x="3512" y="3678"/>
                  </a:lnTo>
                  <a:lnTo>
                    <a:pt x="3538" y="3676"/>
                  </a:lnTo>
                  <a:lnTo>
                    <a:pt x="3562" y="3672"/>
                  </a:lnTo>
                  <a:lnTo>
                    <a:pt x="3584" y="3668"/>
                  </a:lnTo>
                  <a:lnTo>
                    <a:pt x="3606" y="3660"/>
                  </a:lnTo>
                  <a:lnTo>
                    <a:pt x="3626" y="3652"/>
                  </a:lnTo>
                  <a:lnTo>
                    <a:pt x="3644" y="3642"/>
                  </a:lnTo>
                  <a:lnTo>
                    <a:pt x="3660" y="3630"/>
                  </a:lnTo>
                  <a:lnTo>
                    <a:pt x="3674" y="3618"/>
                  </a:lnTo>
                  <a:lnTo>
                    <a:pt x="3686" y="3602"/>
                  </a:lnTo>
                  <a:lnTo>
                    <a:pt x="3692" y="3586"/>
                  </a:lnTo>
                  <a:lnTo>
                    <a:pt x="3710" y="3580"/>
                  </a:lnTo>
                  <a:lnTo>
                    <a:pt x="3724" y="3572"/>
                  </a:lnTo>
                  <a:lnTo>
                    <a:pt x="3736" y="3564"/>
                  </a:lnTo>
                  <a:lnTo>
                    <a:pt x="3746" y="3554"/>
                  </a:lnTo>
                  <a:lnTo>
                    <a:pt x="3754" y="3542"/>
                  </a:lnTo>
                  <a:lnTo>
                    <a:pt x="3760" y="3530"/>
                  </a:lnTo>
                  <a:lnTo>
                    <a:pt x="3764" y="3516"/>
                  </a:lnTo>
                  <a:lnTo>
                    <a:pt x="3766" y="3502"/>
                  </a:lnTo>
                  <a:lnTo>
                    <a:pt x="3766" y="3488"/>
                  </a:lnTo>
                  <a:lnTo>
                    <a:pt x="3766" y="3474"/>
                  </a:lnTo>
                  <a:lnTo>
                    <a:pt x="3760" y="3444"/>
                  </a:lnTo>
                  <a:lnTo>
                    <a:pt x="3750" y="3414"/>
                  </a:lnTo>
                  <a:lnTo>
                    <a:pt x="3736" y="3384"/>
                  </a:lnTo>
                  <a:lnTo>
                    <a:pt x="3714" y="3342"/>
                  </a:lnTo>
                  <a:lnTo>
                    <a:pt x="3686" y="3302"/>
                  </a:lnTo>
                  <a:lnTo>
                    <a:pt x="3658" y="3266"/>
                  </a:lnTo>
                  <a:lnTo>
                    <a:pt x="3628" y="3230"/>
                  </a:lnTo>
                  <a:lnTo>
                    <a:pt x="3566" y="3160"/>
                  </a:lnTo>
                  <a:lnTo>
                    <a:pt x="3536" y="3126"/>
                  </a:lnTo>
                  <a:lnTo>
                    <a:pt x="3506" y="3090"/>
                  </a:lnTo>
                  <a:lnTo>
                    <a:pt x="3486" y="3068"/>
                  </a:lnTo>
                  <a:lnTo>
                    <a:pt x="3464" y="3046"/>
                  </a:lnTo>
                  <a:lnTo>
                    <a:pt x="3444" y="3022"/>
                  </a:lnTo>
                  <a:lnTo>
                    <a:pt x="3436" y="3010"/>
                  </a:lnTo>
                  <a:lnTo>
                    <a:pt x="3428" y="2996"/>
                  </a:lnTo>
                  <a:lnTo>
                    <a:pt x="3428" y="2994"/>
                  </a:lnTo>
                  <a:lnTo>
                    <a:pt x="3580" y="3044"/>
                  </a:lnTo>
                  <a:lnTo>
                    <a:pt x="3580" y="3042"/>
                  </a:lnTo>
                  <a:lnTo>
                    <a:pt x="3582" y="3038"/>
                  </a:lnTo>
                  <a:lnTo>
                    <a:pt x="3584" y="3042"/>
                  </a:lnTo>
                  <a:lnTo>
                    <a:pt x="3584" y="3048"/>
                  </a:lnTo>
                  <a:lnTo>
                    <a:pt x="3666" y="3072"/>
                  </a:lnTo>
                  <a:lnTo>
                    <a:pt x="3730" y="3076"/>
                  </a:lnTo>
                  <a:lnTo>
                    <a:pt x="3768" y="3084"/>
                  </a:lnTo>
                  <a:lnTo>
                    <a:pt x="3804" y="3088"/>
                  </a:lnTo>
                  <a:lnTo>
                    <a:pt x="3840" y="3090"/>
                  </a:lnTo>
                  <a:lnTo>
                    <a:pt x="3874" y="3092"/>
                  </a:lnTo>
                  <a:lnTo>
                    <a:pt x="3908" y="3092"/>
                  </a:lnTo>
                  <a:lnTo>
                    <a:pt x="3942" y="3090"/>
                  </a:lnTo>
                  <a:lnTo>
                    <a:pt x="3976" y="3086"/>
                  </a:lnTo>
                  <a:lnTo>
                    <a:pt x="4006" y="3082"/>
                  </a:lnTo>
                  <a:lnTo>
                    <a:pt x="4038" y="3074"/>
                  </a:lnTo>
                  <a:lnTo>
                    <a:pt x="4066" y="3066"/>
                  </a:lnTo>
                  <a:lnTo>
                    <a:pt x="4094" y="3054"/>
                  </a:lnTo>
                  <a:lnTo>
                    <a:pt x="4120" y="3042"/>
                  </a:lnTo>
                  <a:lnTo>
                    <a:pt x="4144" y="3028"/>
                  </a:lnTo>
                  <a:lnTo>
                    <a:pt x="4168" y="3012"/>
                  </a:lnTo>
                  <a:lnTo>
                    <a:pt x="4188" y="2994"/>
                  </a:lnTo>
                  <a:lnTo>
                    <a:pt x="4208" y="2974"/>
                  </a:lnTo>
                  <a:lnTo>
                    <a:pt x="4210" y="2968"/>
                  </a:lnTo>
                  <a:lnTo>
                    <a:pt x="4212" y="2962"/>
                  </a:lnTo>
                  <a:lnTo>
                    <a:pt x="4212" y="2952"/>
                  </a:lnTo>
                  <a:lnTo>
                    <a:pt x="4210" y="2942"/>
                  </a:lnTo>
                  <a:lnTo>
                    <a:pt x="4210" y="2936"/>
                  </a:lnTo>
                  <a:lnTo>
                    <a:pt x="4210" y="2930"/>
                  </a:lnTo>
                  <a:lnTo>
                    <a:pt x="4214" y="2924"/>
                  </a:lnTo>
                  <a:lnTo>
                    <a:pt x="4220" y="2916"/>
                  </a:lnTo>
                  <a:lnTo>
                    <a:pt x="4226" y="2908"/>
                  </a:lnTo>
                  <a:lnTo>
                    <a:pt x="4230" y="2898"/>
                  </a:lnTo>
                  <a:lnTo>
                    <a:pt x="4226" y="2888"/>
                  </a:lnTo>
                  <a:lnTo>
                    <a:pt x="4220" y="2880"/>
                  </a:lnTo>
                  <a:lnTo>
                    <a:pt x="4208" y="2866"/>
                  </a:lnTo>
                  <a:lnTo>
                    <a:pt x="4210" y="2854"/>
                  </a:lnTo>
                  <a:lnTo>
                    <a:pt x="4222" y="2844"/>
                  </a:lnTo>
                  <a:lnTo>
                    <a:pt x="4232" y="2836"/>
                  </a:lnTo>
                  <a:lnTo>
                    <a:pt x="4242" y="2828"/>
                  </a:lnTo>
                  <a:lnTo>
                    <a:pt x="4248" y="2826"/>
                  </a:lnTo>
                  <a:lnTo>
                    <a:pt x="4256" y="2824"/>
                  </a:lnTo>
                  <a:lnTo>
                    <a:pt x="4260" y="2810"/>
                  </a:lnTo>
                  <a:lnTo>
                    <a:pt x="4260" y="2796"/>
                  </a:lnTo>
                  <a:lnTo>
                    <a:pt x="4258" y="2782"/>
                  </a:lnTo>
                  <a:lnTo>
                    <a:pt x="4254" y="2766"/>
                  </a:lnTo>
                  <a:lnTo>
                    <a:pt x="4246" y="2752"/>
                  </a:lnTo>
                  <a:lnTo>
                    <a:pt x="4238" y="2738"/>
                  </a:lnTo>
                  <a:lnTo>
                    <a:pt x="4226" y="2724"/>
                  </a:lnTo>
                  <a:lnTo>
                    <a:pt x="4214" y="2710"/>
                  </a:lnTo>
                  <a:lnTo>
                    <a:pt x="4188" y="2684"/>
                  </a:lnTo>
                  <a:lnTo>
                    <a:pt x="4160" y="2662"/>
                  </a:lnTo>
                  <a:lnTo>
                    <a:pt x="4136" y="2642"/>
                  </a:lnTo>
                  <a:lnTo>
                    <a:pt x="4114" y="2630"/>
                  </a:lnTo>
                  <a:lnTo>
                    <a:pt x="4016" y="2558"/>
                  </a:lnTo>
                  <a:lnTo>
                    <a:pt x="3984" y="2540"/>
                  </a:lnTo>
                  <a:lnTo>
                    <a:pt x="3948" y="2524"/>
                  </a:lnTo>
                  <a:lnTo>
                    <a:pt x="3912" y="2508"/>
                  </a:lnTo>
                  <a:lnTo>
                    <a:pt x="3876" y="2494"/>
                  </a:lnTo>
                  <a:lnTo>
                    <a:pt x="3800" y="2468"/>
                  </a:lnTo>
                  <a:lnTo>
                    <a:pt x="3726" y="2440"/>
                  </a:lnTo>
                  <a:lnTo>
                    <a:pt x="3474" y="2348"/>
                  </a:lnTo>
                  <a:lnTo>
                    <a:pt x="3470" y="2342"/>
                  </a:lnTo>
                  <a:lnTo>
                    <a:pt x="3746" y="2308"/>
                  </a:lnTo>
                  <a:lnTo>
                    <a:pt x="3874" y="2282"/>
                  </a:lnTo>
                  <a:lnTo>
                    <a:pt x="3940" y="2268"/>
                  </a:lnTo>
                  <a:lnTo>
                    <a:pt x="4006" y="2252"/>
                  </a:lnTo>
                  <a:lnTo>
                    <a:pt x="4068" y="2234"/>
                  </a:lnTo>
                  <a:lnTo>
                    <a:pt x="4128" y="2214"/>
                  </a:lnTo>
                  <a:lnTo>
                    <a:pt x="4156" y="2202"/>
                  </a:lnTo>
                  <a:lnTo>
                    <a:pt x="4184" y="2190"/>
                  </a:lnTo>
                  <a:lnTo>
                    <a:pt x="4210" y="2176"/>
                  </a:lnTo>
                  <a:lnTo>
                    <a:pt x="4234" y="2162"/>
                  </a:lnTo>
                  <a:lnTo>
                    <a:pt x="4304" y="2106"/>
                  </a:lnTo>
                  <a:lnTo>
                    <a:pt x="4322" y="2090"/>
                  </a:lnTo>
                  <a:lnTo>
                    <a:pt x="4344" y="2072"/>
                  </a:lnTo>
                  <a:lnTo>
                    <a:pt x="4368" y="2050"/>
                  </a:lnTo>
                  <a:lnTo>
                    <a:pt x="4392" y="2026"/>
                  </a:lnTo>
                  <a:lnTo>
                    <a:pt x="4412" y="1998"/>
                  </a:lnTo>
                  <a:lnTo>
                    <a:pt x="4430" y="1972"/>
                  </a:lnTo>
                  <a:lnTo>
                    <a:pt x="4436" y="1958"/>
                  </a:lnTo>
                  <a:lnTo>
                    <a:pt x="4440" y="1944"/>
                  </a:lnTo>
                  <a:lnTo>
                    <a:pt x="4444" y="1930"/>
                  </a:lnTo>
                  <a:lnTo>
                    <a:pt x="4446" y="1916"/>
                  </a:lnTo>
                  <a:lnTo>
                    <a:pt x="4428" y="1894"/>
                  </a:lnTo>
                  <a:lnTo>
                    <a:pt x="4430" y="1886"/>
                  </a:lnTo>
                  <a:lnTo>
                    <a:pt x="4434" y="1882"/>
                  </a:lnTo>
                  <a:lnTo>
                    <a:pt x="4438" y="1876"/>
                  </a:lnTo>
                  <a:lnTo>
                    <a:pt x="4440" y="1872"/>
                  </a:lnTo>
                  <a:lnTo>
                    <a:pt x="4438" y="1858"/>
                  </a:lnTo>
                  <a:lnTo>
                    <a:pt x="4436" y="1850"/>
                  </a:lnTo>
                  <a:lnTo>
                    <a:pt x="4438" y="1840"/>
                  </a:lnTo>
                  <a:lnTo>
                    <a:pt x="4450" y="1838"/>
                  </a:lnTo>
                  <a:close/>
                  <a:moveTo>
                    <a:pt x="4050" y="1016"/>
                  </a:moveTo>
                  <a:lnTo>
                    <a:pt x="4050" y="1016"/>
                  </a:lnTo>
                  <a:lnTo>
                    <a:pt x="4052" y="1018"/>
                  </a:lnTo>
                  <a:lnTo>
                    <a:pt x="4054" y="1022"/>
                  </a:lnTo>
                  <a:lnTo>
                    <a:pt x="4050" y="1022"/>
                  </a:lnTo>
                  <a:lnTo>
                    <a:pt x="4050" y="1016"/>
                  </a:lnTo>
                  <a:close/>
                  <a:moveTo>
                    <a:pt x="4040" y="996"/>
                  </a:moveTo>
                  <a:lnTo>
                    <a:pt x="4040" y="996"/>
                  </a:lnTo>
                  <a:lnTo>
                    <a:pt x="4044" y="1000"/>
                  </a:lnTo>
                  <a:lnTo>
                    <a:pt x="4040" y="1004"/>
                  </a:lnTo>
                  <a:lnTo>
                    <a:pt x="4034" y="1002"/>
                  </a:lnTo>
                  <a:lnTo>
                    <a:pt x="4040" y="996"/>
                  </a:lnTo>
                  <a:close/>
                  <a:moveTo>
                    <a:pt x="4006" y="1046"/>
                  </a:moveTo>
                  <a:lnTo>
                    <a:pt x="4006" y="1046"/>
                  </a:lnTo>
                  <a:lnTo>
                    <a:pt x="4012" y="1046"/>
                  </a:lnTo>
                  <a:lnTo>
                    <a:pt x="4010" y="1052"/>
                  </a:lnTo>
                  <a:lnTo>
                    <a:pt x="4002" y="1048"/>
                  </a:lnTo>
                  <a:lnTo>
                    <a:pt x="4006" y="1046"/>
                  </a:lnTo>
                  <a:close/>
                  <a:moveTo>
                    <a:pt x="3946" y="792"/>
                  </a:moveTo>
                  <a:lnTo>
                    <a:pt x="3946" y="792"/>
                  </a:lnTo>
                  <a:lnTo>
                    <a:pt x="3940" y="788"/>
                  </a:lnTo>
                  <a:lnTo>
                    <a:pt x="3944" y="790"/>
                  </a:lnTo>
                  <a:lnTo>
                    <a:pt x="3946" y="792"/>
                  </a:lnTo>
                  <a:close/>
                  <a:moveTo>
                    <a:pt x="3912" y="1148"/>
                  </a:moveTo>
                  <a:lnTo>
                    <a:pt x="3912" y="1148"/>
                  </a:lnTo>
                  <a:lnTo>
                    <a:pt x="3916" y="1150"/>
                  </a:lnTo>
                  <a:lnTo>
                    <a:pt x="3910" y="1154"/>
                  </a:lnTo>
                  <a:lnTo>
                    <a:pt x="3908" y="1154"/>
                  </a:lnTo>
                  <a:lnTo>
                    <a:pt x="3912" y="1148"/>
                  </a:lnTo>
                  <a:close/>
                  <a:moveTo>
                    <a:pt x="3900" y="1010"/>
                  </a:moveTo>
                  <a:lnTo>
                    <a:pt x="3900" y="1010"/>
                  </a:lnTo>
                  <a:lnTo>
                    <a:pt x="3902" y="1012"/>
                  </a:lnTo>
                  <a:lnTo>
                    <a:pt x="3900" y="1014"/>
                  </a:lnTo>
                  <a:lnTo>
                    <a:pt x="3900" y="1010"/>
                  </a:lnTo>
                  <a:close/>
                  <a:moveTo>
                    <a:pt x="3882" y="1036"/>
                  </a:moveTo>
                  <a:lnTo>
                    <a:pt x="3882" y="1036"/>
                  </a:lnTo>
                  <a:lnTo>
                    <a:pt x="3892" y="1036"/>
                  </a:lnTo>
                  <a:lnTo>
                    <a:pt x="3892" y="1038"/>
                  </a:lnTo>
                  <a:lnTo>
                    <a:pt x="3890" y="1042"/>
                  </a:lnTo>
                  <a:lnTo>
                    <a:pt x="3884" y="1042"/>
                  </a:lnTo>
                  <a:lnTo>
                    <a:pt x="3880" y="1040"/>
                  </a:lnTo>
                  <a:lnTo>
                    <a:pt x="3882" y="1036"/>
                  </a:lnTo>
                  <a:close/>
                  <a:moveTo>
                    <a:pt x="3870" y="816"/>
                  </a:moveTo>
                  <a:lnTo>
                    <a:pt x="3870" y="816"/>
                  </a:lnTo>
                  <a:lnTo>
                    <a:pt x="3874" y="816"/>
                  </a:lnTo>
                  <a:lnTo>
                    <a:pt x="3870" y="820"/>
                  </a:lnTo>
                  <a:lnTo>
                    <a:pt x="3870" y="816"/>
                  </a:lnTo>
                  <a:close/>
                  <a:moveTo>
                    <a:pt x="3634" y="1238"/>
                  </a:moveTo>
                  <a:lnTo>
                    <a:pt x="3634" y="1238"/>
                  </a:lnTo>
                  <a:lnTo>
                    <a:pt x="3638" y="1240"/>
                  </a:lnTo>
                  <a:lnTo>
                    <a:pt x="3638" y="1244"/>
                  </a:lnTo>
                  <a:lnTo>
                    <a:pt x="3634" y="1244"/>
                  </a:lnTo>
                  <a:lnTo>
                    <a:pt x="3634" y="1238"/>
                  </a:lnTo>
                  <a:close/>
                  <a:moveTo>
                    <a:pt x="3632" y="1248"/>
                  </a:moveTo>
                  <a:lnTo>
                    <a:pt x="3632" y="1248"/>
                  </a:lnTo>
                  <a:lnTo>
                    <a:pt x="3634" y="1252"/>
                  </a:lnTo>
                  <a:lnTo>
                    <a:pt x="3632" y="1254"/>
                  </a:lnTo>
                  <a:lnTo>
                    <a:pt x="3626" y="1256"/>
                  </a:lnTo>
                  <a:lnTo>
                    <a:pt x="3632" y="1248"/>
                  </a:lnTo>
                  <a:close/>
                  <a:moveTo>
                    <a:pt x="3584" y="1254"/>
                  </a:moveTo>
                  <a:lnTo>
                    <a:pt x="3584" y="1254"/>
                  </a:lnTo>
                  <a:lnTo>
                    <a:pt x="3582" y="1250"/>
                  </a:lnTo>
                  <a:lnTo>
                    <a:pt x="3584" y="1254"/>
                  </a:lnTo>
                  <a:close/>
                  <a:moveTo>
                    <a:pt x="3524" y="1246"/>
                  </a:moveTo>
                  <a:lnTo>
                    <a:pt x="3524" y="1246"/>
                  </a:lnTo>
                  <a:lnTo>
                    <a:pt x="3534" y="1240"/>
                  </a:lnTo>
                  <a:lnTo>
                    <a:pt x="3540" y="1242"/>
                  </a:lnTo>
                  <a:lnTo>
                    <a:pt x="3542" y="1246"/>
                  </a:lnTo>
                  <a:lnTo>
                    <a:pt x="3536" y="1250"/>
                  </a:lnTo>
                  <a:lnTo>
                    <a:pt x="3524" y="1248"/>
                  </a:lnTo>
                  <a:lnTo>
                    <a:pt x="3524" y="1246"/>
                  </a:lnTo>
                  <a:close/>
                  <a:moveTo>
                    <a:pt x="3524" y="1438"/>
                  </a:moveTo>
                  <a:lnTo>
                    <a:pt x="3524" y="1438"/>
                  </a:lnTo>
                  <a:lnTo>
                    <a:pt x="3530" y="1436"/>
                  </a:lnTo>
                  <a:lnTo>
                    <a:pt x="3528" y="1438"/>
                  </a:lnTo>
                  <a:lnTo>
                    <a:pt x="3524" y="1440"/>
                  </a:lnTo>
                  <a:lnTo>
                    <a:pt x="3524" y="1438"/>
                  </a:lnTo>
                  <a:close/>
                  <a:moveTo>
                    <a:pt x="2902" y="1018"/>
                  </a:moveTo>
                  <a:lnTo>
                    <a:pt x="2902" y="1018"/>
                  </a:lnTo>
                  <a:lnTo>
                    <a:pt x="2906" y="1022"/>
                  </a:lnTo>
                  <a:lnTo>
                    <a:pt x="2902" y="1026"/>
                  </a:lnTo>
                  <a:lnTo>
                    <a:pt x="2902" y="1018"/>
                  </a:lnTo>
                  <a:close/>
                  <a:moveTo>
                    <a:pt x="2886" y="622"/>
                  </a:moveTo>
                  <a:lnTo>
                    <a:pt x="2886" y="622"/>
                  </a:lnTo>
                  <a:lnTo>
                    <a:pt x="2884" y="618"/>
                  </a:lnTo>
                  <a:lnTo>
                    <a:pt x="2886" y="620"/>
                  </a:lnTo>
                  <a:lnTo>
                    <a:pt x="2886" y="622"/>
                  </a:lnTo>
                  <a:close/>
                  <a:moveTo>
                    <a:pt x="2838" y="832"/>
                  </a:moveTo>
                  <a:lnTo>
                    <a:pt x="2838" y="832"/>
                  </a:lnTo>
                  <a:lnTo>
                    <a:pt x="2842" y="834"/>
                  </a:lnTo>
                  <a:lnTo>
                    <a:pt x="2838" y="838"/>
                  </a:lnTo>
                  <a:lnTo>
                    <a:pt x="2838" y="832"/>
                  </a:lnTo>
                  <a:close/>
                  <a:moveTo>
                    <a:pt x="2834" y="1188"/>
                  </a:moveTo>
                  <a:lnTo>
                    <a:pt x="2834" y="1188"/>
                  </a:lnTo>
                  <a:lnTo>
                    <a:pt x="2836" y="1190"/>
                  </a:lnTo>
                  <a:lnTo>
                    <a:pt x="2838" y="1194"/>
                  </a:lnTo>
                  <a:lnTo>
                    <a:pt x="2834" y="1194"/>
                  </a:lnTo>
                  <a:lnTo>
                    <a:pt x="2834" y="1188"/>
                  </a:lnTo>
                  <a:close/>
                  <a:moveTo>
                    <a:pt x="2742" y="622"/>
                  </a:moveTo>
                  <a:lnTo>
                    <a:pt x="2742" y="622"/>
                  </a:lnTo>
                  <a:lnTo>
                    <a:pt x="2742" y="624"/>
                  </a:lnTo>
                  <a:lnTo>
                    <a:pt x="2740" y="624"/>
                  </a:lnTo>
                  <a:lnTo>
                    <a:pt x="2742" y="622"/>
                  </a:lnTo>
                  <a:close/>
                  <a:moveTo>
                    <a:pt x="1270" y="270"/>
                  </a:moveTo>
                  <a:lnTo>
                    <a:pt x="1270" y="270"/>
                  </a:lnTo>
                  <a:lnTo>
                    <a:pt x="1272" y="268"/>
                  </a:lnTo>
                  <a:lnTo>
                    <a:pt x="1274" y="274"/>
                  </a:lnTo>
                  <a:lnTo>
                    <a:pt x="1270" y="270"/>
                  </a:lnTo>
                  <a:close/>
                  <a:moveTo>
                    <a:pt x="802" y="806"/>
                  </a:moveTo>
                  <a:lnTo>
                    <a:pt x="802" y="806"/>
                  </a:lnTo>
                  <a:lnTo>
                    <a:pt x="800" y="802"/>
                  </a:lnTo>
                  <a:lnTo>
                    <a:pt x="802" y="804"/>
                  </a:lnTo>
                  <a:lnTo>
                    <a:pt x="802" y="806"/>
                  </a:lnTo>
                  <a:close/>
                  <a:moveTo>
                    <a:pt x="834" y="922"/>
                  </a:moveTo>
                  <a:lnTo>
                    <a:pt x="834" y="922"/>
                  </a:lnTo>
                  <a:lnTo>
                    <a:pt x="832" y="918"/>
                  </a:lnTo>
                  <a:lnTo>
                    <a:pt x="834" y="920"/>
                  </a:lnTo>
                  <a:lnTo>
                    <a:pt x="834" y="922"/>
                  </a:lnTo>
                  <a:close/>
                  <a:moveTo>
                    <a:pt x="830" y="808"/>
                  </a:moveTo>
                  <a:lnTo>
                    <a:pt x="830" y="808"/>
                  </a:lnTo>
                  <a:lnTo>
                    <a:pt x="834" y="802"/>
                  </a:lnTo>
                  <a:lnTo>
                    <a:pt x="838" y="802"/>
                  </a:lnTo>
                  <a:lnTo>
                    <a:pt x="834" y="806"/>
                  </a:lnTo>
                  <a:lnTo>
                    <a:pt x="830" y="808"/>
                  </a:lnTo>
                  <a:close/>
                  <a:moveTo>
                    <a:pt x="908" y="956"/>
                  </a:moveTo>
                  <a:lnTo>
                    <a:pt x="908" y="956"/>
                  </a:lnTo>
                  <a:lnTo>
                    <a:pt x="906" y="956"/>
                  </a:lnTo>
                  <a:lnTo>
                    <a:pt x="902" y="954"/>
                  </a:lnTo>
                  <a:lnTo>
                    <a:pt x="904" y="944"/>
                  </a:lnTo>
                  <a:lnTo>
                    <a:pt x="910" y="948"/>
                  </a:lnTo>
                  <a:lnTo>
                    <a:pt x="908" y="956"/>
                  </a:lnTo>
                  <a:close/>
                  <a:moveTo>
                    <a:pt x="932" y="966"/>
                  </a:moveTo>
                  <a:lnTo>
                    <a:pt x="932" y="966"/>
                  </a:lnTo>
                  <a:lnTo>
                    <a:pt x="932" y="968"/>
                  </a:lnTo>
                  <a:lnTo>
                    <a:pt x="928" y="972"/>
                  </a:lnTo>
                  <a:lnTo>
                    <a:pt x="922" y="970"/>
                  </a:lnTo>
                  <a:lnTo>
                    <a:pt x="924" y="960"/>
                  </a:lnTo>
                  <a:lnTo>
                    <a:pt x="932" y="962"/>
                  </a:lnTo>
                  <a:lnTo>
                    <a:pt x="932" y="966"/>
                  </a:lnTo>
                  <a:close/>
                  <a:moveTo>
                    <a:pt x="1042" y="888"/>
                  </a:moveTo>
                  <a:lnTo>
                    <a:pt x="1042" y="888"/>
                  </a:lnTo>
                  <a:lnTo>
                    <a:pt x="1038" y="886"/>
                  </a:lnTo>
                  <a:lnTo>
                    <a:pt x="1040" y="882"/>
                  </a:lnTo>
                  <a:lnTo>
                    <a:pt x="1042" y="882"/>
                  </a:lnTo>
                  <a:lnTo>
                    <a:pt x="1042" y="888"/>
                  </a:lnTo>
                  <a:close/>
                  <a:moveTo>
                    <a:pt x="1048" y="928"/>
                  </a:moveTo>
                  <a:lnTo>
                    <a:pt x="1048" y="928"/>
                  </a:lnTo>
                  <a:lnTo>
                    <a:pt x="1044" y="922"/>
                  </a:lnTo>
                  <a:lnTo>
                    <a:pt x="1052" y="924"/>
                  </a:lnTo>
                  <a:lnTo>
                    <a:pt x="1048" y="928"/>
                  </a:lnTo>
                  <a:close/>
                  <a:moveTo>
                    <a:pt x="1066" y="1380"/>
                  </a:moveTo>
                  <a:lnTo>
                    <a:pt x="1066" y="1380"/>
                  </a:lnTo>
                  <a:lnTo>
                    <a:pt x="1064" y="1376"/>
                  </a:lnTo>
                  <a:lnTo>
                    <a:pt x="1066" y="1378"/>
                  </a:lnTo>
                  <a:lnTo>
                    <a:pt x="1066" y="1380"/>
                  </a:lnTo>
                  <a:close/>
                  <a:moveTo>
                    <a:pt x="178" y="1372"/>
                  </a:moveTo>
                  <a:lnTo>
                    <a:pt x="178" y="1372"/>
                  </a:lnTo>
                  <a:lnTo>
                    <a:pt x="178" y="1364"/>
                  </a:lnTo>
                  <a:lnTo>
                    <a:pt x="182" y="1364"/>
                  </a:lnTo>
                  <a:lnTo>
                    <a:pt x="178" y="1372"/>
                  </a:lnTo>
                  <a:close/>
                  <a:moveTo>
                    <a:pt x="216" y="1232"/>
                  </a:moveTo>
                  <a:lnTo>
                    <a:pt x="216" y="1232"/>
                  </a:lnTo>
                  <a:lnTo>
                    <a:pt x="214" y="1232"/>
                  </a:lnTo>
                  <a:lnTo>
                    <a:pt x="216" y="1224"/>
                  </a:lnTo>
                  <a:lnTo>
                    <a:pt x="220" y="1226"/>
                  </a:lnTo>
                  <a:lnTo>
                    <a:pt x="216" y="1232"/>
                  </a:lnTo>
                  <a:close/>
                  <a:moveTo>
                    <a:pt x="270" y="1406"/>
                  </a:moveTo>
                  <a:lnTo>
                    <a:pt x="270" y="1406"/>
                  </a:lnTo>
                  <a:lnTo>
                    <a:pt x="268" y="1402"/>
                  </a:lnTo>
                  <a:lnTo>
                    <a:pt x="270" y="1404"/>
                  </a:lnTo>
                  <a:lnTo>
                    <a:pt x="270" y="1406"/>
                  </a:lnTo>
                  <a:close/>
                  <a:moveTo>
                    <a:pt x="524" y="1398"/>
                  </a:moveTo>
                  <a:lnTo>
                    <a:pt x="524" y="1398"/>
                  </a:lnTo>
                  <a:lnTo>
                    <a:pt x="520" y="1396"/>
                  </a:lnTo>
                  <a:lnTo>
                    <a:pt x="522" y="1390"/>
                  </a:lnTo>
                  <a:lnTo>
                    <a:pt x="526" y="1392"/>
                  </a:lnTo>
                  <a:lnTo>
                    <a:pt x="526" y="1398"/>
                  </a:lnTo>
                  <a:lnTo>
                    <a:pt x="524" y="1398"/>
                  </a:lnTo>
                  <a:close/>
                  <a:moveTo>
                    <a:pt x="536" y="1314"/>
                  </a:moveTo>
                  <a:lnTo>
                    <a:pt x="536" y="1314"/>
                  </a:lnTo>
                  <a:lnTo>
                    <a:pt x="532" y="1314"/>
                  </a:lnTo>
                  <a:lnTo>
                    <a:pt x="530" y="1308"/>
                  </a:lnTo>
                  <a:lnTo>
                    <a:pt x="536" y="1302"/>
                  </a:lnTo>
                  <a:lnTo>
                    <a:pt x="536" y="1314"/>
                  </a:lnTo>
                  <a:close/>
                  <a:moveTo>
                    <a:pt x="550" y="1438"/>
                  </a:moveTo>
                  <a:lnTo>
                    <a:pt x="550" y="1438"/>
                  </a:lnTo>
                  <a:lnTo>
                    <a:pt x="552" y="1434"/>
                  </a:lnTo>
                  <a:lnTo>
                    <a:pt x="558" y="1440"/>
                  </a:lnTo>
                  <a:lnTo>
                    <a:pt x="550" y="1438"/>
                  </a:lnTo>
                  <a:close/>
                  <a:moveTo>
                    <a:pt x="654" y="1714"/>
                  </a:moveTo>
                  <a:lnTo>
                    <a:pt x="654" y="1714"/>
                  </a:lnTo>
                  <a:lnTo>
                    <a:pt x="650" y="1706"/>
                  </a:lnTo>
                  <a:lnTo>
                    <a:pt x="656" y="1706"/>
                  </a:lnTo>
                  <a:lnTo>
                    <a:pt x="654" y="1714"/>
                  </a:lnTo>
                  <a:close/>
                  <a:moveTo>
                    <a:pt x="42" y="2086"/>
                  </a:moveTo>
                  <a:lnTo>
                    <a:pt x="42" y="2086"/>
                  </a:lnTo>
                  <a:lnTo>
                    <a:pt x="40" y="2082"/>
                  </a:lnTo>
                  <a:lnTo>
                    <a:pt x="42" y="2084"/>
                  </a:lnTo>
                  <a:lnTo>
                    <a:pt x="42" y="2086"/>
                  </a:lnTo>
                  <a:close/>
                  <a:moveTo>
                    <a:pt x="100" y="2040"/>
                  </a:moveTo>
                  <a:lnTo>
                    <a:pt x="100" y="2040"/>
                  </a:lnTo>
                  <a:lnTo>
                    <a:pt x="100" y="2034"/>
                  </a:lnTo>
                  <a:lnTo>
                    <a:pt x="104" y="2036"/>
                  </a:lnTo>
                  <a:lnTo>
                    <a:pt x="100" y="2040"/>
                  </a:lnTo>
                  <a:close/>
                  <a:moveTo>
                    <a:pt x="118" y="2152"/>
                  </a:moveTo>
                  <a:lnTo>
                    <a:pt x="118" y="2152"/>
                  </a:lnTo>
                  <a:lnTo>
                    <a:pt x="122" y="2156"/>
                  </a:lnTo>
                  <a:lnTo>
                    <a:pt x="118" y="2152"/>
                  </a:lnTo>
                  <a:close/>
                  <a:moveTo>
                    <a:pt x="122" y="2144"/>
                  </a:moveTo>
                  <a:lnTo>
                    <a:pt x="122" y="2144"/>
                  </a:lnTo>
                  <a:lnTo>
                    <a:pt x="114" y="2144"/>
                  </a:lnTo>
                  <a:lnTo>
                    <a:pt x="118" y="2132"/>
                  </a:lnTo>
                  <a:lnTo>
                    <a:pt x="122" y="2136"/>
                  </a:lnTo>
                  <a:lnTo>
                    <a:pt x="122" y="2144"/>
                  </a:lnTo>
                  <a:close/>
                  <a:moveTo>
                    <a:pt x="218" y="2314"/>
                  </a:moveTo>
                  <a:lnTo>
                    <a:pt x="218" y="2314"/>
                  </a:lnTo>
                  <a:lnTo>
                    <a:pt x="220" y="2310"/>
                  </a:lnTo>
                  <a:lnTo>
                    <a:pt x="224" y="2314"/>
                  </a:lnTo>
                  <a:lnTo>
                    <a:pt x="218" y="2314"/>
                  </a:lnTo>
                  <a:close/>
                  <a:moveTo>
                    <a:pt x="320" y="2408"/>
                  </a:moveTo>
                  <a:lnTo>
                    <a:pt x="320" y="2408"/>
                  </a:lnTo>
                  <a:lnTo>
                    <a:pt x="314" y="2400"/>
                  </a:lnTo>
                  <a:lnTo>
                    <a:pt x="322" y="2406"/>
                  </a:lnTo>
                  <a:lnTo>
                    <a:pt x="320" y="2408"/>
                  </a:lnTo>
                  <a:close/>
                  <a:moveTo>
                    <a:pt x="348" y="2140"/>
                  </a:moveTo>
                  <a:lnTo>
                    <a:pt x="348" y="2140"/>
                  </a:lnTo>
                  <a:lnTo>
                    <a:pt x="348" y="2144"/>
                  </a:lnTo>
                  <a:lnTo>
                    <a:pt x="344" y="2146"/>
                  </a:lnTo>
                  <a:lnTo>
                    <a:pt x="348" y="2140"/>
                  </a:lnTo>
                  <a:close/>
                  <a:moveTo>
                    <a:pt x="350" y="2412"/>
                  </a:moveTo>
                  <a:lnTo>
                    <a:pt x="350" y="2412"/>
                  </a:lnTo>
                  <a:lnTo>
                    <a:pt x="346" y="2410"/>
                  </a:lnTo>
                  <a:lnTo>
                    <a:pt x="346" y="2400"/>
                  </a:lnTo>
                  <a:lnTo>
                    <a:pt x="352" y="2400"/>
                  </a:lnTo>
                  <a:lnTo>
                    <a:pt x="356" y="2406"/>
                  </a:lnTo>
                  <a:lnTo>
                    <a:pt x="350" y="2412"/>
                  </a:lnTo>
                  <a:close/>
                  <a:moveTo>
                    <a:pt x="416" y="2226"/>
                  </a:moveTo>
                  <a:lnTo>
                    <a:pt x="416" y="2226"/>
                  </a:lnTo>
                  <a:lnTo>
                    <a:pt x="420" y="2228"/>
                  </a:lnTo>
                  <a:lnTo>
                    <a:pt x="422" y="2230"/>
                  </a:lnTo>
                  <a:lnTo>
                    <a:pt x="418" y="2228"/>
                  </a:lnTo>
                  <a:lnTo>
                    <a:pt x="416" y="2226"/>
                  </a:lnTo>
                  <a:close/>
                  <a:moveTo>
                    <a:pt x="452" y="2104"/>
                  </a:moveTo>
                  <a:lnTo>
                    <a:pt x="452" y="2104"/>
                  </a:lnTo>
                  <a:lnTo>
                    <a:pt x="450" y="2100"/>
                  </a:lnTo>
                  <a:lnTo>
                    <a:pt x="452" y="2102"/>
                  </a:lnTo>
                  <a:lnTo>
                    <a:pt x="452" y="2104"/>
                  </a:lnTo>
                  <a:close/>
                  <a:moveTo>
                    <a:pt x="478" y="2316"/>
                  </a:moveTo>
                  <a:lnTo>
                    <a:pt x="478" y="2316"/>
                  </a:lnTo>
                  <a:lnTo>
                    <a:pt x="476" y="2312"/>
                  </a:lnTo>
                  <a:lnTo>
                    <a:pt x="478" y="2314"/>
                  </a:lnTo>
                  <a:lnTo>
                    <a:pt x="478" y="2316"/>
                  </a:lnTo>
                  <a:close/>
                  <a:moveTo>
                    <a:pt x="484" y="2128"/>
                  </a:moveTo>
                  <a:lnTo>
                    <a:pt x="484" y="2128"/>
                  </a:lnTo>
                  <a:lnTo>
                    <a:pt x="488" y="2126"/>
                  </a:lnTo>
                  <a:lnTo>
                    <a:pt x="490" y="2128"/>
                  </a:lnTo>
                  <a:lnTo>
                    <a:pt x="488" y="2128"/>
                  </a:lnTo>
                  <a:lnTo>
                    <a:pt x="484" y="2128"/>
                  </a:lnTo>
                  <a:close/>
                  <a:moveTo>
                    <a:pt x="492" y="1928"/>
                  </a:moveTo>
                  <a:lnTo>
                    <a:pt x="492" y="1928"/>
                  </a:lnTo>
                  <a:lnTo>
                    <a:pt x="492" y="1922"/>
                  </a:lnTo>
                  <a:lnTo>
                    <a:pt x="494" y="1924"/>
                  </a:lnTo>
                  <a:lnTo>
                    <a:pt x="496" y="1928"/>
                  </a:lnTo>
                  <a:lnTo>
                    <a:pt x="492" y="1928"/>
                  </a:lnTo>
                  <a:close/>
                  <a:moveTo>
                    <a:pt x="510" y="1904"/>
                  </a:moveTo>
                  <a:lnTo>
                    <a:pt x="510" y="1904"/>
                  </a:lnTo>
                  <a:lnTo>
                    <a:pt x="508" y="1900"/>
                  </a:lnTo>
                  <a:lnTo>
                    <a:pt x="510" y="1902"/>
                  </a:lnTo>
                  <a:lnTo>
                    <a:pt x="510" y="1904"/>
                  </a:lnTo>
                  <a:close/>
                  <a:moveTo>
                    <a:pt x="512" y="2066"/>
                  </a:moveTo>
                  <a:lnTo>
                    <a:pt x="512" y="2066"/>
                  </a:lnTo>
                  <a:lnTo>
                    <a:pt x="512" y="2064"/>
                  </a:lnTo>
                  <a:lnTo>
                    <a:pt x="512" y="2066"/>
                  </a:lnTo>
                  <a:close/>
                  <a:moveTo>
                    <a:pt x="540" y="2224"/>
                  </a:moveTo>
                  <a:lnTo>
                    <a:pt x="540" y="2224"/>
                  </a:lnTo>
                  <a:lnTo>
                    <a:pt x="532" y="2226"/>
                  </a:lnTo>
                  <a:lnTo>
                    <a:pt x="534" y="2216"/>
                  </a:lnTo>
                  <a:lnTo>
                    <a:pt x="540" y="2222"/>
                  </a:lnTo>
                  <a:lnTo>
                    <a:pt x="540" y="2224"/>
                  </a:lnTo>
                  <a:close/>
                  <a:moveTo>
                    <a:pt x="542" y="2408"/>
                  </a:moveTo>
                  <a:lnTo>
                    <a:pt x="542" y="2408"/>
                  </a:lnTo>
                  <a:lnTo>
                    <a:pt x="546" y="2412"/>
                  </a:lnTo>
                  <a:lnTo>
                    <a:pt x="542" y="2408"/>
                  </a:lnTo>
                  <a:close/>
                  <a:moveTo>
                    <a:pt x="562" y="1918"/>
                  </a:moveTo>
                  <a:lnTo>
                    <a:pt x="562" y="1918"/>
                  </a:lnTo>
                  <a:lnTo>
                    <a:pt x="560" y="1914"/>
                  </a:lnTo>
                  <a:lnTo>
                    <a:pt x="562" y="1916"/>
                  </a:lnTo>
                  <a:lnTo>
                    <a:pt x="562" y="1918"/>
                  </a:lnTo>
                  <a:close/>
                  <a:moveTo>
                    <a:pt x="248" y="2674"/>
                  </a:moveTo>
                  <a:lnTo>
                    <a:pt x="248" y="2674"/>
                  </a:lnTo>
                  <a:lnTo>
                    <a:pt x="254" y="2674"/>
                  </a:lnTo>
                  <a:lnTo>
                    <a:pt x="256" y="2682"/>
                  </a:lnTo>
                  <a:lnTo>
                    <a:pt x="250" y="2678"/>
                  </a:lnTo>
                  <a:lnTo>
                    <a:pt x="248" y="2674"/>
                  </a:lnTo>
                  <a:close/>
                  <a:moveTo>
                    <a:pt x="508" y="2500"/>
                  </a:moveTo>
                  <a:lnTo>
                    <a:pt x="508" y="2500"/>
                  </a:lnTo>
                  <a:lnTo>
                    <a:pt x="506" y="2506"/>
                  </a:lnTo>
                  <a:lnTo>
                    <a:pt x="500" y="2502"/>
                  </a:lnTo>
                  <a:lnTo>
                    <a:pt x="498" y="2496"/>
                  </a:lnTo>
                  <a:lnTo>
                    <a:pt x="508" y="2498"/>
                  </a:lnTo>
                  <a:lnTo>
                    <a:pt x="508" y="2500"/>
                  </a:lnTo>
                  <a:close/>
                  <a:moveTo>
                    <a:pt x="692" y="2406"/>
                  </a:moveTo>
                  <a:lnTo>
                    <a:pt x="692" y="2406"/>
                  </a:lnTo>
                  <a:lnTo>
                    <a:pt x="694" y="2410"/>
                  </a:lnTo>
                  <a:lnTo>
                    <a:pt x="686" y="2410"/>
                  </a:lnTo>
                  <a:lnTo>
                    <a:pt x="684" y="2404"/>
                  </a:lnTo>
                  <a:lnTo>
                    <a:pt x="692" y="2406"/>
                  </a:lnTo>
                  <a:close/>
                  <a:moveTo>
                    <a:pt x="690" y="2436"/>
                  </a:moveTo>
                  <a:lnTo>
                    <a:pt x="690" y="2436"/>
                  </a:lnTo>
                  <a:lnTo>
                    <a:pt x="694" y="2440"/>
                  </a:lnTo>
                  <a:lnTo>
                    <a:pt x="680" y="2448"/>
                  </a:lnTo>
                  <a:lnTo>
                    <a:pt x="690" y="2436"/>
                  </a:lnTo>
                  <a:close/>
                  <a:moveTo>
                    <a:pt x="650" y="2172"/>
                  </a:moveTo>
                  <a:lnTo>
                    <a:pt x="650" y="2172"/>
                  </a:lnTo>
                  <a:lnTo>
                    <a:pt x="654" y="2174"/>
                  </a:lnTo>
                  <a:lnTo>
                    <a:pt x="656" y="2180"/>
                  </a:lnTo>
                  <a:lnTo>
                    <a:pt x="650" y="2178"/>
                  </a:lnTo>
                  <a:lnTo>
                    <a:pt x="650" y="2172"/>
                  </a:lnTo>
                  <a:close/>
                  <a:moveTo>
                    <a:pt x="620" y="2302"/>
                  </a:moveTo>
                  <a:lnTo>
                    <a:pt x="620" y="2302"/>
                  </a:lnTo>
                  <a:lnTo>
                    <a:pt x="616" y="2302"/>
                  </a:lnTo>
                  <a:lnTo>
                    <a:pt x="612" y="2300"/>
                  </a:lnTo>
                  <a:lnTo>
                    <a:pt x="620" y="2302"/>
                  </a:lnTo>
                  <a:close/>
                  <a:moveTo>
                    <a:pt x="568" y="2166"/>
                  </a:moveTo>
                  <a:lnTo>
                    <a:pt x="568" y="2166"/>
                  </a:lnTo>
                  <a:lnTo>
                    <a:pt x="574" y="2170"/>
                  </a:lnTo>
                  <a:lnTo>
                    <a:pt x="570" y="2170"/>
                  </a:lnTo>
                  <a:lnTo>
                    <a:pt x="568" y="2166"/>
                  </a:lnTo>
                  <a:close/>
                  <a:moveTo>
                    <a:pt x="584" y="2448"/>
                  </a:moveTo>
                  <a:lnTo>
                    <a:pt x="584" y="2448"/>
                  </a:lnTo>
                  <a:lnTo>
                    <a:pt x="578" y="2448"/>
                  </a:lnTo>
                  <a:lnTo>
                    <a:pt x="576" y="2438"/>
                  </a:lnTo>
                  <a:lnTo>
                    <a:pt x="580" y="2436"/>
                  </a:lnTo>
                  <a:lnTo>
                    <a:pt x="584" y="2442"/>
                  </a:lnTo>
                  <a:lnTo>
                    <a:pt x="584" y="2448"/>
                  </a:lnTo>
                  <a:close/>
                  <a:moveTo>
                    <a:pt x="610" y="2366"/>
                  </a:moveTo>
                  <a:lnTo>
                    <a:pt x="610" y="2366"/>
                  </a:lnTo>
                  <a:lnTo>
                    <a:pt x="616" y="2370"/>
                  </a:lnTo>
                  <a:lnTo>
                    <a:pt x="608" y="2374"/>
                  </a:lnTo>
                  <a:lnTo>
                    <a:pt x="610" y="2366"/>
                  </a:lnTo>
                  <a:close/>
                  <a:moveTo>
                    <a:pt x="610" y="2402"/>
                  </a:moveTo>
                  <a:lnTo>
                    <a:pt x="610" y="2402"/>
                  </a:lnTo>
                  <a:lnTo>
                    <a:pt x="612" y="2400"/>
                  </a:lnTo>
                  <a:lnTo>
                    <a:pt x="616" y="2404"/>
                  </a:lnTo>
                  <a:lnTo>
                    <a:pt x="610" y="2404"/>
                  </a:lnTo>
                  <a:lnTo>
                    <a:pt x="610" y="2402"/>
                  </a:lnTo>
                  <a:close/>
                  <a:moveTo>
                    <a:pt x="612" y="2494"/>
                  </a:moveTo>
                  <a:lnTo>
                    <a:pt x="612" y="2494"/>
                  </a:lnTo>
                  <a:lnTo>
                    <a:pt x="620" y="2496"/>
                  </a:lnTo>
                  <a:lnTo>
                    <a:pt x="616" y="2496"/>
                  </a:lnTo>
                  <a:lnTo>
                    <a:pt x="612" y="2494"/>
                  </a:lnTo>
                  <a:close/>
                  <a:moveTo>
                    <a:pt x="620" y="2318"/>
                  </a:moveTo>
                  <a:lnTo>
                    <a:pt x="620" y="2318"/>
                  </a:lnTo>
                  <a:lnTo>
                    <a:pt x="618" y="2316"/>
                  </a:lnTo>
                  <a:lnTo>
                    <a:pt x="620" y="2312"/>
                  </a:lnTo>
                  <a:lnTo>
                    <a:pt x="624" y="2316"/>
                  </a:lnTo>
                  <a:lnTo>
                    <a:pt x="620" y="2318"/>
                  </a:lnTo>
                  <a:close/>
                  <a:moveTo>
                    <a:pt x="636" y="2048"/>
                  </a:moveTo>
                  <a:lnTo>
                    <a:pt x="636" y="2048"/>
                  </a:lnTo>
                  <a:lnTo>
                    <a:pt x="638" y="2044"/>
                  </a:lnTo>
                  <a:lnTo>
                    <a:pt x="642" y="2048"/>
                  </a:lnTo>
                  <a:lnTo>
                    <a:pt x="638" y="2050"/>
                  </a:lnTo>
                  <a:lnTo>
                    <a:pt x="636" y="2048"/>
                  </a:lnTo>
                  <a:close/>
                  <a:moveTo>
                    <a:pt x="644" y="2810"/>
                  </a:moveTo>
                  <a:lnTo>
                    <a:pt x="644" y="2810"/>
                  </a:lnTo>
                  <a:lnTo>
                    <a:pt x="644" y="2804"/>
                  </a:lnTo>
                  <a:lnTo>
                    <a:pt x="648" y="2806"/>
                  </a:lnTo>
                  <a:lnTo>
                    <a:pt x="644" y="2810"/>
                  </a:lnTo>
                  <a:close/>
                  <a:moveTo>
                    <a:pt x="646" y="2672"/>
                  </a:moveTo>
                  <a:lnTo>
                    <a:pt x="646" y="2672"/>
                  </a:lnTo>
                  <a:lnTo>
                    <a:pt x="644" y="2668"/>
                  </a:lnTo>
                  <a:lnTo>
                    <a:pt x="646" y="2670"/>
                  </a:lnTo>
                  <a:lnTo>
                    <a:pt x="646" y="2672"/>
                  </a:lnTo>
                  <a:close/>
                  <a:moveTo>
                    <a:pt x="644" y="2552"/>
                  </a:moveTo>
                  <a:lnTo>
                    <a:pt x="644" y="2552"/>
                  </a:lnTo>
                  <a:lnTo>
                    <a:pt x="642" y="2544"/>
                  </a:lnTo>
                  <a:lnTo>
                    <a:pt x="644" y="2546"/>
                  </a:lnTo>
                  <a:lnTo>
                    <a:pt x="648" y="2548"/>
                  </a:lnTo>
                  <a:lnTo>
                    <a:pt x="644" y="2552"/>
                  </a:lnTo>
                  <a:close/>
                  <a:moveTo>
                    <a:pt x="640" y="2494"/>
                  </a:moveTo>
                  <a:lnTo>
                    <a:pt x="640" y="2494"/>
                  </a:lnTo>
                  <a:lnTo>
                    <a:pt x="642" y="2492"/>
                  </a:lnTo>
                  <a:lnTo>
                    <a:pt x="648" y="2494"/>
                  </a:lnTo>
                  <a:lnTo>
                    <a:pt x="650" y="2500"/>
                  </a:lnTo>
                  <a:lnTo>
                    <a:pt x="640" y="2494"/>
                  </a:lnTo>
                  <a:close/>
                  <a:moveTo>
                    <a:pt x="648" y="2470"/>
                  </a:moveTo>
                  <a:lnTo>
                    <a:pt x="648" y="2470"/>
                  </a:lnTo>
                  <a:lnTo>
                    <a:pt x="646" y="2464"/>
                  </a:lnTo>
                  <a:lnTo>
                    <a:pt x="652" y="2460"/>
                  </a:lnTo>
                  <a:lnTo>
                    <a:pt x="656" y="2460"/>
                  </a:lnTo>
                  <a:lnTo>
                    <a:pt x="658" y="2464"/>
                  </a:lnTo>
                  <a:lnTo>
                    <a:pt x="650" y="2470"/>
                  </a:lnTo>
                  <a:lnTo>
                    <a:pt x="648" y="2470"/>
                  </a:lnTo>
                  <a:close/>
                  <a:moveTo>
                    <a:pt x="672" y="2686"/>
                  </a:moveTo>
                  <a:lnTo>
                    <a:pt x="672" y="2686"/>
                  </a:lnTo>
                  <a:lnTo>
                    <a:pt x="670" y="2682"/>
                  </a:lnTo>
                  <a:lnTo>
                    <a:pt x="672" y="2684"/>
                  </a:lnTo>
                  <a:lnTo>
                    <a:pt x="672" y="2686"/>
                  </a:lnTo>
                  <a:close/>
                  <a:moveTo>
                    <a:pt x="680" y="2518"/>
                  </a:moveTo>
                  <a:lnTo>
                    <a:pt x="680" y="2518"/>
                  </a:lnTo>
                  <a:lnTo>
                    <a:pt x="658" y="2522"/>
                  </a:lnTo>
                  <a:lnTo>
                    <a:pt x="656" y="2516"/>
                  </a:lnTo>
                  <a:lnTo>
                    <a:pt x="674" y="2510"/>
                  </a:lnTo>
                  <a:lnTo>
                    <a:pt x="680" y="2516"/>
                  </a:lnTo>
                  <a:lnTo>
                    <a:pt x="680" y="2518"/>
                  </a:lnTo>
                  <a:close/>
                  <a:moveTo>
                    <a:pt x="678" y="2496"/>
                  </a:moveTo>
                  <a:lnTo>
                    <a:pt x="678" y="2496"/>
                  </a:lnTo>
                  <a:lnTo>
                    <a:pt x="672" y="2496"/>
                  </a:lnTo>
                  <a:lnTo>
                    <a:pt x="670" y="2486"/>
                  </a:lnTo>
                  <a:lnTo>
                    <a:pt x="678" y="2486"/>
                  </a:lnTo>
                  <a:lnTo>
                    <a:pt x="682" y="2490"/>
                  </a:lnTo>
                  <a:lnTo>
                    <a:pt x="678" y="2496"/>
                  </a:lnTo>
                  <a:close/>
                  <a:moveTo>
                    <a:pt x="700" y="2502"/>
                  </a:moveTo>
                  <a:lnTo>
                    <a:pt x="700" y="2502"/>
                  </a:lnTo>
                  <a:lnTo>
                    <a:pt x="698" y="2496"/>
                  </a:lnTo>
                  <a:lnTo>
                    <a:pt x="692" y="2496"/>
                  </a:lnTo>
                  <a:lnTo>
                    <a:pt x="690" y="2488"/>
                  </a:lnTo>
                  <a:lnTo>
                    <a:pt x="690" y="2482"/>
                  </a:lnTo>
                  <a:lnTo>
                    <a:pt x="700" y="2488"/>
                  </a:lnTo>
                  <a:lnTo>
                    <a:pt x="706" y="2496"/>
                  </a:lnTo>
                  <a:lnTo>
                    <a:pt x="704" y="2502"/>
                  </a:lnTo>
                  <a:lnTo>
                    <a:pt x="700" y="2502"/>
                  </a:lnTo>
                  <a:close/>
                  <a:moveTo>
                    <a:pt x="698" y="2412"/>
                  </a:moveTo>
                  <a:lnTo>
                    <a:pt x="698" y="2412"/>
                  </a:lnTo>
                  <a:lnTo>
                    <a:pt x="704" y="2404"/>
                  </a:lnTo>
                  <a:lnTo>
                    <a:pt x="706" y="2404"/>
                  </a:lnTo>
                  <a:lnTo>
                    <a:pt x="704" y="2410"/>
                  </a:lnTo>
                  <a:lnTo>
                    <a:pt x="698" y="2412"/>
                  </a:lnTo>
                  <a:close/>
                  <a:moveTo>
                    <a:pt x="736" y="2606"/>
                  </a:moveTo>
                  <a:lnTo>
                    <a:pt x="736" y="2606"/>
                  </a:lnTo>
                  <a:lnTo>
                    <a:pt x="734" y="2606"/>
                  </a:lnTo>
                  <a:lnTo>
                    <a:pt x="730" y="2602"/>
                  </a:lnTo>
                  <a:lnTo>
                    <a:pt x="736" y="2594"/>
                  </a:lnTo>
                  <a:lnTo>
                    <a:pt x="738" y="2596"/>
                  </a:lnTo>
                  <a:lnTo>
                    <a:pt x="740" y="2600"/>
                  </a:lnTo>
                  <a:lnTo>
                    <a:pt x="738" y="2602"/>
                  </a:lnTo>
                  <a:lnTo>
                    <a:pt x="736" y="2606"/>
                  </a:lnTo>
                  <a:close/>
                  <a:moveTo>
                    <a:pt x="736" y="2544"/>
                  </a:moveTo>
                  <a:lnTo>
                    <a:pt x="736" y="2544"/>
                  </a:lnTo>
                  <a:lnTo>
                    <a:pt x="736" y="2536"/>
                  </a:lnTo>
                  <a:lnTo>
                    <a:pt x="740" y="2540"/>
                  </a:lnTo>
                  <a:lnTo>
                    <a:pt x="736" y="2544"/>
                  </a:lnTo>
                  <a:close/>
                  <a:moveTo>
                    <a:pt x="730" y="2506"/>
                  </a:moveTo>
                  <a:lnTo>
                    <a:pt x="730" y="2506"/>
                  </a:lnTo>
                  <a:lnTo>
                    <a:pt x="728" y="2506"/>
                  </a:lnTo>
                  <a:lnTo>
                    <a:pt x="730" y="2498"/>
                  </a:lnTo>
                  <a:lnTo>
                    <a:pt x="736" y="2498"/>
                  </a:lnTo>
                  <a:lnTo>
                    <a:pt x="740" y="2504"/>
                  </a:lnTo>
                  <a:lnTo>
                    <a:pt x="730" y="2506"/>
                  </a:lnTo>
                  <a:close/>
                  <a:moveTo>
                    <a:pt x="728" y="2416"/>
                  </a:moveTo>
                  <a:lnTo>
                    <a:pt x="728" y="2416"/>
                  </a:lnTo>
                  <a:lnTo>
                    <a:pt x="728" y="2406"/>
                  </a:lnTo>
                  <a:lnTo>
                    <a:pt x="732" y="2404"/>
                  </a:lnTo>
                  <a:lnTo>
                    <a:pt x="744" y="2410"/>
                  </a:lnTo>
                  <a:lnTo>
                    <a:pt x="744" y="2412"/>
                  </a:lnTo>
                  <a:lnTo>
                    <a:pt x="740" y="2414"/>
                  </a:lnTo>
                  <a:lnTo>
                    <a:pt x="728" y="2416"/>
                  </a:lnTo>
                  <a:close/>
                  <a:moveTo>
                    <a:pt x="742" y="2450"/>
                  </a:moveTo>
                  <a:lnTo>
                    <a:pt x="742" y="2450"/>
                  </a:lnTo>
                  <a:lnTo>
                    <a:pt x="744" y="2444"/>
                  </a:lnTo>
                  <a:lnTo>
                    <a:pt x="748" y="2444"/>
                  </a:lnTo>
                  <a:lnTo>
                    <a:pt x="746" y="2448"/>
                  </a:lnTo>
                  <a:lnTo>
                    <a:pt x="742" y="2450"/>
                  </a:lnTo>
                  <a:close/>
                  <a:moveTo>
                    <a:pt x="774" y="2892"/>
                  </a:moveTo>
                  <a:lnTo>
                    <a:pt x="774" y="2892"/>
                  </a:lnTo>
                  <a:lnTo>
                    <a:pt x="774" y="2884"/>
                  </a:lnTo>
                  <a:lnTo>
                    <a:pt x="778" y="2884"/>
                  </a:lnTo>
                  <a:lnTo>
                    <a:pt x="774" y="2892"/>
                  </a:lnTo>
                  <a:close/>
                  <a:moveTo>
                    <a:pt x="776" y="2354"/>
                  </a:moveTo>
                  <a:lnTo>
                    <a:pt x="776" y="2354"/>
                  </a:lnTo>
                  <a:lnTo>
                    <a:pt x="786" y="2356"/>
                  </a:lnTo>
                  <a:lnTo>
                    <a:pt x="780" y="2358"/>
                  </a:lnTo>
                  <a:lnTo>
                    <a:pt x="776" y="2354"/>
                  </a:lnTo>
                  <a:close/>
                  <a:moveTo>
                    <a:pt x="802" y="2400"/>
                  </a:moveTo>
                  <a:lnTo>
                    <a:pt x="802" y="2400"/>
                  </a:lnTo>
                  <a:lnTo>
                    <a:pt x="800" y="2398"/>
                  </a:lnTo>
                  <a:lnTo>
                    <a:pt x="804" y="2398"/>
                  </a:lnTo>
                  <a:lnTo>
                    <a:pt x="802" y="2400"/>
                  </a:lnTo>
                  <a:close/>
                  <a:moveTo>
                    <a:pt x="808" y="2360"/>
                  </a:moveTo>
                  <a:lnTo>
                    <a:pt x="808" y="2360"/>
                  </a:lnTo>
                  <a:lnTo>
                    <a:pt x="814" y="2364"/>
                  </a:lnTo>
                  <a:lnTo>
                    <a:pt x="810" y="2364"/>
                  </a:lnTo>
                  <a:lnTo>
                    <a:pt x="808" y="2360"/>
                  </a:lnTo>
                  <a:close/>
                  <a:moveTo>
                    <a:pt x="866" y="1954"/>
                  </a:moveTo>
                  <a:lnTo>
                    <a:pt x="866" y="1954"/>
                  </a:lnTo>
                  <a:lnTo>
                    <a:pt x="864" y="1948"/>
                  </a:lnTo>
                  <a:lnTo>
                    <a:pt x="870" y="1950"/>
                  </a:lnTo>
                  <a:lnTo>
                    <a:pt x="866" y="1954"/>
                  </a:lnTo>
                  <a:close/>
                  <a:moveTo>
                    <a:pt x="912" y="2430"/>
                  </a:moveTo>
                  <a:lnTo>
                    <a:pt x="912" y="2430"/>
                  </a:lnTo>
                  <a:lnTo>
                    <a:pt x="916" y="2428"/>
                  </a:lnTo>
                  <a:lnTo>
                    <a:pt x="920" y="2434"/>
                  </a:lnTo>
                  <a:lnTo>
                    <a:pt x="912" y="2430"/>
                  </a:lnTo>
                  <a:close/>
                  <a:moveTo>
                    <a:pt x="920" y="1744"/>
                  </a:moveTo>
                  <a:lnTo>
                    <a:pt x="920" y="1744"/>
                  </a:lnTo>
                  <a:lnTo>
                    <a:pt x="924" y="1748"/>
                  </a:lnTo>
                  <a:lnTo>
                    <a:pt x="920" y="1744"/>
                  </a:lnTo>
                  <a:close/>
                  <a:moveTo>
                    <a:pt x="1084" y="900"/>
                  </a:moveTo>
                  <a:lnTo>
                    <a:pt x="1084" y="900"/>
                  </a:lnTo>
                  <a:lnTo>
                    <a:pt x="1084" y="890"/>
                  </a:lnTo>
                  <a:lnTo>
                    <a:pt x="1090" y="890"/>
                  </a:lnTo>
                  <a:lnTo>
                    <a:pt x="1092" y="900"/>
                  </a:lnTo>
                  <a:lnTo>
                    <a:pt x="1084" y="900"/>
                  </a:lnTo>
                  <a:close/>
                  <a:moveTo>
                    <a:pt x="1058" y="1558"/>
                  </a:moveTo>
                  <a:lnTo>
                    <a:pt x="1058" y="1558"/>
                  </a:lnTo>
                  <a:lnTo>
                    <a:pt x="1060" y="1558"/>
                  </a:lnTo>
                  <a:lnTo>
                    <a:pt x="1056" y="1562"/>
                  </a:lnTo>
                  <a:lnTo>
                    <a:pt x="1058" y="1558"/>
                  </a:lnTo>
                  <a:close/>
                  <a:moveTo>
                    <a:pt x="988" y="2678"/>
                  </a:moveTo>
                  <a:lnTo>
                    <a:pt x="988" y="2678"/>
                  </a:lnTo>
                  <a:lnTo>
                    <a:pt x="990" y="2666"/>
                  </a:lnTo>
                  <a:lnTo>
                    <a:pt x="994" y="2670"/>
                  </a:lnTo>
                  <a:lnTo>
                    <a:pt x="994" y="2672"/>
                  </a:lnTo>
                  <a:lnTo>
                    <a:pt x="992" y="2674"/>
                  </a:lnTo>
                  <a:lnTo>
                    <a:pt x="988" y="2678"/>
                  </a:lnTo>
                  <a:close/>
                  <a:moveTo>
                    <a:pt x="1010" y="1552"/>
                  </a:moveTo>
                  <a:lnTo>
                    <a:pt x="1010" y="1552"/>
                  </a:lnTo>
                  <a:lnTo>
                    <a:pt x="1008" y="1548"/>
                  </a:lnTo>
                  <a:lnTo>
                    <a:pt x="1010" y="1550"/>
                  </a:lnTo>
                  <a:lnTo>
                    <a:pt x="1010" y="1552"/>
                  </a:lnTo>
                  <a:close/>
                  <a:moveTo>
                    <a:pt x="1018" y="2536"/>
                  </a:moveTo>
                  <a:lnTo>
                    <a:pt x="1018" y="2536"/>
                  </a:lnTo>
                  <a:lnTo>
                    <a:pt x="1026" y="2538"/>
                  </a:lnTo>
                  <a:lnTo>
                    <a:pt x="1022" y="2538"/>
                  </a:lnTo>
                  <a:lnTo>
                    <a:pt x="1018" y="2536"/>
                  </a:lnTo>
                  <a:close/>
                  <a:moveTo>
                    <a:pt x="1022" y="2682"/>
                  </a:moveTo>
                  <a:lnTo>
                    <a:pt x="1022" y="2682"/>
                  </a:lnTo>
                  <a:lnTo>
                    <a:pt x="1024" y="2670"/>
                  </a:lnTo>
                  <a:lnTo>
                    <a:pt x="1032" y="2676"/>
                  </a:lnTo>
                  <a:lnTo>
                    <a:pt x="1032" y="2682"/>
                  </a:lnTo>
                  <a:lnTo>
                    <a:pt x="1026" y="2686"/>
                  </a:lnTo>
                  <a:lnTo>
                    <a:pt x="1022" y="2682"/>
                  </a:lnTo>
                  <a:close/>
                  <a:moveTo>
                    <a:pt x="1028" y="2992"/>
                  </a:moveTo>
                  <a:lnTo>
                    <a:pt x="1028" y="2992"/>
                  </a:lnTo>
                  <a:lnTo>
                    <a:pt x="1036" y="2994"/>
                  </a:lnTo>
                  <a:lnTo>
                    <a:pt x="1038" y="2998"/>
                  </a:lnTo>
                  <a:lnTo>
                    <a:pt x="1030" y="2996"/>
                  </a:lnTo>
                  <a:lnTo>
                    <a:pt x="1028" y="2992"/>
                  </a:lnTo>
                  <a:close/>
                  <a:moveTo>
                    <a:pt x="1040" y="1560"/>
                  </a:moveTo>
                  <a:lnTo>
                    <a:pt x="1040" y="1560"/>
                  </a:lnTo>
                  <a:lnTo>
                    <a:pt x="1046" y="1562"/>
                  </a:lnTo>
                  <a:lnTo>
                    <a:pt x="1040" y="1566"/>
                  </a:lnTo>
                  <a:lnTo>
                    <a:pt x="1040" y="1560"/>
                  </a:lnTo>
                  <a:close/>
                  <a:moveTo>
                    <a:pt x="1046" y="1790"/>
                  </a:moveTo>
                  <a:lnTo>
                    <a:pt x="1046" y="1790"/>
                  </a:lnTo>
                  <a:lnTo>
                    <a:pt x="1042" y="1790"/>
                  </a:lnTo>
                  <a:lnTo>
                    <a:pt x="1044" y="1782"/>
                  </a:lnTo>
                  <a:lnTo>
                    <a:pt x="1058" y="1782"/>
                  </a:lnTo>
                  <a:lnTo>
                    <a:pt x="1062" y="1784"/>
                  </a:lnTo>
                  <a:lnTo>
                    <a:pt x="1062" y="1786"/>
                  </a:lnTo>
                  <a:lnTo>
                    <a:pt x="1058" y="1790"/>
                  </a:lnTo>
                  <a:lnTo>
                    <a:pt x="1056" y="1792"/>
                  </a:lnTo>
                  <a:lnTo>
                    <a:pt x="1052" y="1792"/>
                  </a:lnTo>
                  <a:lnTo>
                    <a:pt x="1046" y="1790"/>
                  </a:lnTo>
                  <a:close/>
                  <a:moveTo>
                    <a:pt x="1058" y="2498"/>
                  </a:moveTo>
                  <a:lnTo>
                    <a:pt x="1058" y="2498"/>
                  </a:lnTo>
                  <a:lnTo>
                    <a:pt x="1062" y="2502"/>
                  </a:lnTo>
                  <a:lnTo>
                    <a:pt x="1058" y="2498"/>
                  </a:lnTo>
                  <a:close/>
                  <a:moveTo>
                    <a:pt x="1058" y="2054"/>
                  </a:moveTo>
                  <a:lnTo>
                    <a:pt x="1058" y="2054"/>
                  </a:lnTo>
                  <a:lnTo>
                    <a:pt x="1056" y="2044"/>
                  </a:lnTo>
                  <a:lnTo>
                    <a:pt x="1062" y="2046"/>
                  </a:lnTo>
                  <a:lnTo>
                    <a:pt x="1064" y="2052"/>
                  </a:lnTo>
                  <a:lnTo>
                    <a:pt x="1058" y="2054"/>
                  </a:lnTo>
                  <a:close/>
                  <a:moveTo>
                    <a:pt x="1074" y="1844"/>
                  </a:moveTo>
                  <a:lnTo>
                    <a:pt x="1074" y="1844"/>
                  </a:lnTo>
                  <a:lnTo>
                    <a:pt x="1074" y="1850"/>
                  </a:lnTo>
                  <a:lnTo>
                    <a:pt x="1070" y="1848"/>
                  </a:lnTo>
                  <a:lnTo>
                    <a:pt x="1074" y="1838"/>
                  </a:lnTo>
                  <a:lnTo>
                    <a:pt x="1080" y="1842"/>
                  </a:lnTo>
                  <a:lnTo>
                    <a:pt x="1074" y="1844"/>
                  </a:lnTo>
                  <a:close/>
                  <a:moveTo>
                    <a:pt x="1076" y="1776"/>
                  </a:moveTo>
                  <a:lnTo>
                    <a:pt x="1076" y="1776"/>
                  </a:lnTo>
                  <a:lnTo>
                    <a:pt x="1078" y="1772"/>
                  </a:lnTo>
                  <a:lnTo>
                    <a:pt x="1078" y="1774"/>
                  </a:lnTo>
                  <a:lnTo>
                    <a:pt x="1076" y="1776"/>
                  </a:lnTo>
                  <a:close/>
                  <a:moveTo>
                    <a:pt x="1074" y="1760"/>
                  </a:moveTo>
                  <a:lnTo>
                    <a:pt x="1074" y="1760"/>
                  </a:lnTo>
                  <a:lnTo>
                    <a:pt x="1080" y="1760"/>
                  </a:lnTo>
                  <a:lnTo>
                    <a:pt x="1076" y="1762"/>
                  </a:lnTo>
                  <a:lnTo>
                    <a:pt x="1074" y="1760"/>
                  </a:lnTo>
                  <a:close/>
                  <a:moveTo>
                    <a:pt x="1094" y="1650"/>
                  </a:moveTo>
                  <a:lnTo>
                    <a:pt x="1094" y="1650"/>
                  </a:lnTo>
                  <a:lnTo>
                    <a:pt x="1090" y="1654"/>
                  </a:lnTo>
                  <a:lnTo>
                    <a:pt x="1088" y="1652"/>
                  </a:lnTo>
                  <a:lnTo>
                    <a:pt x="1090" y="1648"/>
                  </a:lnTo>
                  <a:lnTo>
                    <a:pt x="1094" y="1648"/>
                  </a:lnTo>
                  <a:lnTo>
                    <a:pt x="1094" y="1650"/>
                  </a:lnTo>
                  <a:close/>
                  <a:moveTo>
                    <a:pt x="1090" y="1562"/>
                  </a:moveTo>
                  <a:lnTo>
                    <a:pt x="1090" y="1562"/>
                  </a:lnTo>
                  <a:lnTo>
                    <a:pt x="1088" y="1558"/>
                  </a:lnTo>
                  <a:lnTo>
                    <a:pt x="1088" y="1556"/>
                  </a:lnTo>
                  <a:lnTo>
                    <a:pt x="1094" y="1560"/>
                  </a:lnTo>
                  <a:lnTo>
                    <a:pt x="1090" y="1562"/>
                  </a:lnTo>
                  <a:close/>
                  <a:moveTo>
                    <a:pt x="1100" y="1372"/>
                  </a:moveTo>
                  <a:lnTo>
                    <a:pt x="1100" y="1372"/>
                  </a:lnTo>
                  <a:lnTo>
                    <a:pt x="1106" y="1376"/>
                  </a:lnTo>
                  <a:lnTo>
                    <a:pt x="1102" y="1376"/>
                  </a:lnTo>
                  <a:lnTo>
                    <a:pt x="1100" y="1372"/>
                  </a:lnTo>
                  <a:close/>
                  <a:moveTo>
                    <a:pt x="1176" y="2874"/>
                  </a:moveTo>
                  <a:lnTo>
                    <a:pt x="1176" y="2874"/>
                  </a:lnTo>
                  <a:lnTo>
                    <a:pt x="1174" y="2870"/>
                  </a:lnTo>
                  <a:lnTo>
                    <a:pt x="1178" y="2870"/>
                  </a:lnTo>
                  <a:lnTo>
                    <a:pt x="1176" y="2874"/>
                  </a:lnTo>
                  <a:close/>
                  <a:moveTo>
                    <a:pt x="1190" y="912"/>
                  </a:moveTo>
                  <a:lnTo>
                    <a:pt x="1190" y="912"/>
                  </a:lnTo>
                  <a:lnTo>
                    <a:pt x="1192" y="914"/>
                  </a:lnTo>
                  <a:lnTo>
                    <a:pt x="1188" y="914"/>
                  </a:lnTo>
                  <a:lnTo>
                    <a:pt x="1190" y="912"/>
                  </a:lnTo>
                  <a:close/>
                  <a:moveTo>
                    <a:pt x="1192" y="2464"/>
                  </a:moveTo>
                  <a:lnTo>
                    <a:pt x="1192" y="2464"/>
                  </a:lnTo>
                  <a:lnTo>
                    <a:pt x="1194" y="2466"/>
                  </a:lnTo>
                  <a:lnTo>
                    <a:pt x="1190" y="2468"/>
                  </a:lnTo>
                  <a:lnTo>
                    <a:pt x="1192" y="2464"/>
                  </a:lnTo>
                  <a:close/>
                  <a:moveTo>
                    <a:pt x="1192" y="2776"/>
                  </a:moveTo>
                  <a:lnTo>
                    <a:pt x="1192" y="2776"/>
                  </a:lnTo>
                  <a:lnTo>
                    <a:pt x="1194" y="2770"/>
                  </a:lnTo>
                  <a:lnTo>
                    <a:pt x="1196" y="2772"/>
                  </a:lnTo>
                  <a:lnTo>
                    <a:pt x="1192" y="2776"/>
                  </a:lnTo>
                  <a:close/>
                  <a:moveTo>
                    <a:pt x="1210" y="3120"/>
                  </a:moveTo>
                  <a:lnTo>
                    <a:pt x="1210" y="3120"/>
                  </a:lnTo>
                  <a:lnTo>
                    <a:pt x="1202" y="3120"/>
                  </a:lnTo>
                  <a:lnTo>
                    <a:pt x="1202" y="3104"/>
                  </a:lnTo>
                  <a:lnTo>
                    <a:pt x="1208" y="3106"/>
                  </a:lnTo>
                  <a:lnTo>
                    <a:pt x="1212" y="3110"/>
                  </a:lnTo>
                  <a:lnTo>
                    <a:pt x="1214" y="3116"/>
                  </a:lnTo>
                  <a:lnTo>
                    <a:pt x="1210" y="3120"/>
                  </a:lnTo>
                  <a:close/>
                  <a:moveTo>
                    <a:pt x="1224" y="1036"/>
                  </a:moveTo>
                  <a:lnTo>
                    <a:pt x="1224" y="1036"/>
                  </a:lnTo>
                  <a:lnTo>
                    <a:pt x="1222" y="1034"/>
                  </a:lnTo>
                  <a:lnTo>
                    <a:pt x="1226" y="1026"/>
                  </a:lnTo>
                  <a:lnTo>
                    <a:pt x="1228" y="1034"/>
                  </a:lnTo>
                  <a:lnTo>
                    <a:pt x="1224" y="1036"/>
                  </a:lnTo>
                  <a:close/>
                  <a:moveTo>
                    <a:pt x="1232" y="2428"/>
                  </a:moveTo>
                  <a:lnTo>
                    <a:pt x="1232" y="2428"/>
                  </a:lnTo>
                  <a:lnTo>
                    <a:pt x="1234" y="2422"/>
                  </a:lnTo>
                  <a:lnTo>
                    <a:pt x="1236" y="2426"/>
                  </a:lnTo>
                  <a:lnTo>
                    <a:pt x="1232" y="2428"/>
                  </a:lnTo>
                  <a:close/>
                  <a:moveTo>
                    <a:pt x="1250" y="1778"/>
                  </a:moveTo>
                  <a:lnTo>
                    <a:pt x="1250" y="1778"/>
                  </a:lnTo>
                  <a:lnTo>
                    <a:pt x="1248" y="1774"/>
                  </a:lnTo>
                  <a:lnTo>
                    <a:pt x="1254" y="1776"/>
                  </a:lnTo>
                  <a:lnTo>
                    <a:pt x="1250" y="1778"/>
                  </a:lnTo>
                  <a:close/>
                  <a:moveTo>
                    <a:pt x="1266" y="2426"/>
                  </a:moveTo>
                  <a:lnTo>
                    <a:pt x="1266" y="2426"/>
                  </a:lnTo>
                  <a:lnTo>
                    <a:pt x="1270" y="2430"/>
                  </a:lnTo>
                  <a:lnTo>
                    <a:pt x="1266" y="2426"/>
                  </a:lnTo>
                  <a:close/>
                  <a:moveTo>
                    <a:pt x="1266" y="1678"/>
                  </a:moveTo>
                  <a:lnTo>
                    <a:pt x="1266" y="1678"/>
                  </a:lnTo>
                  <a:lnTo>
                    <a:pt x="1270" y="1680"/>
                  </a:lnTo>
                  <a:lnTo>
                    <a:pt x="1266" y="1678"/>
                  </a:lnTo>
                  <a:close/>
                  <a:moveTo>
                    <a:pt x="1352" y="484"/>
                  </a:moveTo>
                  <a:lnTo>
                    <a:pt x="1352" y="484"/>
                  </a:lnTo>
                  <a:lnTo>
                    <a:pt x="1350" y="480"/>
                  </a:lnTo>
                  <a:lnTo>
                    <a:pt x="1352" y="484"/>
                  </a:lnTo>
                  <a:close/>
                  <a:moveTo>
                    <a:pt x="1354" y="2078"/>
                  </a:moveTo>
                  <a:lnTo>
                    <a:pt x="1354" y="2078"/>
                  </a:lnTo>
                  <a:lnTo>
                    <a:pt x="1352" y="2082"/>
                  </a:lnTo>
                  <a:lnTo>
                    <a:pt x="1350" y="2078"/>
                  </a:lnTo>
                  <a:lnTo>
                    <a:pt x="1354" y="2078"/>
                  </a:lnTo>
                  <a:close/>
                  <a:moveTo>
                    <a:pt x="1318" y="2144"/>
                  </a:moveTo>
                  <a:lnTo>
                    <a:pt x="1318" y="2144"/>
                  </a:lnTo>
                  <a:lnTo>
                    <a:pt x="1314" y="2146"/>
                  </a:lnTo>
                  <a:lnTo>
                    <a:pt x="1312" y="2144"/>
                  </a:lnTo>
                  <a:lnTo>
                    <a:pt x="1318" y="2144"/>
                  </a:lnTo>
                  <a:close/>
                  <a:moveTo>
                    <a:pt x="1296" y="1832"/>
                  </a:moveTo>
                  <a:lnTo>
                    <a:pt x="1296" y="1832"/>
                  </a:lnTo>
                  <a:lnTo>
                    <a:pt x="1300" y="1836"/>
                  </a:lnTo>
                  <a:lnTo>
                    <a:pt x="1296" y="1832"/>
                  </a:lnTo>
                  <a:close/>
                  <a:moveTo>
                    <a:pt x="1308" y="1272"/>
                  </a:moveTo>
                  <a:lnTo>
                    <a:pt x="1308" y="1272"/>
                  </a:lnTo>
                  <a:lnTo>
                    <a:pt x="1302" y="1268"/>
                  </a:lnTo>
                  <a:lnTo>
                    <a:pt x="1306" y="1270"/>
                  </a:lnTo>
                  <a:lnTo>
                    <a:pt x="1308" y="1272"/>
                  </a:lnTo>
                  <a:close/>
                  <a:moveTo>
                    <a:pt x="1316" y="2494"/>
                  </a:moveTo>
                  <a:lnTo>
                    <a:pt x="1316" y="2494"/>
                  </a:lnTo>
                  <a:lnTo>
                    <a:pt x="1318" y="2496"/>
                  </a:lnTo>
                  <a:lnTo>
                    <a:pt x="1320" y="2498"/>
                  </a:lnTo>
                  <a:lnTo>
                    <a:pt x="1316" y="2494"/>
                  </a:lnTo>
                  <a:close/>
                  <a:moveTo>
                    <a:pt x="1316" y="2304"/>
                  </a:moveTo>
                  <a:lnTo>
                    <a:pt x="1316" y="2304"/>
                  </a:lnTo>
                  <a:lnTo>
                    <a:pt x="1312" y="2302"/>
                  </a:lnTo>
                  <a:lnTo>
                    <a:pt x="1308" y="2298"/>
                  </a:lnTo>
                  <a:lnTo>
                    <a:pt x="1318" y="2300"/>
                  </a:lnTo>
                  <a:lnTo>
                    <a:pt x="1320" y="2304"/>
                  </a:lnTo>
                  <a:lnTo>
                    <a:pt x="1316" y="2304"/>
                  </a:lnTo>
                  <a:close/>
                  <a:moveTo>
                    <a:pt x="1318" y="2194"/>
                  </a:moveTo>
                  <a:lnTo>
                    <a:pt x="1318" y="2194"/>
                  </a:lnTo>
                  <a:lnTo>
                    <a:pt x="1316" y="2190"/>
                  </a:lnTo>
                  <a:lnTo>
                    <a:pt x="1320" y="2190"/>
                  </a:lnTo>
                  <a:lnTo>
                    <a:pt x="1318" y="2194"/>
                  </a:lnTo>
                  <a:close/>
                  <a:moveTo>
                    <a:pt x="1324" y="2138"/>
                  </a:moveTo>
                  <a:lnTo>
                    <a:pt x="1324" y="2138"/>
                  </a:lnTo>
                  <a:lnTo>
                    <a:pt x="1322" y="2138"/>
                  </a:lnTo>
                  <a:lnTo>
                    <a:pt x="1320" y="2138"/>
                  </a:lnTo>
                  <a:lnTo>
                    <a:pt x="1320" y="2130"/>
                  </a:lnTo>
                  <a:lnTo>
                    <a:pt x="1326" y="2132"/>
                  </a:lnTo>
                  <a:lnTo>
                    <a:pt x="1324" y="2138"/>
                  </a:lnTo>
                  <a:close/>
                  <a:moveTo>
                    <a:pt x="1334" y="2688"/>
                  </a:moveTo>
                  <a:lnTo>
                    <a:pt x="1334" y="2688"/>
                  </a:lnTo>
                  <a:lnTo>
                    <a:pt x="1334" y="2690"/>
                  </a:lnTo>
                  <a:lnTo>
                    <a:pt x="1330" y="2692"/>
                  </a:lnTo>
                  <a:lnTo>
                    <a:pt x="1328" y="2690"/>
                  </a:lnTo>
                  <a:lnTo>
                    <a:pt x="1328" y="2684"/>
                  </a:lnTo>
                  <a:lnTo>
                    <a:pt x="1334" y="2686"/>
                  </a:lnTo>
                  <a:lnTo>
                    <a:pt x="1334" y="2688"/>
                  </a:lnTo>
                  <a:close/>
                  <a:moveTo>
                    <a:pt x="1334" y="2494"/>
                  </a:moveTo>
                  <a:lnTo>
                    <a:pt x="1334" y="2494"/>
                  </a:lnTo>
                  <a:lnTo>
                    <a:pt x="1338" y="2494"/>
                  </a:lnTo>
                  <a:lnTo>
                    <a:pt x="1336" y="2496"/>
                  </a:lnTo>
                  <a:lnTo>
                    <a:pt x="1334" y="2494"/>
                  </a:lnTo>
                  <a:close/>
                  <a:moveTo>
                    <a:pt x="1338" y="2718"/>
                  </a:moveTo>
                  <a:lnTo>
                    <a:pt x="1338" y="2718"/>
                  </a:lnTo>
                  <a:lnTo>
                    <a:pt x="1344" y="2718"/>
                  </a:lnTo>
                  <a:lnTo>
                    <a:pt x="1342" y="2720"/>
                  </a:lnTo>
                  <a:lnTo>
                    <a:pt x="1338" y="2718"/>
                  </a:lnTo>
                  <a:close/>
                  <a:moveTo>
                    <a:pt x="1348" y="2078"/>
                  </a:moveTo>
                  <a:lnTo>
                    <a:pt x="1348" y="2078"/>
                  </a:lnTo>
                  <a:lnTo>
                    <a:pt x="1344" y="2074"/>
                  </a:lnTo>
                  <a:lnTo>
                    <a:pt x="1348" y="2078"/>
                  </a:lnTo>
                  <a:close/>
                  <a:moveTo>
                    <a:pt x="1356" y="2136"/>
                  </a:moveTo>
                  <a:lnTo>
                    <a:pt x="1356" y="2136"/>
                  </a:lnTo>
                  <a:lnTo>
                    <a:pt x="1350" y="2132"/>
                  </a:lnTo>
                  <a:lnTo>
                    <a:pt x="1348" y="2124"/>
                  </a:lnTo>
                  <a:lnTo>
                    <a:pt x="1358" y="2126"/>
                  </a:lnTo>
                  <a:lnTo>
                    <a:pt x="1356" y="2136"/>
                  </a:lnTo>
                  <a:close/>
                  <a:moveTo>
                    <a:pt x="1356" y="2052"/>
                  </a:moveTo>
                  <a:lnTo>
                    <a:pt x="1356" y="2052"/>
                  </a:lnTo>
                  <a:lnTo>
                    <a:pt x="1356" y="2046"/>
                  </a:lnTo>
                  <a:lnTo>
                    <a:pt x="1360" y="2048"/>
                  </a:lnTo>
                  <a:lnTo>
                    <a:pt x="1362" y="2054"/>
                  </a:lnTo>
                  <a:lnTo>
                    <a:pt x="1356" y="2052"/>
                  </a:lnTo>
                  <a:close/>
                  <a:moveTo>
                    <a:pt x="1352" y="1698"/>
                  </a:moveTo>
                  <a:lnTo>
                    <a:pt x="1352" y="1698"/>
                  </a:lnTo>
                  <a:lnTo>
                    <a:pt x="1352" y="1688"/>
                  </a:lnTo>
                  <a:lnTo>
                    <a:pt x="1362" y="1698"/>
                  </a:lnTo>
                  <a:lnTo>
                    <a:pt x="1352" y="1698"/>
                  </a:lnTo>
                  <a:close/>
                  <a:moveTo>
                    <a:pt x="1366" y="2044"/>
                  </a:moveTo>
                  <a:lnTo>
                    <a:pt x="1366" y="2044"/>
                  </a:lnTo>
                  <a:lnTo>
                    <a:pt x="1368" y="2040"/>
                  </a:lnTo>
                  <a:lnTo>
                    <a:pt x="1368" y="2042"/>
                  </a:lnTo>
                  <a:lnTo>
                    <a:pt x="1366" y="2044"/>
                  </a:lnTo>
                  <a:close/>
                  <a:moveTo>
                    <a:pt x="1372" y="2752"/>
                  </a:moveTo>
                  <a:lnTo>
                    <a:pt x="1372" y="2752"/>
                  </a:lnTo>
                  <a:lnTo>
                    <a:pt x="1376" y="2754"/>
                  </a:lnTo>
                  <a:lnTo>
                    <a:pt x="1374" y="2756"/>
                  </a:lnTo>
                  <a:lnTo>
                    <a:pt x="1372" y="2752"/>
                  </a:lnTo>
                  <a:close/>
                  <a:moveTo>
                    <a:pt x="1374" y="2360"/>
                  </a:moveTo>
                  <a:lnTo>
                    <a:pt x="1374" y="2360"/>
                  </a:lnTo>
                  <a:lnTo>
                    <a:pt x="1376" y="2354"/>
                  </a:lnTo>
                  <a:lnTo>
                    <a:pt x="1376" y="2358"/>
                  </a:lnTo>
                  <a:lnTo>
                    <a:pt x="1374" y="2360"/>
                  </a:lnTo>
                  <a:close/>
                  <a:moveTo>
                    <a:pt x="1374" y="2050"/>
                  </a:moveTo>
                  <a:lnTo>
                    <a:pt x="1374" y="2050"/>
                  </a:lnTo>
                  <a:lnTo>
                    <a:pt x="1376" y="2048"/>
                  </a:lnTo>
                  <a:lnTo>
                    <a:pt x="1378" y="2048"/>
                  </a:lnTo>
                  <a:lnTo>
                    <a:pt x="1378" y="2054"/>
                  </a:lnTo>
                  <a:lnTo>
                    <a:pt x="1376" y="2054"/>
                  </a:lnTo>
                  <a:lnTo>
                    <a:pt x="1374" y="2050"/>
                  </a:lnTo>
                  <a:close/>
                  <a:moveTo>
                    <a:pt x="1378" y="2474"/>
                  </a:moveTo>
                  <a:lnTo>
                    <a:pt x="1378" y="2474"/>
                  </a:lnTo>
                  <a:lnTo>
                    <a:pt x="1378" y="2466"/>
                  </a:lnTo>
                  <a:lnTo>
                    <a:pt x="1380" y="2474"/>
                  </a:lnTo>
                  <a:lnTo>
                    <a:pt x="1378" y="2474"/>
                  </a:lnTo>
                  <a:close/>
                  <a:moveTo>
                    <a:pt x="1384" y="2406"/>
                  </a:moveTo>
                  <a:lnTo>
                    <a:pt x="1384" y="2406"/>
                  </a:lnTo>
                  <a:lnTo>
                    <a:pt x="1380" y="2410"/>
                  </a:lnTo>
                  <a:lnTo>
                    <a:pt x="1378" y="2408"/>
                  </a:lnTo>
                  <a:lnTo>
                    <a:pt x="1380" y="2404"/>
                  </a:lnTo>
                  <a:lnTo>
                    <a:pt x="1384" y="2404"/>
                  </a:lnTo>
                  <a:lnTo>
                    <a:pt x="1384" y="2406"/>
                  </a:lnTo>
                  <a:close/>
                  <a:moveTo>
                    <a:pt x="1394" y="2150"/>
                  </a:moveTo>
                  <a:lnTo>
                    <a:pt x="1394" y="2150"/>
                  </a:lnTo>
                  <a:lnTo>
                    <a:pt x="1390" y="2154"/>
                  </a:lnTo>
                  <a:lnTo>
                    <a:pt x="1388" y="2148"/>
                  </a:lnTo>
                  <a:lnTo>
                    <a:pt x="1394" y="2150"/>
                  </a:lnTo>
                  <a:close/>
                  <a:moveTo>
                    <a:pt x="1396" y="2438"/>
                  </a:moveTo>
                  <a:lnTo>
                    <a:pt x="1396" y="2438"/>
                  </a:lnTo>
                  <a:lnTo>
                    <a:pt x="1392" y="2438"/>
                  </a:lnTo>
                  <a:lnTo>
                    <a:pt x="1390" y="2436"/>
                  </a:lnTo>
                  <a:lnTo>
                    <a:pt x="1396" y="2436"/>
                  </a:lnTo>
                  <a:lnTo>
                    <a:pt x="1396" y="2438"/>
                  </a:lnTo>
                  <a:close/>
                  <a:moveTo>
                    <a:pt x="1396" y="1974"/>
                  </a:moveTo>
                  <a:lnTo>
                    <a:pt x="1396" y="1974"/>
                  </a:lnTo>
                  <a:lnTo>
                    <a:pt x="1396" y="1970"/>
                  </a:lnTo>
                  <a:lnTo>
                    <a:pt x="1398" y="1972"/>
                  </a:lnTo>
                  <a:lnTo>
                    <a:pt x="1396" y="1974"/>
                  </a:lnTo>
                  <a:close/>
                  <a:moveTo>
                    <a:pt x="1404" y="1780"/>
                  </a:moveTo>
                  <a:lnTo>
                    <a:pt x="1404" y="1780"/>
                  </a:lnTo>
                  <a:lnTo>
                    <a:pt x="1396" y="1780"/>
                  </a:lnTo>
                  <a:lnTo>
                    <a:pt x="1400" y="1770"/>
                  </a:lnTo>
                  <a:lnTo>
                    <a:pt x="1406" y="1774"/>
                  </a:lnTo>
                  <a:lnTo>
                    <a:pt x="1410" y="1778"/>
                  </a:lnTo>
                  <a:lnTo>
                    <a:pt x="1404" y="1780"/>
                  </a:lnTo>
                  <a:close/>
                  <a:moveTo>
                    <a:pt x="1606" y="2450"/>
                  </a:moveTo>
                  <a:lnTo>
                    <a:pt x="1606" y="2450"/>
                  </a:lnTo>
                  <a:lnTo>
                    <a:pt x="1598" y="2454"/>
                  </a:lnTo>
                  <a:lnTo>
                    <a:pt x="1592" y="2452"/>
                  </a:lnTo>
                  <a:lnTo>
                    <a:pt x="1596" y="2446"/>
                  </a:lnTo>
                  <a:lnTo>
                    <a:pt x="1602" y="2446"/>
                  </a:lnTo>
                  <a:lnTo>
                    <a:pt x="1606" y="2450"/>
                  </a:lnTo>
                  <a:close/>
                  <a:moveTo>
                    <a:pt x="1592" y="2378"/>
                  </a:moveTo>
                  <a:lnTo>
                    <a:pt x="1592" y="2378"/>
                  </a:lnTo>
                  <a:lnTo>
                    <a:pt x="1596" y="2382"/>
                  </a:lnTo>
                  <a:lnTo>
                    <a:pt x="1592" y="2378"/>
                  </a:lnTo>
                  <a:close/>
                  <a:moveTo>
                    <a:pt x="1592" y="1286"/>
                  </a:moveTo>
                  <a:lnTo>
                    <a:pt x="1592" y="1286"/>
                  </a:lnTo>
                  <a:lnTo>
                    <a:pt x="1596" y="1288"/>
                  </a:lnTo>
                  <a:lnTo>
                    <a:pt x="1598" y="1292"/>
                  </a:lnTo>
                  <a:lnTo>
                    <a:pt x="1596" y="1296"/>
                  </a:lnTo>
                  <a:lnTo>
                    <a:pt x="1592" y="1296"/>
                  </a:lnTo>
                  <a:lnTo>
                    <a:pt x="1588" y="1292"/>
                  </a:lnTo>
                  <a:lnTo>
                    <a:pt x="1592" y="1286"/>
                  </a:lnTo>
                  <a:close/>
                  <a:moveTo>
                    <a:pt x="1562" y="942"/>
                  </a:moveTo>
                  <a:lnTo>
                    <a:pt x="1562" y="942"/>
                  </a:lnTo>
                  <a:lnTo>
                    <a:pt x="1560" y="938"/>
                  </a:lnTo>
                  <a:lnTo>
                    <a:pt x="1562" y="940"/>
                  </a:lnTo>
                  <a:lnTo>
                    <a:pt x="1562" y="942"/>
                  </a:lnTo>
                  <a:close/>
                  <a:moveTo>
                    <a:pt x="1496" y="752"/>
                  </a:moveTo>
                  <a:lnTo>
                    <a:pt x="1496" y="752"/>
                  </a:lnTo>
                  <a:lnTo>
                    <a:pt x="1494" y="748"/>
                  </a:lnTo>
                  <a:lnTo>
                    <a:pt x="1496" y="750"/>
                  </a:lnTo>
                  <a:lnTo>
                    <a:pt x="1496" y="752"/>
                  </a:lnTo>
                  <a:close/>
                  <a:moveTo>
                    <a:pt x="1492" y="2370"/>
                  </a:moveTo>
                  <a:lnTo>
                    <a:pt x="1492" y="2370"/>
                  </a:lnTo>
                  <a:lnTo>
                    <a:pt x="1490" y="2374"/>
                  </a:lnTo>
                  <a:lnTo>
                    <a:pt x="1488" y="2370"/>
                  </a:lnTo>
                  <a:lnTo>
                    <a:pt x="1492" y="2370"/>
                  </a:lnTo>
                  <a:close/>
                  <a:moveTo>
                    <a:pt x="1488" y="2484"/>
                  </a:moveTo>
                  <a:lnTo>
                    <a:pt x="1488" y="2484"/>
                  </a:lnTo>
                  <a:lnTo>
                    <a:pt x="1484" y="2482"/>
                  </a:lnTo>
                  <a:lnTo>
                    <a:pt x="1482" y="2480"/>
                  </a:lnTo>
                  <a:lnTo>
                    <a:pt x="1486" y="2482"/>
                  </a:lnTo>
                  <a:lnTo>
                    <a:pt x="1488" y="2484"/>
                  </a:lnTo>
                  <a:close/>
                  <a:moveTo>
                    <a:pt x="1474" y="1736"/>
                  </a:moveTo>
                  <a:lnTo>
                    <a:pt x="1474" y="1736"/>
                  </a:lnTo>
                  <a:lnTo>
                    <a:pt x="1472" y="1732"/>
                  </a:lnTo>
                  <a:lnTo>
                    <a:pt x="1474" y="1736"/>
                  </a:lnTo>
                  <a:close/>
                  <a:moveTo>
                    <a:pt x="1484" y="1748"/>
                  </a:moveTo>
                  <a:lnTo>
                    <a:pt x="1484" y="1748"/>
                  </a:lnTo>
                  <a:lnTo>
                    <a:pt x="1486" y="1752"/>
                  </a:lnTo>
                  <a:lnTo>
                    <a:pt x="1478" y="1752"/>
                  </a:lnTo>
                  <a:lnTo>
                    <a:pt x="1476" y="1752"/>
                  </a:lnTo>
                  <a:lnTo>
                    <a:pt x="1472" y="1748"/>
                  </a:lnTo>
                  <a:lnTo>
                    <a:pt x="1484" y="1748"/>
                  </a:lnTo>
                  <a:close/>
                  <a:moveTo>
                    <a:pt x="1474" y="1760"/>
                  </a:moveTo>
                  <a:lnTo>
                    <a:pt x="1474" y="1760"/>
                  </a:lnTo>
                  <a:lnTo>
                    <a:pt x="1472" y="1756"/>
                  </a:lnTo>
                  <a:lnTo>
                    <a:pt x="1474" y="1758"/>
                  </a:lnTo>
                  <a:lnTo>
                    <a:pt x="1474" y="1760"/>
                  </a:lnTo>
                  <a:close/>
                  <a:moveTo>
                    <a:pt x="1472" y="2046"/>
                  </a:moveTo>
                  <a:lnTo>
                    <a:pt x="1472" y="2046"/>
                  </a:lnTo>
                  <a:lnTo>
                    <a:pt x="1476" y="2046"/>
                  </a:lnTo>
                  <a:lnTo>
                    <a:pt x="1476" y="2052"/>
                  </a:lnTo>
                  <a:lnTo>
                    <a:pt x="1474" y="2052"/>
                  </a:lnTo>
                  <a:lnTo>
                    <a:pt x="1472" y="2048"/>
                  </a:lnTo>
                  <a:lnTo>
                    <a:pt x="1472" y="2046"/>
                  </a:lnTo>
                  <a:close/>
                  <a:moveTo>
                    <a:pt x="1452" y="2266"/>
                  </a:moveTo>
                  <a:lnTo>
                    <a:pt x="1452" y="2266"/>
                  </a:lnTo>
                  <a:lnTo>
                    <a:pt x="1446" y="2266"/>
                  </a:lnTo>
                  <a:lnTo>
                    <a:pt x="1448" y="2260"/>
                  </a:lnTo>
                  <a:lnTo>
                    <a:pt x="1452" y="2266"/>
                  </a:lnTo>
                  <a:close/>
                  <a:moveTo>
                    <a:pt x="1440" y="2058"/>
                  </a:moveTo>
                  <a:lnTo>
                    <a:pt x="1440" y="2058"/>
                  </a:lnTo>
                  <a:lnTo>
                    <a:pt x="1446" y="2062"/>
                  </a:lnTo>
                  <a:lnTo>
                    <a:pt x="1432" y="2072"/>
                  </a:lnTo>
                  <a:lnTo>
                    <a:pt x="1436" y="2064"/>
                  </a:lnTo>
                  <a:lnTo>
                    <a:pt x="1440" y="2058"/>
                  </a:lnTo>
                  <a:close/>
                  <a:moveTo>
                    <a:pt x="1424" y="1744"/>
                  </a:moveTo>
                  <a:lnTo>
                    <a:pt x="1424" y="1744"/>
                  </a:lnTo>
                  <a:lnTo>
                    <a:pt x="1422" y="1740"/>
                  </a:lnTo>
                  <a:lnTo>
                    <a:pt x="1424" y="1744"/>
                  </a:lnTo>
                  <a:close/>
                  <a:moveTo>
                    <a:pt x="1420" y="2200"/>
                  </a:moveTo>
                  <a:lnTo>
                    <a:pt x="1420" y="2200"/>
                  </a:lnTo>
                  <a:lnTo>
                    <a:pt x="1418" y="2196"/>
                  </a:lnTo>
                  <a:lnTo>
                    <a:pt x="1422" y="2196"/>
                  </a:lnTo>
                  <a:lnTo>
                    <a:pt x="1420" y="2200"/>
                  </a:lnTo>
                  <a:close/>
                  <a:moveTo>
                    <a:pt x="1418" y="2096"/>
                  </a:moveTo>
                  <a:lnTo>
                    <a:pt x="1418" y="2096"/>
                  </a:lnTo>
                  <a:lnTo>
                    <a:pt x="1420" y="2092"/>
                  </a:lnTo>
                  <a:lnTo>
                    <a:pt x="1426" y="2092"/>
                  </a:lnTo>
                  <a:lnTo>
                    <a:pt x="1428" y="2096"/>
                  </a:lnTo>
                  <a:lnTo>
                    <a:pt x="1422" y="2100"/>
                  </a:lnTo>
                  <a:lnTo>
                    <a:pt x="1418" y="2096"/>
                  </a:lnTo>
                  <a:close/>
                  <a:moveTo>
                    <a:pt x="1424" y="2176"/>
                  </a:moveTo>
                  <a:lnTo>
                    <a:pt x="1424" y="2176"/>
                  </a:lnTo>
                  <a:lnTo>
                    <a:pt x="1424" y="2172"/>
                  </a:lnTo>
                  <a:lnTo>
                    <a:pt x="1426" y="2172"/>
                  </a:lnTo>
                  <a:lnTo>
                    <a:pt x="1424" y="2176"/>
                  </a:lnTo>
                  <a:close/>
                  <a:moveTo>
                    <a:pt x="1430" y="2386"/>
                  </a:moveTo>
                  <a:lnTo>
                    <a:pt x="1430" y="2386"/>
                  </a:lnTo>
                  <a:lnTo>
                    <a:pt x="1434" y="2390"/>
                  </a:lnTo>
                  <a:lnTo>
                    <a:pt x="1428" y="2390"/>
                  </a:lnTo>
                  <a:lnTo>
                    <a:pt x="1430" y="2386"/>
                  </a:lnTo>
                  <a:close/>
                  <a:moveTo>
                    <a:pt x="1434" y="2578"/>
                  </a:moveTo>
                  <a:lnTo>
                    <a:pt x="1434" y="2578"/>
                  </a:lnTo>
                  <a:lnTo>
                    <a:pt x="1432" y="2574"/>
                  </a:lnTo>
                  <a:lnTo>
                    <a:pt x="1436" y="2574"/>
                  </a:lnTo>
                  <a:lnTo>
                    <a:pt x="1434" y="2578"/>
                  </a:lnTo>
                  <a:close/>
                  <a:moveTo>
                    <a:pt x="1442" y="2136"/>
                  </a:moveTo>
                  <a:lnTo>
                    <a:pt x="1442" y="2136"/>
                  </a:lnTo>
                  <a:lnTo>
                    <a:pt x="1446" y="2136"/>
                  </a:lnTo>
                  <a:lnTo>
                    <a:pt x="1444" y="2140"/>
                  </a:lnTo>
                  <a:lnTo>
                    <a:pt x="1440" y="2142"/>
                  </a:lnTo>
                  <a:lnTo>
                    <a:pt x="1442" y="2136"/>
                  </a:lnTo>
                  <a:close/>
                  <a:moveTo>
                    <a:pt x="1442" y="2746"/>
                  </a:moveTo>
                  <a:lnTo>
                    <a:pt x="1442" y="2746"/>
                  </a:lnTo>
                  <a:lnTo>
                    <a:pt x="1442" y="2744"/>
                  </a:lnTo>
                  <a:lnTo>
                    <a:pt x="1444" y="2740"/>
                  </a:lnTo>
                  <a:lnTo>
                    <a:pt x="1448" y="2746"/>
                  </a:lnTo>
                  <a:lnTo>
                    <a:pt x="1442" y="2746"/>
                  </a:lnTo>
                  <a:close/>
                  <a:moveTo>
                    <a:pt x="1446" y="2518"/>
                  </a:moveTo>
                  <a:lnTo>
                    <a:pt x="1446" y="2518"/>
                  </a:lnTo>
                  <a:lnTo>
                    <a:pt x="1452" y="2516"/>
                  </a:lnTo>
                  <a:lnTo>
                    <a:pt x="1456" y="2524"/>
                  </a:lnTo>
                  <a:lnTo>
                    <a:pt x="1456" y="2526"/>
                  </a:lnTo>
                  <a:lnTo>
                    <a:pt x="1452" y="2528"/>
                  </a:lnTo>
                  <a:lnTo>
                    <a:pt x="1448" y="2524"/>
                  </a:lnTo>
                  <a:lnTo>
                    <a:pt x="1446" y="2518"/>
                  </a:lnTo>
                  <a:close/>
                  <a:moveTo>
                    <a:pt x="1456" y="2572"/>
                  </a:moveTo>
                  <a:lnTo>
                    <a:pt x="1456" y="2572"/>
                  </a:lnTo>
                  <a:lnTo>
                    <a:pt x="1456" y="2566"/>
                  </a:lnTo>
                  <a:lnTo>
                    <a:pt x="1460" y="2572"/>
                  </a:lnTo>
                  <a:lnTo>
                    <a:pt x="1456" y="2572"/>
                  </a:lnTo>
                  <a:close/>
                  <a:moveTo>
                    <a:pt x="1456" y="2514"/>
                  </a:moveTo>
                  <a:lnTo>
                    <a:pt x="1456" y="2514"/>
                  </a:lnTo>
                  <a:lnTo>
                    <a:pt x="1458" y="2510"/>
                  </a:lnTo>
                  <a:lnTo>
                    <a:pt x="1460" y="2510"/>
                  </a:lnTo>
                  <a:lnTo>
                    <a:pt x="1456" y="2514"/>
                  </a:lnTo>
                  <a:close/>
                  <a:moveTo>
                    <a:pt x="1458" y="2398"/>
                  </a:moveTo>
                  <a:lnTo>
                    <a:pt x="1458" y="2398"/>
                  </a:lnTo>
                  <a:lnTo>
                    <a:pt x="1458" y="2392"/>
                  </a:lnTo>
                  <a:lnTo>
                    <a:pt x="1462" y="2394"/>
                  </a:lnTo>
                  <a:lnTo>
                    <a:pt x="1458" y="2398"/>
                  </a:lnTo>
                  <a:close/>
                  <a:moveTo>
                    <a:pt x="1456" y="1796"/>
                  </a:moveTo>
                  <a:lnTo>
                    <a:pt x="1456" y="1796"/>
                  </a:lnTo>
                  <a:lnTo>
                    <a:pt x="1456" y="1790"/>
                  </a:lnTo>
                  <a:lnTo>
                    <a:pt x="1458" y="1786"/>
                  </a:lnTo>
                  <a:lnTo>
                    <a:pt x="1462" y="1790"/>
                  </a:lnTo>
                  <a:lnTo>
                    <a:pt x="1456" y="1796"/>
                  </a:lnTo>
                  <a:close/>
                  <a:moveTo>
                    <a:pt x="1472" y="2318"/>
                  </a:moveTo>
                  <a:lnTo>
                    <a:pt x="1472" y="2318"/>
                  </a:lnTo>
                  <a:lnTo>
                    <a:pt x="1466" y="2316"/>
                  </a:lnTo>
                  <a:lnTo>
                    <a:pt x="1468" y="2312"/>
                  </a:lnTo>
                  <a:lnTo>
                    <a:pt x="1472" y="2316"/>
                  </a:lnTo>
                  <a:lnTo>
                    <a:pt x="1472" y="2318"/>
                  </a:lnTo>
                  <a:close/>
                  <a:moveTo>
                    <a:pt x="1480" y="3094"/>
                  </a:moveTo>
                  <a:lnTo>
                    <a:pt x="1480" y="3094"/>
                  </a:lnTo>
                  <a:lnTo>
                    <a:pt x="1476" y="3096"/>
                  </a:lnTo>
                  <a:lnTo>
                    <a:pt x="1474" y="3096"/>
                  </a:lnTo>
                  <a:lnTo>
                    <a:pt x="1476" y="3086"/>
                  </a:lnTo>
                  <a:lnTo>
                    <a:pt x="1482" y="3088"/>
                  </a:lnTo>
                  <a:lnTo>
                    <a:pt x="1480" y="3094"/>
                  </a:lnTo>
                  <a:close/>
                  <a:moveTo>
                    <a:pt x="1484" y="2520"/>
                  </a:moveTo>
                  <a:lnTo>
                    <a:pt x="1484" y="2520"/>
                  </a:lnTo>
                  <a:lnTo>
                    <a:pt x="1474" y="2520"/>
                  </a:lnTo>
                  <a:lnTo>
                    <a:pt x="1478" y="2514"/>
                  </a:lnTo>
                  <a:lnTo>
                    <a:pt x="1484" y="2518"/>
                  </a:lnTo>
                  <a:lnTo>
                    <a:pt x="1484" y="2520"/>
                  </a:lnTo>
                  <a:close/>
                  <a:moveTo>
                    <a:pt x="1490" y="2838"/>
                  </a:moveTo>
                  <a:lnTo>
                    <a:pt x="1490" y="2838"/>
                  </a:lnTo>
                  <a:lnTo>
                    <a:pt x="1488" y="2834"/>
                  </a:lnTo>
                  <a:lnTo>
                    <a:pt x="1490" y="2838"/>
                  </a:lnTo>
                  <a:close/>
                  <a:moveTo>
                    <a:pt x="1492" y="2424"/>
                  </a:moveTo>
                  <a:lnTo>
                    <a:pt x="1492" y="2424"/>
                  </a:lnTo>
                  <a:lnTo>
                    <a:pt x="1498" y="2424"/>
                  </a:lnTo>
                  <a:lnTo>
                    <a:pt x="1494" y="2426"/>
                  </a:lnTo>
                  <a:lnTo>
                    <a:pt x="1492" y="2424"/>
                  </a:lnTo>
                  <a:close/>
                  <a:moveTo>
                    <a:pt x="1500" y="1848"/>
                  </a:moveTo>
                  <a:lnTo>
                    <a:pt x="1500" y="1848"/>
                  </a:lnTo>
                  <a:lnTo>
                    <a:pt x="1498" y="1844"/>
                  </a:lnTo>
                  <a:lnTo>
                    <a:pt x="1500" y="1846"/>
                  </a:lnTo>
                  <a:lnTo>
                    <a:pt x="1500" y="1848"/>
                  </a:lnTo>
                  <a:close/>
                  <a:moveTo>
                    <a:pt x="1504" y="2016"/>
                  </a:moveTo>
                  <a:lnTo>
                    <a:pt x="1504" y="2016"/>
                  </a:lnTo>
                  <a:lnTo>
                    <a:pt x="1504" y="2010"/>
                  </a:lnTo>
                  <a:lnTo>
                    <a:pt x="1510" y="2016"/>
                  </a:lnTo>
                  <a:lnTo>
                    <a:pt x="1504" y="2016"/>
                  </a:lnTo>
                  <a:close/>
                  <a:moveTo>
                    <a:pt x="1512" y="1624"/>
                  </a:moveTo>
                  <a:lnTo>
                    <a:pt x="1512" y="1624"/>
                  </a:lnTo>
                  <a:lnTo>
                    <a:pt x="1510" y="1620"/>
                  </a:lnTo>
                  <a:lnTo>
                    <a:pt x="1512" y="1622"/>
                  </a:lnTo>
                  <a:lnTo>
                    <a:pt x="1512" y="1624"/>
                  </a:lnTo>
                  <a:close/>
                  <a:moveTo>
                    <a:pt x="1522" y="718"/>
                  </a:moveTo>
                  <a:lnTo>
                    <a:pt x="1522" y="718"/>
                  </a:lnTo>
                  <a:lnTo>
                    <a:pt x="1524" y="714"/>
                  </a:lnTo>
                  <a:lnTo>
                    <a:pt x="1524" y="716"/>
                  </a:lnTo>
                  <a:lnTo>
                    <a:pt x="1522" y="718"/>
                  </a:lnTo>
                  <a:close/>
                  <a:moveTo>
                    <a:pt x="1532" y="2504"/>
                  </a:moveTo>
                  <a:lnTo>
                    <a:pt x="1532" y="2504"/>
                  </a:lnTo>
                  <a:lnTo>
                    <a:pt x="1530" y="2504"/>
                  </a:lnTo>
                  <a:lnTo>
                    <a:pt x="1530" y="2496"/>
                  </a:lnTo>
                  <a:lnTo>
                    <a:pt x="1536" y="2500"/>
                  </a:lnTo>
                  <a:lnTo>
                    <a:pt x="1532" y="2504"/>
                  </a:lnTo>
                  <a:close/>
                  <a:moveTo>
                    <a:pt x="1532" y="2364"/>
                  </a:moveTo>
                  <a:lnTo>
                    <a:pt x="1532" y="2364"/>
                  </a:lnTo>
                  <a:lnTo>
                    <a:pt x="1538" y="2368"/>
                  </a:lnTo>
                  <a:lnTo>
                    <a:pt x="1534" y="2366"/>
                  </a:lnTo>
                  <a:lnTo>
                    <a:pt x="1532" y="2364"/>
                  </a:lnTo>
                  <a:close/>
                  <a:moveTo>
                    <a:pt x="1542" y="1918"/>
                  </a:moveTo>
                  <a:lnTo>
                    <a:pt x="1542" y="1918"/>
                  </a:lnTo>
                  <a:lnTo>
                    <a:pt x="1562" y="1922"/>
                  </a:lnTo>
                  <a:lnTo>
                    <a:pt x="1540" y="1924"/>
                  </a:lnTo>
                  <a:lnTo>
                    <a:pt x="1542" y="1918"/>
                  </a:lnTo>
                  <a:close/>
                  <a:moveTo>
                    <a:pt x="1542" y="2014"/>
                  </a:moveTo>
                  <a:lnTo>
                    <a:pt x="1542" y="2014"/>
                  </a:lnTo>
                  <a:lnTo>
                    <a:pt x="1544" y="2010"/>
                  </a:lnTo>
                  <a:lnTo>
                    <a:pt x="1544" y="2012"/>
                  </a:lnTo>
                  <a:lnTo>
                    <a:pt x="1542" y="2014"/>
                  </a:lnTo>
                  <a:close/>
                  <a:moveTo>
                    <a:pt x="1552" y="2180"/>
                  </a:moveTo>
                  <a:lnTo>
                    <a:pt x="1552" y="2180"/>
                  </a:lnTo>
                  <a:lnTo>
                    <a:pt x="1550" y="2176"/>
                  </a:lnTo>
                  <a:lnTo>
                    <a:pt x="1552" y="2174"/>
                  </a:lnTo>
                  <a:lnTo>
                    <a:pt x="1556" y="2176"/>
                  </a:lnTo>
                  <a:lnTo>
                    <a:pt x="1552" y="2180"/>
                  </a:lnTo>
                  <a:close/>
                  <a:moveTo>
                    <a:pt x="1550" y="2076"/>
                  </a:moveTo>
                  <a:lnTo>
                    <a:pt x="1550" y="2076"/>
                  </a:lnTo>
                  <a:lnTo>
                    <a:pt x="1556" y="2078"/>
                  </a:lnTo>
                  <a:lnTo>
                    <a:pt x="1560" y="2080"/>
                  </a:lnTo>
                  <a:lnTo>
                    <a:pt x="1564" y="2080"/>
                  </a:lnTo>
                  <a:lnTo>
                    <a:pt x="1558" y="2082"/>
                  </a:lnTo>
                  <a:lnTo>
                    <a:pt x="1556" y="2082"/>
                  </a:lnTo>
                  <a:lnTo>
                    <a:pt x="1550" y="2076"/>
                  </a:lnTo>
                  <a:close/>
                  <a:moveTo>
                    <a:pt x="1572" y="1866"/>
                  </a:moveTo>
                  <a:lnTo>
                    <a:pt x="1572" y="1866"/>
                  </a:lnTo>
                  <a:lnTo>
                    <a:pt x="1570" y="1862"/>
                  </a:lnTo>
                  <a:lnTo>
                    <a:pt x="1572" y="1864"/>
                  </a:lnTo>
                  <a:lnTo>
                    <a:pt x="1572" y="1866"/>
                  </a:lnTo>
                  <a:close/>
                  <a:moveTo>
                    <a:pt x="1576" y="2338"/>
                  </a:moveTo>
                  <a:lnTo>
                    <a:pt x="1576" y="2338"/>
                  </a:lnTo>
                  <a:lnTo>
                    <a:pt x="1578" y="2334"/>
                  </a:lnTo>
                  <a:lnTo>
                    <a:pt x="1578" y="2336"/>
                  </a:lnTo>
                  <a:lnTo>
                    <a:pt x="1576" y="2338"/>
                  </a:lnTo>
                  <a:close/>
                  <a:moveTo>
                    <a:pt x="1582" y="1700"/>
                  </a:moveTo>
                  <a:lnTo>
                    <a:pt x="1582" y="1700"/>
                  </a:lnTo>
                  <a:lnTo>
                    <a:pt x="1586" y="1696"/>
                  </a:lnTo>
                  <a:lnTo>
                    <a:pt x="1590" y="1700"/>
                  </a:lnTo>
                  <a:lnTo>
                    <a:pt x="1594" y="1706"/>
                  </a:lnTo>
                  <a:lnTo>
                    <a:pt x="1594" y="1708"/>
                  </a:lnTo>
                  <a:lnTo>
                    <a:pt x="1590" y="1710"/>
                  </a:lnTo>
                  <a:lnTo>
                    <a:pt x="1582" y="1706"/>
                  </a:lnTo>
                  <a:lnTo>
                    <a:pt x="1582" y="1700"/>
                  </a:lnTo>
                  <a:close/>
                  <a:moveTo>
                    <a:pt x="1592" y="2338"/>
                  </a:moveTo>
                  <a:lnTo>
                    <a:pt x="1592" y="2338"/>
                  </a:lnTo>
                  <a:lnTo>
                    <a:pt x="1588" y="2346"/>
                  </a:lnTo>
                  <a:lnTo>
                    <a:pt x="1584" y="2338"/>
                  </a:lnTo>
                  <a:lnTo>
                    <a:pt x="1592" y="2338"/>
                  </a:lnTo>
                  <a:close/>
                  <a:moveTo>
                    <a:pt x="1590" y="2410"/>
                  </a:moveTo>
                  <a:lnTo>
                    <a:pt x="1590" y="2410"/>
                  </a:lnTo>
                  <a:lnTo>
                    <a:pt x="1588" y="2414"/>
                  </a:lnTo>
                  <a:lnTo>
                    <a:pt x="1586" y="2410"/>
                  </a:lnTo>
                  <a:lnTo>
                    <a:pt x="1590" y="2410"/>
                  </a:lnTo>
                  <a:close/>
                  <a:moveTo>
                    <a:pt x="1586" y="2466"/>
                  </a:moveTo>
                  <a:lnTo>
                    <a:pt x="1586" y="2466"/>
                  </a:lnTo>
                  <a:lnTo>
                    <a:pt x="1602" y="2468"/>
                  </a:lnTo>
                  <a:lnTo>
                    <a:pt x="1604" y="2472"/>
                  </a:lnTo>
                  <a:lnTo>
                    <a:pt x="1604" y="2474"/>
                  </a:lnTo>
                  <a:lnTo>
                    <a:pt x="1600" y="2476"/>
                  </a:lnTo>
                  <a:lnTo>
                    <a:pt x="1592" y="2472"/>
                  </a:lnTo>
                  <a:lnTo>
                    <a:pt x="1586" y="2466"/>
                  </a:lnTo>
                  <a:close/>
                  <a:moveTo>
                    <a:pt x="1604" y="2558"/>
                  </a:moveTo>
                  <a:lnTo>
                    <a:pt x="1604" y="2558"/>
                  </a:lnTo>
                  <a:lnTo>
                    <a:pt x="1604" y="2562"/>
                  </a:lnTo>
                  <a:lnTo>
                    <a:pt x="1600" y="2562"/>
                  </a:lnTo>
                  <a:lnTo>
                    <a:pt x="1598" y="2566"/>
                  </a:lnTo>
                  <a:lnTo>
                    <a:pt x="1594" y="2558"/>
                  </a:lnTo>
                  <a:lnTo>
                    <a:pt x="1604" y="2558"/>
                  </a:lnTo>
                  <a:close/>
                  <a:moveTo>
                    <a:pt x="1596" y="2760"/>
                  </a:moveTo>
                  <a:lnTo>
                    <a:pt x="1596" y="2760"/>
                  </a:lnTo>
                  <a:lnTo>
                    <a:pt x="1600" y="2764"/>
                  </a:lnTo>
                  <a:lnTo>
                    <a:pt x="1596" y="2760"/>
                  </a:lnTo>
                  <a:close/>
                  <a:moveTo>
                    <a:pt x="1600" y="2712"/>
                  </a:moveTo>
                  <a:lnTo>
                    <a:pt x="1600" y="2712"/>
                  </a:lnTo>
                  <a:lnTo>
                    <a:pt x="1604" y="2714"/>
                  </a:lnTo>
                  <a:lnTo>
                    <a:pt x="1606" y="2716"/>
                  </a:lnTo>
                  <a:lnTo>
                    <a:pt x="1602" y="2714"/>
                  </a:lnTo>
                  <a:lnTo>
                    <a:pt x="1600" y="2712"/>
                  </a:lnTo>
                  <a:close/>
                  <a:moveTo>
                    <a:pt x="1606" y="2754"/>
                  </a:moveTo>
                  <a:lnTo>
                    <a:pt x="1606" y="2754"/>
                  </a:lnTo>
                  <a:lnTo>
                    <a:pt x="1606" y="2750"/>
                  </a:lnTo>
                  <a:lnTo>
                    <a:pt x="1606" y="2752"/>
                  </a:lnTo>
                  <a:lnTo>
                    <a:pt x="1606" y="2754"/>
                  </a:lnTo>
                  <a:close/>
                  <a:moveTo>
                    <a:pt x="1636" y="790"/>
                  </a:moveTo>
                  <a:lnTo>
                    <a:pt x="1636" y="790"/>
                  </a:lnTo>
                  <a:lnTo>
                    <a:pt x="1638" y="786"/>
                  </a:lnTo>
                  <a:lnTo>
                    <a:pt x="1642" y="792"/>
                  </a:lnTo>
                  <a:lnTo>
                    <a:pt x="1636" y="792"/>
                  </a:lnTo>
                  <a:lnTo>
                    <a:pt x="1636" y="790"/>
                  </a:lnTo>
                  <a:close/>
                  <a:moveTo>
                    <a:pt x="1646" y="1054"/>
                  </a:moveTo>
                  <a:lnTo>
                    <a:pt x="1646" y="1054"/>
                  </a:lnTo>
                  <a:lnTo>
                    <a:pt x="1640" y="1056"/>
                  </a:lnTo>
                  <a:lnTo>
                    <a:pt x="1638" y="1050"/>
                  </a:lnTo>
                  <a:lnTo>
                    <a:pt x="1646" y="1050"/>
                  </a:lnTo>
                  <a:lnTo>
                    <a:pt x="1646" y="1054"/>
                  </a:lnTo>
                  <a:close/>
                  <a:moveTo>
                    <a:pt x="1670" y="1814"/>
                  </a:moveTo>
                  <a:lnTo>
                    <a:pt x="1670" y="1814"/>
                  </a:lnTo>
                  <a:lnTo>
                    <a:pt x="1674" y="1822"/>
                  </a:lnTo>
                  <a:lnTo>
                    <a:pt x="1670" y="1822"/>
                  </a:lnTo>
                  <a:lnTo>
                    <a:pt x="1670" y="1814"/>
                  </a:lnTo>
                  <a:close/>
                  <a:moveTo>
                    <a:pt x="1680" y="1900"/>
                  </a:moveTo>
                  <a:lnTo>
                    <a:pt x="1680" y="1900"/>
                  </a:lnTo>
                  <a:lnTo>
                    <a:pt x="1672" y="1906"/>
                  </a:lnTo>
                  <a:lnTo>
                    <a:pt x="1672" y="1898"/>
                  </a:lnTo>
                  <a:lnTo>
                    <a:pt x="1680" y="1900"/>
                  </a:lnTo>
                  <a:close/>
                  <a:moveTo>
                    <a:pt x="1680" y="2414"/>
                  </a:moveTo>
                  <a:lnTo>
                    <a:pt x="1680" y="2414"/>
                  </a:lnTo>
                  <a:lnTo>
                    <a:pt x="1674" y="2418"/>
                  </a:lnTo>
                  <a:lnTo>
                    <a:pt x="1672" y="2400"/>
                  </a:lnTo>
                  <a:lnTo>
                    <a:pt x="1678" y="2402"/>
                  </a:lnTo>
                  <a:lnTo>
                    <a:pt x="1680" y="2404"/>
                  </a:lnTo>
                  <a:lnTo>
                    <a:pt x="1680" y="2414"/>
                  </a:lnTo>
                  <a:close/>
                  <a:moveTo>
                    <a:pt x="1694" y="1894"/>
                  </a:moveTo>
                  <a:lnTo>
                    <a:pt x="1694" y="1894"/>
                  </a:lnTo>
                  <a:lnTo>
                    <a:pt x="1696" y="1890"/>
                  </a:lnTo>
                  <a:lnTo>
                    <a:pt x="1696" y="1892"/>
                  </a:lnTo>
                  <a:lnTo>
                    <a:pt x="1694" y="1894"/>
                  </a:lnTo>
                  <a:close/>
                  <a:moveTo>
                    <a:pt x="1710" y="2458"/>
                  </a:moveTo>
                  <a:lnTo>
                    <a:pt x="1710" y="2458"/>
                  </a:lnTo>
                  <a:lnTo>
                    <a:pt x="1712" y="2464"/>
                  </a:lnTo>
                  <a:lnTo>
                    <a:pt x="1710" y="2462"/>
                  </a:lnTo>
                  <a:lnTo>
                    <a:pt x="1710" y="2458"/>
                  </a:lnTo>
                  <a:close/>
                  <a:moveTo>
                    <a:pt x="1726" y="906"/>
                  </a:moveTo>
                  <a:lnTo>
                    <a:pt x="1726" y="906"/>
                  </a:lnTo>
                  <a:lnTo>
                    <a:pt x="1728" y="900"/>
                  </a:lnTo>
                  <a:lnTo>
                    <a:pt x="1732" y="900"/>
                  </a:lnTo>
                  <a:lnTo>
                    <a:pt x="1730" y="904"/>
                  </a:lnTo>
                  <a:lnTo>
                    <a:pt x="1726" y="906"/>
                  </a:lnTo>
                  <a:close/>
                  <a:moveTo>
                    <a:pt x="1742" y="1492"/>
                  </a:moveTo>
                  <a:lnTo>
                    <a:pt x="1742" y="1492"/>
                  </a:lnTo>
                  <a:lnTo>
                    <a:pt x="1736" y="1488"/>
                  </a:lnTo>
                  <a:lnTo>
                    <a:pt x="1740" y="1490"/>
                  </a:lnTo>
                  <a:lnTo>
                    <a:pt x="1742" y="1492"/>
                  </a:lnTo>
                  <a:close/>
                  <a:moveTo>
                    <a:pt x="1738" y="1558"/>
                  </a:moveTo>
                  <a:lnTo>
                    <a:pt x="1738" y="1558"/>
                  </a:lnTo>
                  <a:lnTo>
                    <a:pt x="1746" y="1558"/>
                  </a:lnTo>
                  <a:lnTo>
                    <a:pt x="1742" y="1562"/>
                  </a:lnTo>
                  <a:lnTo>
                    <a:pt x="1738" y="1558"/>
                  </a:lnTo>
                  <a:close/>
                  <a:moveTo>
                    <a:pt x="1742" y="2152"/>
                  </a:moveTo>
                  <a:lnTo>
                    <a:pt x="1742" y="2152"/>
                  </a:lnTo>
                  <a:lnTo>
                    <a:pt x="1746" y="2154"/>
                  </a:lnTo>
                  <a:lnTo>
                    <a:pt x="1742" y="2158"/>
                  </a:lnTo>
                  <a:lnTo>
                    <a:pt x="1742" y="2152"/>
                  </a:lnTo>
                  <a:close/>
                  <a:moveTo>
                    <a:pt x="1746" y="2790"/>
                  </a:moveTo>
                  <a:lnTo>
                    <a:pt x="1746" y="2790"/>
                  </a:lnTo>
                  <a:lnTo>
                    <a:pt x="1746" y="2784"/>
                  </a:lnTo>
                  <a:lnTo>
                    <a:pt x="1748" y="2786"/>
                  </a:lnTo>
                  <a:lnTo>
                    <a:pt x="1750" y="2790"/>
                  </a:lnTo>
                  <a:lnTo>
                    <a:pt x="1746" y="2790"/>
                  </a:lnTo>
                  <a:close/>
                  <a:moveTo>
                    <a:pt x="1754" y="1998"/>
                  </a:moveTo>
                  <a:lnTo>
                    <a:pt x="1754" y="1998"/>
                  </a:lnTo>
                  <a:lnTo>
                    <a:pt x="1758" y="2000"/>
                  </a:lnTo>
                  <a:lnTo>
                    <a:pt x="1760" y="2002"/>
                  </a:lnTo>
                  <a:lnTo>
                    <a:pt x="1756" y="2000"/>
                  </a:lnTo>
                  <a:lnTo>
                    <a:pt x="1754" y="1998"/>
                  </a:lnTo>
                  <a:close/>
                  <a:moveTo>
                    <a:pt x="1762" y="2096"/>
                  </a:moveTo>
                  <a:lnTo>
                    <a:pt x="1762" y="2096"/>
                  </a:lnTo>
                  <a:lnTo>
                    <a:pt x="1760" y="2096"/>
                  </a:lnTo>
                  <a:lnTo>
                    <a:pt x="1756" y="2092"/>
                  </a:lnTo>
                  <a:lnTo>
                    <a:pt x="1758" y="2090"/>
                  </a:lnTo>
                  <a:lnTo>
                    <a:pt x="1764" y="2092"/>
                  </a:lnTo>
                  <a:lnTo>
                    <a:pt x="1762" y="2096"/>
                  </a:lnTo>
                  <a:close/>
                  <a:moveTo>
                    <a:pt x="1800" y="1754"/>
                  </a:moveTo>
                  <a:lnTo>
                    <a:pt x="1800" y="1754"/>
                  </a:lnTo>
                  <a:lnTo>
                    <a:pt x="1798" y="1750"/>
                  </a:lnTo>
                  <a:lnTo>
                    <a:pt x="1800" y="1752"/>
                  </a:lnTo>
                  <a:lnTo>
                    <a:pt x="1800" y="1754"/>
                  </a:lnTo>
                  <a:close/>
                  <a:moveTo>
                    <a:pt x="1806" y="1824"/>
                  </a:moveTo>
                  <a:lnTo>
                    <a:pt x="1806" y="1824"/>
                  </a:lnTo>
                  <a:lnTo>
                    <a:pt x="1808" y="1826"/>
                  </a:lnTo>
                  <a:lnTo>
                    <a:pt x="1806" y="1824"/>
                  </a:lnTo>
                  <a:close/>
                  <a:moveTo>
                    <a:pt x="1810" y="2870"/>
                  </a:moveTo>
                  <a:lnTo>
                    <a:pt x="1810" y="2870"/>
                  </a:lnTo>
                  <a:lnTo>
                    <a:pt x="1812" y="2866"/>
                  </a:lnTo>
                  <a:lnTo>
                    <a:pt x="1812" y="2868"/>
                  </a:lnTo>
                  <a:lnTo>
                    <a:pt x="1810" y="2870"/>
                  </a:lnTo>
                  <a:close/>
                  <a:moveTo>
                    <a:pt x="1834" y="2100"/>
                  </a:moveTo>
                  <a:lnTo>
                    <a:pt x="1834" y="2100"/>
                  </a:lnTo>
                  <a:lnTo>
                    <a:pt x="1832" y="2100"/>
                  </a:lnTo>
                  <a:lnTo>
                    <a:pt x="1828" y="2094"/>
                  </a:lnTo>
                  <a:lnTo>
                    <a:pt x="1834" y="2098"/>
                  </a:lnTo>
                  <a:lnTo>
                    <a:pt x="1834" y="2100"/>
                  </a:lnTo>
                  <a:close/>
                  <a:moveTo>
                    <a:pt x="1840" y="2102"/>
                  </a:moveTo>
                  <a:lnTo>
                    <a:pt x="1840" y="2102"/>
                  </a:lnTo>
                  <a:lnTo>
                    <a:pt x="1840" y="2096"/>
                  </a:lnTo>
                  <a:lnTo>
                    <a:pt x="1844" y="2102"/>
                  </a:lnTo>
                  <a:lnTo>
                    <a:pt x="1840" y="2102"/>
                  </a:lnTo>
                  <a:close/>
                  <a:moveTo>
                    <a:pt x="1838" y="2024"/>
                  </a:moveTo>
                  <a:lnTo>
                    <a:pt x="1838" y="2024"/>
                  </a:lnTo>
                  <a:lnTo>
                    <a:pt x="1842" y="2022"/>
                  </a:lnTo>
                  <a:lnTo>
                    <a:pt x="1846" y="2030"/>
                  </a:lnTo>
                  <a:lnTo>
                    <a:pt x="1838" y="2024"/>
                  </a:lnTo>
                  <a:close/>
                  <a:moveTo>
                    <a:pt x="1872" y="2328"/>
                  </a:moveTo>
                  <a:lnTo>
                    <a:pt x="1872" y="2328"/>
                  </a:lnTo>
                  <a:lnTo>
                    <a:pt x="1864" y="2326"/>
                  </a:lnTo>
                  <a:lnTo>
                    <a:pt x="1866" y="2322"/>
                  </a:lnTo>
                  <a:lnTo>
                    <a:pt x="1872" y="2322"/>
                  </a:lnTo>
                  <a:lnTo>
                    <a:pt x="1872" y="2328"/>
                  </a:lnTo>
                  <a:close/>
                  <a:moveTo>
                    <a:pt x="1872" y="2036"/>
                  </a:moveTo>
                  <a:lnTo>
                    <a:pt x="1872" y="2036"/>
                  </a:lnTo>
                  <a:lnTo>
                    <a:pt x="1874" y="2028"/>
                  </a:lnTo>
                  <a:lnTo>
                    <a:pt x="1878" y="2028"/>
                  </a:lnTo>
                  <a:lnTo>
                    <a:pt x="1874" y="2036"/>
                  </a:lnTo>
                  <a:lnTo>
                    <a:pt x="1872" y="2036"/>
                  </a:lnTo>
                  <a:close/>
                  <a:moveTo>
                    <a:pt x="1876" y="2148"/>
                  </a:moveTo>
                  <a:lnTo>
                    <a:pt x="1876" y="2148"/>
                  </a:lnTo>
                  <a:lnTo>
                    <a:pt x="1878" y="2150"/>
                  </a:lnTo>
                  <a:lnTo>
                    <a:pt x="1880" y="2154"/>
                  </a:lnTo>
                  <a:lnTo>
                    <a:pt x="1876" y="2148"/>
                  </a:lnTo>
                  <a:close/>
                  <a:moveTo>
                    <a:pt x="1880" y="1922"/>
                  </a:moveTo>
                  <a:lnTo>
                    <a:pt x="1880" y="1922"/>
                  </a:lnTo>
                  <a:lnTo>
                    <a:pt x="1878" y="1920"/>
                  </a:lnTo>
                  <a:lnTo>
                    <a:pt x="1882" y="1920"/>
                  </a:lnTo>
                  <a:lnTo>
                    <a:pt x="1880" y="1922"/>
                  </a:lnTo>
                  <a:close/>
                  <a:moveTo>
                    <a:pt x="1878" y="282"/>
                  </a:moveTo>
                  <a:lnTo>
                    <a:pt x="1878" y="282"/>
                  </a:lnTo>
                  <a:lnTo>
                    <a:pt x="1872" y="270"/>
                  </a:lnTo>
                  <a:lnTo>
                    <a:pt x="1886" y="270"/>
                  </a:lnTo>
                  <a:lnTo>
                    <a:pt x="1878" y="282"/>
                  </a:lnTo>
                  <a:close/>
                  <a:moveTo>
                    <a:pt x="1888" y="2050"/>
                  </a:moveTo>
                  <a:lnTo>
                    <a:pt x="1888" y="2050"/>
                  </a:lnTo>
                  <a:lnTo>
                    <a:pt x="1888" y="2036"/>
                  </a:lnTo>
                  <a:lnTo>
                    <a:pt x="1892" y="2048"/>
                  </a:lnTo>
                  <a:lnTo>
                    <a:pt x="1888" y="2050"/>
                  </a:lnTo>
                  <a:close/>
                  <a:moveTo>
                    <a:pt x="1894" y="2496"/>
                  </a:moveTo>
                  <a:lnTo>
                    <a:pt x="1894" y="2496"/>
                  </a:lnTo>
                  <a:lnTo>
                    <a:pt x="1896" y="2494"/>
                  </a:lnTo>
                  <a:lnTo>
                    <a:pt x="1894" y="2496"/>
                  </a:lnTo>
                  <a:close/>
                  <a:moveTo>
                    <a:pt x="2128" y="1092"/>
                  </a:moveTo>
                  <a:lnTo>
                    <a:pt x="2128" y="1092"/>
                  </a:lnTo>
                  <a:lnTo>
                    <a:pt x="2134" y="1092"/>
                  </a:lnTo>
                  <a:lnTo>
                    <a:pt x="2138" y="1098"/>
                  </a:lnTo>
                  <a:lnTo>
                    <a:pt x="2138" y="1100"/>
                  </a:lnTo>
                  <a:lnTo>
                    <a:pt x="2126" y="1100"/>
                  </a:lnTo>
                  <a:lnTo>
                    <a:pt x="2128" y="1092"/>
                  </a:lnTo>
                  <a:close/>
                  <a:moveTo>
                    <a:pt x="2038" y="2028"/>
                  </a:moveTo>
                  <a:lnTo>
                    <a:pt x="2038" y="2028"/>
                  </a:lnTo>
                  <a:lnTo>
                    <a:pt x="2042" y="2036"/>
                  </a:lnTo>
                  <a:lnTo>
                    <a:pt x="2036" y="2036"/>
                  </a:lnTo>
                  <a:lnTo>
                    <a:pt x="2038" y="2028"/>
                  </a:lnTo>
                  <a:close/>
                  <a:moveTo>
                    <a:pt x="2016" y="472"/>
                  </a:moveTo>
                  <a:lnTo>
                    <a:pt x="2016" y="472"/>
                  </a:lnTo>
                  <a:lnTo>
                    <a:pt x="2026" y="472"/>
                  </a:lnTo>
                  <a:lnTo>
                    <a:pt x="2026" y="478"/>
                  </a:lnTo>
                  <a:lnTo>
                    <a:pt x="2016" y="478"/>
                  </a:lnTo>
                  <a:lnTo>
                    <a:pt x="2016" y="472"/>
                  </a:lnTo>
                  <a:close/>
                  <a:moveTo>
                    <a:pt x="2032" y="2020"/>
                  </a:moveTo>
                  <a:lnTo>
                    <a:pt x="2032" y="2020"/>
                  </a:lnTo>
                  <a:lnTo>
                    <a:pt x="2030" y="2026"/>
                  </a:lnTo>
                  <a:lnTo>
                    <a:pt x="2026" y="2020"/>
                  </a:lnTo>
                  <a:lnTo>
                    <a:pt x="2032" y="2020"/>
                  </a:lnTo>
                  <a:close/>
                  <a:moveTo>
                    <a:pt x="2010" y="2140"/>
                  </a:moveTo>
                  <a:lnTo>
                    <a:pt x="2010" y="2140"/>
                  </a:lnTo>
                  <a:lnTo>
                    <a:pt x="2014" y="2144"/>
                  </a:lnTo>
                  <a:lnTo>
                    <a:pt x="2010" y="2148"/>
                  </a:lnTo>
                  <a:lnTo>
                    <a:pt x="2008" y="2144"/>
                  </a:lnTo>
                  <a:lnTo>
                    <a:pt x="2010" y="2140"/>
                  </a:lnTo>
                  <a:close/>
                  <a:moveTo>
                    <a:pt x="1990" y="2128"/>
                  </a:moveTo>
                  <a:lnTo>
                    <a:pt x="1990" y="2128"/>
                  </a:lnTo>
                  <a:lnTo>
                    <a:pt x="1994" y="2128"/>
                  </a:lnTo>
                  <a:lnTo>
                    <a:pt x="1988" y="2130"/>
                  </a:lnTo>
                  <a:lnTo>
                    <a:pt x="1984" y="2126"/>
                  </a:lnTo>
                  <a:lnTo>
                    <a:pt x="1990" y="2128"/>
                  </a:lnTo>
                  <a:close/>
                  <a:moveTo>
                    <a:pt x="1986" y="2206"/>
                  </a:moveTo>
                  <a:lnTo>
                    <a:pt x="1986" y="2206"/>
                  </a:lnTo>
                  <a:lnTo>
                    <a:pt x="1988" y="2202"/>
                  </a:lnTo>
                  <a:lnTo>
                    <a:pt x="1988" y="2204"/>
                  </a:lnTo>
                  <a:lnTo>
                    <a:pt x="1986" y="2206"/>
                  </a:lnTo>
                  <a:close/>
                  <a:moveTo>
                    <a:pt x="1978" y="322"/>
                  </a:moveTo>
                  <a:lnTo>
                    <a:pt x="1978" y="322"/>
                  </a:lnTo>
                  <a:lnTo>
                    <a:pt x="1982" y="324"/>
                  </a:lnTo>
                  <a:lnTo>
                    <a:pt x="1978" y="328"/>
                  </a:lnTo>
                  <a:lnTo>
                    <a:pt x="1978" y="322"/>
                  </a:lnTo>
                  <a:close/>
                  <a:moveTo>
                    <a:pt x="1984" y="2190"/>
                  </a:moveTo>
                  <a:lnTo>
                    <a:pt x="1984" y="2190"/>
                  </a:lnTo>
                  <a:lnTo>
                    <a:pt x="1980" y="2188"/>
                  </a:lnTo>
                  <a:lnTo>
                    <a:pt x="1978" y="2186"/>
                  </a:lnTo>
                  <a:lnTo>
                    <a:pt x="1984" y="2190"/>
                  </a:lnTo>
                  <a:close/>
                  <a:moveTo>
                    <a:pt x="1976" y="2040"/>
                  </a:moveTo>
                  <a:lnTo>
                    <a:pt x="1976" y="2040"/>
                  </a:lnTo>
                  <a:lnTo>
                    <a:pt x="1972" y="2038"/>
                  </a:lnTo>
                  <a:lnTo>
                    <a:pt x="1970" y="2032"/>
                  </a:lnTo>
                  <a:lnTo>
                    <a:pt x="1976" y="2040"/>
                  </a:lnTo>
                  <a:close/>
                  <a:moveTo>
                    <a:pt x="1960" y="1960"/>
                  </a:moveTo>
                  <a:lnTo>
                    <a:pt x="1960" y="1960"/>
                  </a:lnTo>
                  <a:lnTo>
                    <a:pt x="1954" y="1956"/>
                  </a:lnTo>
                  <a:lnTo>
                    <a:pt x="1958" y="1956"/>
                  </a:lnTo>
                  <a:lnTo>
                    <a:pt x="1960" y="1960"/>
                  </a:lnTo>
                  <a:close/>
                  <a:moveTo>
                    <a:pt x="1902" y="946"/>
                  </a:moveTo>
                  <a:lnTo>
                    <a:pt x="1902" y="946"/>
                  </a:lnTo>
                  <a:lnTo>
                    <a:pt x="1904" y="948"/>
                  </a:lnTo>
                  <a:lnTo>
                    <a:pt x="1904" y="952"/>
                  </a:lnTo>
                  <a:lnTo>
                    <a:pt x="1902" y="952"/>
                  </a:lnTo>
                  <a:lnTo>
                    <a:pt x="1902" y="946"/>
                  </a:lnTo>
                  <a:close/>
                  <a:moveTo>
                    <a:pt x="1904" y="2098"/>
                  </a:moveTo>
                  <a:lnTo>
                    <a:pt x="1904" y="2098"/>
                  </a:lnTo>
                  <a:lnTo>
                    <a:pt x="1904" y="2092"/>
                  </a:lnTo>
                  <a:lnTo>
                    <a:pt x="1906" y="2096"/>
                  </a:lnTo>
                  <a:lnTo>
                    <a:pt x="1904" y="2098"/>
                  </a:lnTo>
                  <a:close/>
                  <a:moveTo>
                    <a:pt x="1910" y="2116"/>
                  </a:moveTo>
                  <a:lnTo>
                    <a:pt x="1910" y="2116"/>
                  </a:lnTo>
                  <a:lnTo>
                    <a:pt x="1914" y="2120"/>
                  </a:lnTo>
                  <a:lnTo>
                    <a:pt x="1914" y="2124"/>
                  </a:lnTo>
                  <a:lnTo>
                    <a:pt x="1910" y="2116"/>
                  </a:lnTo>
                  <a:close/>
                  <a:moveTo>
                    <a:pt x="1910" y="1990"/>
                  </a:moveTo>
                  <a:lnTo>
                    <a:pt x="1910" y="1990"/>
                  </a:lnTo>
                  <a:lnTo>
                    <a:pt x="1906" y="1990"/>
                  </a:lnTo>
                  <a:lnTo>
                    <a:pt x="1912" y="1988"/>
                  </a:lnTo>
                  <a:lnTo>
                    <a:pt x="1916" y="1986"/>
                  </a:lnTo>
                  <a:lnTo>
                    <a:pt x="1920" y="1988"/>
                  </a:lnTo>
                  <a:lnTo>
                    <a:pt x="1922" y="1992"/>
                  </a:lnTo>
                  <a:lnTo>
                    <a:pt x="1918" y="1996"/>
                  </a:lnTo>
                  <a:lnTo>
                    <a:pt x="1916" y="1994"/>
                  </a:lnTo>
                  <a:lnTo>
                    <a:pt x="1910" y="1990"/>
                  </a:lnTo>
                  <a:close/>
                  <a:moveTo>
                    <a:pt x="1924" y="2214"/>
                  </a:moveTo>
                  <a:lnTo>
                    <a:pt x="1924" y="2214"/>
                  </a:lnTo>
                  <a:lnTo>
                    <a:pt x="1918" y="2206"/>
                  </a:lnTo>
                  <a:lnTo>
                    <a:pt x="1928" y="2208"/>
                  </a:lnTo>
                  <a:lnTo>
                    <a:pt x="1926" y="2212"/>
                  </a:lnTo>
                  <a:lnTo>
                    <a:pt x="1924" y="2214"/>
                  </a:lnTo>
                  <a:close/>
                  <a:moveTo>
                    <a:pt x="1936" y="2260"/>
                  </a:moveTo>
                  <a:lnTo>
                    <a:pt x="1936" y="2260"/>
                  </a:lnTo>
                  <a:lnTo>
                    <a:pt x="1946" y="2268"/>
                  </a:lnTo>
                  <a:lnTo>
                    <a:pt x="1944" y="2270"/>
                  </a:lnTo>
                  <a:lnTo>
                    <a:pt x="1946" y="2272"/>
                  </a:lnTo>
                  <a:lnTo>
                    <a:pt x="1940" y="2274"/>
                  </a:lnTo>
                  <a:lnTo>
                    <a:pt x="1938" y="2274"/>
                  </a:lnTo>
                  <a:lnTo>
                    <a:pt x="1936" y="2268"/>
                  </a:lnTo>
                  <a:lnTo>
                    <a:pt x="1936" y="2260"/>
                  </a:lnTo>
                  <a:close/>
                  <a:moveTo>
                    <a:pt x="1946" y="2298"/>
                  </a:moveTo>
                  <a:lnTo>
                    <a:pt x="1946" y="2298"/>
                  </a:lnTo>
                  <a:lnTo>
                    <a:pt x="1938" y="2296"/>
                  </a:lnTo>
                  <a:lnTo>
                    <a:pt x="1938" y="2286"/>
                  </a:lnTo>
                  <a:lnTo>
                    <a:pt x="1946" y="2286"/>
                  </a:lnTo>
                  <a:lnTo>
                    <a:pt x="1948" y="2296"/>
                  </a:lnTo>
                  <a:lnTo>
                    <a:pt x="1946" y="2298"/>
                  </a:lnTo>
                  <a:close/>
                  <a:moveTo>
                    <a:pt x="1960" y="2304"/>
                  </a:moveTo>
                  <a:lnTo>
                    <a:pt x="1960" y="2304"/>
                  </a:lnTo>
                  <a:lnTo>
                    <a:pt x="1952" y="2304"/>
                  </a:lnTo>
                  <a:lnTo>
                    <a:pt x="1952" y="2302"/>
                  </a:lnTo>
                  <a:lnTo>
                    <a:pt x="1954" y="2300"/>
                  </a:lnTo>
                  <a:lnTo>
                    <a:pt x="1960" y="2302"/>
                  </a:lnTo>
                  <a:lnTo>
                    <a:pt x="1960" y="2304"/>
                  </a:lnTo>
                  <a:close/>
                  <a:moveTo>
                    <a:pt x="1962" y="2230"/>
                  </a:moveTo>
                  <a:lnTo>
                    <a:pt x="1962" y="2230"/>
                  </a:lnTo>
                  <a:lnTo>
                    <a:pt x="1954" y="2230"/>
                  </a:lnTo>
                  <a:lnTo>
                    <a:pt x="1952" y="2220"/>
                  </a:lnTo>
                  <a:lnTo>
                    <a:pt x="1962" y="2226"/>
                  </a:lnTo>
                  <a:lnTo>
                    <a:pt x="1962" y="2230"/>
                  </a:lnTo>
                  <a:close/>
                  <a:moveTo>
                    <a:pt x="1960" y="2182"/>
                  </a:moveTo>
                  <a:lnTo>
                    <a:pt x="1960" y="2182"/>
                  </a:lnTo>
                  <a:lnTo>
                    <a:pt x="1964" y="2186"/>
                  </a:lnTo>
                  <a:lnTo>
                    <a:pt x="1960" y="2182"/>
                  </a:lnTo>
                  <a:close/>
                  <a:moveTo>
                    <a:pt x="1962" y="1984"/>
                  </a:moveTo>
                  <a:lnTo>
                    <a:pt x="1962" y="1984"/>
                  </a:lnTo>
                  <a:lnTo>
                    <a:pt x="1960" y="1980"/>
                  </a:lnTo>
                  <a:lnTo>
                    <a:pt x="1964" y="1980"/>
                  </a:lnTo>
                  <a:lnTo>
                    <a:pt x="1962" y="1984"/>
                  </a:lnTo>
                  <a:close/>
                  <a:moveTo>
                    <a:pt x="1966" y="2252"/>
                  </a:moveTo>
                  <a:lnTo>
                    <a:pt x="1966" y="2252"/>
                  </a:lnTo>
                  <a:lnTo>
                    <a:pt x="1970" y="2256"/>
                  </a:lnTo>
                  <a:lnTo>
                    <a:pt x="1966" y="2252"/>
                  </a:lnTo>
                  <a:close/>
                  <a:moveTo>
                    <a:pt x="1970" y="2220"/>
                  </a:moveTo>
                  <a:lnTo>
                    <a:pt x="1970" y="2220"/>
                  </a:lnTo>
                  <a:lnTo>
                    <a:pt x="1972" y="2214"/>
                  </a:lnTo>
                  <a:lnTo>
                    <a:pt x="1976" y="2208"/>
                  </a:lnTo>
                  <a:lnTo>
                    <a:pt x="1986" y="2208"/>
                  </a:lnTo>
                  <a:lnTo>
                    <a:pt x="1988" y="2218"/>
                  </a:lnTo>
                  <a:lnTo>
                    <a:pt x="1988" y="2226"/>
                  </a:lnTo>
                  <a:lnTo>
                    <a:pt x="1984" y="2224"/>
                  </a:lnTo>
                  <a:lnTo>
                    <a:pt x="1982" y="2218"/>
                  </a:lnTo>
                  <a:lnTo>
                    <a:pt x="1976" y="2216"/>
                  </a:lnTo>
                  <a:lnTo>
                    <a:pt x="1972" y="2220"/>
                  </a:lnTo>
                  <a:lnTo>
                    <a:pt x="1970" y="2220"/>
                  </a:lnTo>
                  <a:close/>
                  <a:moveTo>
                    <a:pt x="1990" y="2244"/>
                  </a:moveTo>
                  <a:lnTo>
                    <a:pt x="1990" y="2244"/>
                  </a:lnTo>
                  <a:lnTo>
                    <a:pt x="1986" y="2246"/>
                  </a:lnTo>
                  <a:lnTo>
                    <a:pt x="1986" y="2236"/>
                  </a:lnTo>
                  <a:lnTo>
                    <a:pt x="1974" y="2236"/>
                  </a:lnTo>
                  <a:lnTo>
                    <a:pt x="1974" y="2234"/>
                  </a:lnTo>
                  <a:lnTo>
                    <a:pt x="1978" y="2232"/>
                  </a:lnTo>
                  <a:lnTo>
                    <a:pt x="1980" y="2228"/>
                  </a:lnTo>
                  <a:lnTo>
                    <a:pt x="1986" y="2234"/>
                  </a:lnTo>
                  <a:lnTo>
                    <a:pt x="1990" y="2242"/>
                  </a:lnTo>
                  <a:lnTo>
                    <a:pt x="1990" y="2244"/>
                  </a:lnTo>
                  <a:close/>
                  <a:moveTo>
                    <a:pt x="1996" y="2192"/>
                  </a:moveTo>
                  <a:lnTo>
                    <a:pt x="1996" y="2192"/>
                  </a:lnTo>
                  <a:lnTo>
                    <a:pt x="1996" y="2200"/>
                  </a:lnTo>
                  <a:lnTo>
                    <a:pt x="1992" y="2200"/>
                  </a:lnTo>
                  <a:lnTo>
                    <a:pt x="1990" y="2188"/>
                  </a:lnTo>
                  <a:lnTo>
                    <a:pt x="1996" y="2192"/>
                  </a:lnTo>
                  <a:close/>
                  <a:moveTo>
                    <a:pt x="1998" y="2232"/>
                  </a:moveTo>
                  <a:lnTo>
                    <a:pt x="1998" y="2232"/>
                  </a:lnTo>
                  <a:lnTo>
                    <a:pt x="1994" y="2230"/>
                  </a:lnTo>
                  <a:lnTo>
                    <a:pt x="1992" y="2228"/>
                  </a:lnTo>
                  <a:lnTo>
                    <a:pt x="1996" y="2226"/>
                  </a:lnTo>
                  <a:lnTo>
                    <a:pt x="1998" y="2232"/>
                  </a:lnTo>
                  <a:close/>
                  <a:moveTo>
                    <a:pt x="2000" y="2242"/>
                  </a:moveTo>
                  <a:lnTo>
                    <a:pt x="2000" y="2242"/>
                  </a:lnTo>
                  <a:lnTo>
                    <a:pt x="1994" y="2246"/>
                  </a:lnTo>
                  <a:lnTo>
                    <a:pt x="1992" y="2236"/>
                  </a:lnTo>
                  <a:lnTo>
                    <a:pt x="2000" y="2238"/>
                  </a:lnTo>
                  <a:lnTo>
                    <a:pt x="2000" y="2242"/>
                  </a:lnTo>
                  <a:close/>
                  <a:moveTo>
                    <a:pt x="2006" y="2232"/>
                  </a:moveTo>
                  <a:lnTo>
                    <a:pt x="2006" y="2232"/>
                  </a:lnTo>
                  <a:lnTo>
                    <a:pt x="2008" y="2228"/>
                  </a:lnTo>
                  <a:lnTo>
                    <a:pt x="2014" y="2228"/>
                  </a:lnTo>
                  <a:lnTo>
                    <a:pt x="2018" y="2232"/>
                  </a:lnTo>
                  <a:lnTo>
                    <a:pt x="2006" y="2232"/>
                  </a:lnTo>
                  <a:close/>
                  <a:moveTo>
                    <a:pt x="2030" y="2138"/>
                  </a:moveTo>
                  <a:lnTo>
                    <a:pt x="2030" y="2138"/>
                  </a:lnTo>
                  <a:lnTo>
                    <a:pt x="2036" y="2140"/>
                  </a:lnTo>
                  <a:lnTo>
                    <a:pt x="2032" y="2144"/>
                  </a:lnTo>
                  <a:lnTo>
                    <a:pt x="2026" y="2142"/>
                  </a:lnTo>
                  <a:lnTo>
                    <a:pt x="2030" y="2138"/>
                  </a:lnTo>
                  <a:close/>
                  <a:moveTo>
                    <a:pt x="2046" y="2290"/>
                  </a:moveTo>
                  <a:lnTo>
                    <a:pt x="2046" y="2290"/>
                  </a:lnTo>
                  <a:lnTo>
                    <a:pt x="2034" y="2288"/>
                  </a:lnTo>
                  <a:lnTo>
                    <a:pt x="2032" y="2282"/>
                  </a:lnTo>
                  <a:lnTo>
                    <a:pt x="2044" y="2282"/>
                  </a:lnTo>
                  <a:lnTo>
                    <a:pt x="2046" y="2288"/>
                  </a:lnTo>
                  <a:lnTo>
                    <a:pt x="2046" y="2290"/>
                  </a:lnTo>
                  <a:close/>
                  <a:moveTo>
                    <a:pt x="2056" y="976"/>
                  </a:moveTo>
                  <a:lnTo>
                    <a:pt x="2056" y="976"/>
                  </a:lnTo>
                  <a:lnTo>
                    <a:pt x="2056" y="970"/>
                  </a:lnTo>
                  <a:lnTo>
                    <a:pt x="2060" y="974"/>
                  </a:lnTo>
                  <a:lnTo>
                    <a:pt x="2056" y="976"/>
                  </a:lnTo>
                  <a:close/>
                  <a:moveTo>
                    <a:pt x="2088" y="1982"/>
                  </a:moveTo>
                  <a:lnTo>
                    <a:pt x="2088" y="1982"/>
                  </a:lnTo>
                  <a:lnTo>
                    <a:pt x="2082" y="1978"/>
                  </a:lnTo>
                  <a:lnTo>
                    <a:pt x="2086" y="1980"/>
                  </a:lnTo>
                  <a:lnTo>
                    <a:pt x="2088" y="1982"/>
                  </a:lnTo>
                  <a:close/>
                  <a:moveTo>
                    <a:pt x="2090" y="1984"/>
                  </a:moveTo>
                  <a:lnTo>
                    <a:pt x="2090" y="1984"/>
                  </a:lnTo>
                  <a:lnTo>
                    <a:pt x="2094" y="1986"/>
                  </a:lnTo>
                  <a:lnTo>
                    <a:pt x="2094" y="1988"/>
                  </a:lnTo>
                  <a:lnTo>
                    <a:pt x="2090" y="1990"/>
                  </a:lnTo>
                  <a:lnTo>
                    <a:pt x="2088" y="1986"/>
                  </a:lnTo>
                  <a:lnTo>
                    <a:pt x="2090" y="1984"/>
                  </a:lnTo>
                  <a:close/>
                  <a:moveTo>
                    <a:pt x="2096" y="2128"/>
                  </a:moveTo>
                  <a:lnTo>
                    <a:pt x="2096" y="2128"/>
                  </a:lnTo>
                  <a:lnTo>
                    <a:pt x="2094" y="2132"/>
                  </a:lnTo>
                  <a:lnTo>
                    <a:pt x="2092" y="2128"/>
                  </a:lnTo>
                  <a:lnTo>
                    <a:pt x="2096" y="2128"/>
                  </a:lnTo>
                  <a:close/>
                  <a:moveTo>
                    <a:pt x="2094" y="2238"/>
                  </a:moveTo>
                  <a:lnTo>
                    <a:pt x="2094" y="2238"/>
                  </a:lnTo>
                  <a:lnTo>
                    <a:pt x="2094" y="2232"/>
                  </a:lnTo>
                  <a:lnTo>
                    <a:pt x="2096" y="2234"/>
                  </a:lnTo>
                  <a:lnTo>
                    <a:pt x="2096" y="2238"/>
                  </a:lnTo>
                  <a:lnTo>
                    <a:pt x="2094" y="2238"/>
                  </a:lnTo>
                  <a:close/>
                  <a:moveTo>
                    <a:pt x="2090" y="2212"/>
                  </a:moveTo>
                  <a:lnTo>
                    <a:pt x="2090" y="2212"/>
                  </a:lnTo>
                  <a:lnTo>
                    <a:pt x="2092" y="2204"/>
                  </a:lnTo>
                  <a:lnTo>
                    <a:pt x="2098" y="2206"/>
                  </a:lnTo>
                  <a:lnTo>
                    <a:pt x="2098" y="2212"/>
                  </a:lnTo>
                  <a:lnTo>
                    <a:pt x="2090" y="2212"/>
                  </a:lnTo>
                  <a:close/>
                  <a:moveTo>
                    <a:pt x="2096" y="2094"/>
                  </a:moveTo>
                  <a:lnTo>
                    <a:pt x="2096" y="2094"/>
                  </a:lnTo>
                  <a:lnTo>
                    <a:pt x="2100" y="2082"/>
                  </a:lnTo>
                  <a:lnTo>
                    <a:pt x="2106" y="2088"/>
                  </a:lnTo>
                  <a:lnTo>
                    <a:pt x="2096" y="2094"/>
                  </a:lnTo>
                  <a:close/>
                  <a:moveTo>
                    <a:pt x="2118" y="2006"/>
                  </a:moveTo>
                  <a:lnTo>
                    <a:pt x="2118" y="2006"/>
                  </a:lnTo>
                  <a:lnTo>
                    <a:pt x="2118" y="2000"/>
                  </a:lnTo>
                  <a:lnTo>
                    <a:pt x="2126" y="2002"/>
                  </a:lnTo>
                  <a:lnTo>
                    <a:pt x="2132" y="2006"/>
                  </a:lnTo>
                  <a:lnTo>
                    <a:pt x="2124" y="2008"/>
                  </a:lnTo>
                  <a:lnTo>
                    <a:pt x="2116" y="2016"/>
                  </a:lnTo>
                  <a:lnTo>
                    <a:pt x="2106" y="2004"/>
                  </a:lnTo>
                  <a:lnTo>
                    <a:pt x="2118" y="2006"/>
                  </a:lnTo>
                  <a:close/>
                  <a:moveTo>
                    <a:pt x="2116" y="2140"/>
                  </a:moveTo>
                  <a:lnTo>
                    <a:pt x="2116" y="2140"/>
                  </a:lnTo>
                  <a:lnTo>
                    <a:pt x="2114" y="2136"/>
                  </a:lnTo>
                  <a:lnTo>
                    <a:pt x="2118" y="2136"/>
                  </a:lnTo>
                  <a:lnTo>
                    <a:pt x="2116" y="2140"/>
                  </a:lnTo>
                  <a:close/>
                  <a:moveTo>
                    <a:pt x="2126" y="2148"/>
                  </a:moveTo>
                  <a:lnTo>
                    <a:pt x="2126" y="2148"/>
                  </a:lnTo>
                  <a:lnTo>
                    <a:pt x="2126" y="2142"/>
                  </a:lnTo>
                  <a:lnTo>
                    <a:pt x="2132" y="2144"/>
                  </a:lnTo>
                  <a:lnTo>
                    <a:pt x="2126" y="2148"/>
                  </a:lnTo>
                  <a:close/>
                  <a:moveTo>
                    <a:pt x="2132" y="2030"/>
                  </a:moveTo>
                  <a:lnTo>
                    <a:pt x="2132" y="2030"/>
                  </a:lnTo>
                  <a:lnTo>
                    <a:pt x="2132" y="2020"/>
                  </a:lnTo>
                  <a:lnTo>
                    <a:pt x="2136" y="2024"/>
                  </a:lnTo>
                  <a:lnTo>
                    <a:pt x="2132" y="2030"/>
                  </a:lnTo>
                  <a:close/>
                  <a:moveTo>
                    <a:pt x="2142" y="2016"/>
                  </a:moveTo>
                  <a:lnTo>
                    <a:pt x="2142" y="2016"/>
                  </a:lnTo>
                  <a:lnTo>
                    <a:pt x="2136" y="2016"/>
                  </a:lnTo>
                  <a:lnTo>
                    <a:pt x="2140" y="2006"/>
                  </a:lnTo>
                  <a:lnTo>
                    <a:pt x="2144" y="2010"/>
                  </a:lnTo>
                  <a:lnTo>
                    <a:pt x="2142" y="2016"/>
                  </a:lnTo>
                  <a:close/>
                  <a:moveTo>
                    <a:pt x="2144" y="1140"/>
                  </a:moveTo>
                  <a:lnTo>
                    <a:pt x="2144" y="1140"/>
                  </a:lnTo>
                  <a:lnTo>
                    <a:pt x="2144" y="1134"/>
                  </a:lnTo>
                  <a:lnTo>
                    <a:pt x="2146" y="1136"/>
                  </a:lnTo>
                  <a:lnTo>
                    <a:pt x="2146" y="1140"/>
                  </a:lnTo>
                  <a:lnTo>
                    <a:pt x="2144" y="1140"/>
                  </a:lnTo>
                  <a:close/>
                  <a:moveTo>
                    <a:pt x="2148" y="2002"/>
                  </a:moveTo>
                  <a:lnTo>
                    <a:pt x="2148" y="2002"/>
                  </a:lnTo>
                  <a:lnTo>
                    <a:pt x="2156" y="2002"/>
                  </a:lnTo>
                  <a:lnTo>
                    <a:pt x="2160" y="2010"/>
                  </a:lnTo>
                  <a:lnTo>
                    <a:pt x="2152" y="2008"/>
                  </a:lnTo>
                  <a:lnTo>
                    <a:pt x="2148" y="2002"/>
                  </a:lnTo>
                  <a:close/>
                  <a:moveTo>
                    <a:pt x="2172" y="2256"/>
                  </a:moveTo>
                  <a:lnTo>
                    <a:pt x="2172" y="2256"/>
                  </a:lnTo>
                  <a:lnTo>
                    <a:pt x="2172" y="2252"/>
                  </a:lnTo>
                  <a:lnTo>
                    <a:pt x="2176" y="2256"/>
                  </a:lnTo>
                  <a:lnTo>
                    <a:pt x="2172" y="2256"/>
                  </a:lnTo>
                  <a:close/>
                  <a:moveTo>
                    <a:pt x="2206" y="768"/>
                  </a:moveTo>
                  <a:lnTo>
                    <a:pt x="2206" y="768"/>
                  </a:lnTo>
                  <a:lnTo>
                    <a:pt x="2202" y="770"/>
                  </a:lnTo>
                  <a:lnTo>
                    <a:pt x="2200" y="768"/>
                  </a:lnTo>
                  <a:lnTo>
                    <a:pt x="2202" y="766"/>
                  </a:lnTo>
                  <a:lnTo>
                    <a:pt x="2206" y="768"/>
                  </a:lnTo>
                  <a:close/>
                  <a:moveTo>
                    <a:pt x="2210" y="2158"/>
                  </a:moveTo>
                  <a:lnTo>
                    <a:pt x="2210" y="2158"/>
                  </a:lnTo>
                  <a:lnTo>
                    <a:pt x="2210" y="2152"/>
                  </a:lnTo>
                  <a:lnTo>
                    <a:pt x="2214" y="2156"/>
                  </a:lnTo>
                  <a:lnTo>
                    <a:pt x="2210" y="2158"/>
                  </a:lnTo>
                  <a:close/>
                  <a:moveTo>
                    <a:pt x="2242" y="946"/>
                  </a:moveTo>
                  <a:lnTo>
                    <a:pt x="2242" y="946"/>
                  </a:lnTo>
                  <a:lnTo>
                    <a:pt x="2240" y="946"/>
                  </a:lnTo>
                  <a:lnTo>
                    <a:pt x="2240" y="938"/>
                  </a:lnTo>
                  <a:lnTo>
                    <a:pt x="2246" y="942"/>
                  </a:lnTo>
                  <a:lnTo>
                    <a:pt x="2242" y="946"/>
                  </a:lnTo>
                  <a:close/>
                  <a:moveTo>
                    <a:pt x="2286" y="2442"/>
                  </a:moveTo>
                  <a:lnTo>
                    <a:pt x="2286" y="2442"/>
                  </a:lnTo>
                  <a:lnTo>
                    <a:pt x="2288" y="2438"/>
                  </a:lnTo>
                  <a:lnTo>
                    <a:pt x="2288" y="2440"/>
                  </a:lnTo>
                  <a:lnTo>
                    <a:pt x="2286" y="2442"/>
                  </a:lnTo>
                  <a:close/>
                  <a:moveTo>
                    <a:pt x="2296" y="2446"/>
                  </a:moveTo>
                  <a:lnTo>
                    <a:pt x="2296" y="2446"/>
                  </a:lnTo>
                  <a:lnTo>
                    <a:pt x="2294" y="2442"/>
                  </a:lnTo>
                  <a:lnTo>
                    <a:pt x="2296" y="2444"/>
                  </a:lnTo>
                  <a:lnTo>
                    <a:pt x="2296" y="2446"/>
                  </a:lnTo>
                  <a:close/>
                  <a:moveTo>
                    <a:pt x="2296" y="1174"/>
                  </a:moveTo>
                  <a:lnTo>
                    <a:pt x="2296" y="1174"/>
                  </a:lnTo>
                  <a:lnTo>
                    <a:pt x="2296" y="1170"/>
                  </a:lnTo>
                  <a:lnTo>
                    <a:pt x="2298" y="1172"/>
                  </a:lnTo>
                  <a:lnTo>
                    <a:pt x="2296" y="1174"/>
                  </a:lnTo>
                  <a:close/>
                  <a:moveTo>
                    <a:pt x="2410" y="798"/>
                  </a:moveTo>
                  <a:lnTo>
                    <a:pt x="2410" y="798"/>
                  </a:lnTo>
                  <a:lnTo>
                    <a:pt x="2414" y="792"/>
                  </a:lnTo>
                  <a:lnTo>
                    <a:pt x="2418" y="796"/>
                  </a:lnTo>
                  <a:lnTo>
                    <a:pt x="2410" y="800"/>
                  </a:lnTo>
                  <a:lnTo>
                    <a:pt x="2410" y="798"/>
                  </a:lnTo>
                  <a:close/>
                  <a:moveTo>
                    <a:pt x="2392" y="744"/>
                  </a:moveTo>
                  <a:lnTo>
                    <a:pt x="2392" y="744"/>
                  </a:lnTo>
                  <a:lnTo>
                    <a:pt x="2396" y="748"/>
                  </a:lnTo>
                  <a:lnTo>
                    <a:pt x="2392" y="752"/>
                  </a:lnTo>
                  <a:lnTo>
                    <a:pt x="2390" y="752"/>
                  </a:lnTo>
                  <a:lnTo>
                    <a:pt x="2392" y="744"/>
                  </a:lnTo>
                  <a:close/>
                  <a:moveTo>
                    <a:pt x="2390" y="1920"/>
                  </a:moveTo>
                  <a:lnTo>
                    <a:pt x="2390" y="1920"/>
                  </a:lnTo>
                  <a:lnTo>
                    <a:pt x="2392" y="1930"/>
                  </a:lnTo>
                  <a:lnTo>
                    <a:pt x="2390" y="1930"/>
                  </a:lnTo>
                  <a:lnTo>
                    <a:pt x="2386" y="1928"/>
                  </a:lnTo>
                  <a:lnTo>
                    <a:pt x="2390" y="1920"/>
                  </a:lnTo>
                  <a:close/>
                  <a:moveTo>
                    <a:pt x="2384" y="2116"/>
                  </a:moveTo>
                  <a:lnTo>
                    <a:pt x="2384" y="2116"/>
                  </a:lnTo>
                  <a:lnTo>
                    <a:pt x="2386" y="2118"/>
                  </a:lnTo>
                  <a:lnTo>
                    <a:pt x="2386" y="2122"/>
                  </a:lnTo>
                  <a:lnTo>
                    <a:pt x="2384" y="2122"/>
                  </a:lnTo>
                  <a:lnTo>
                    <a:pt x="2384" y="2116"/>
                  </a:lnTo>
                  <a:close/>
                  <a:moveTo>
                    <a:pt x="2384" y="2092"/>
                  </a:moveTo>
                  <a:lnTo>
                    <a:pt x="2384" y="2092"/>
                  </a:lnTo>
                  <a:lnTo>
                    <a:pt x="2384" y="2084"/>
                  </a:lnTo>
                  <a:lnTo>
                    <a:pt x="2388" y="2088"/>
                  </a:lnTo>
                  <a:lnTo>
                    <a:pt x="2384" y="2092"/>
                  </a:lnTo>
                  <a:close/>
                  <a:moveTo>
                    <a:pt x="2312" y="1178"/>
                  </a:moveTo>
                  <a:lnTo>
                    <a:pt x="2312" y="1178"/>
                  </a:lnTo>
                  <a:lnTo>
                    <a:pt x="2316" y="1172"/>
                  </a:lnTo>
                  <a:lnTo>
                    <a:pt x="2320" y="1182"/>
                  </a:lnTo>
                  <a:lnTo>
                    <a:pt x="2312" y="1178"/>
                  </a:lnTo>
                  <a:close/>
                  <a:moveTo>
                    <a:pt x="2324" y="2686"/>
                  </a:moveTo>
                  <a:lnTo>
                    <a:pt x="2324" y="2686"/>
                  </a:lnTo>
                  <a:lnTo>
                    <a:pt x="2330" y="2686"/>
                  </a:lnTo>
                  <a:lnTo>
                    <a:pt x="2334" y="2688"/>
                  </a:lnTo>
                  <a:lnTo>
                    <a:pt x="2328" y="2688"/>
                  </a:lnTo>
                  <a:lnTo>
                    <a:pt x="2324" y="2686"/>
                  </a:lnTo>
                  <a:close/>
                  <a:moveTo>
                    <a:pt x="2340" y="1186"/>
                  </a:moveTo>
                  <a:lnTo>
                    <a:pt x="2340" y="1186"/>
                  </a:lnTo>
                  <a:lnTo>
                    <a:pt x="2338" y="1186"/>
                  </a:lnTo>
                  <a:lnTo>
                    <a:pt x="2336" y="1180"/>
                  </a:lnTo>
                  <a:lnTo>
                    <a:pt x="2340" y="1184"/>
                  </a:lnTo>
                  <a:lnTo>
                    <a:pt x="2340" y="1186"/>
                  </a:lnTo>
                  <a:close/>
                  <a:moveTo>
                    <a:pt x="2358" y="1680"/>
                  </a:moveTo>
                  <a:lnTo>
                    <a:pt x="2358" y="1680"/>
                  </a:lnTo>
                  <a:lnTo>
                    <a:pt x="2358" y="1672"/>
                  </a:lnTo>
                  <a:lnTo>
                    <a:pt x="2364" y="1678"/>
                  </a:lnTo>
                  <a:lnTo>
                    <a:pt x="2358" y="1680"/>
                  </a:lnTo>
                  <a:close/>
                  <a:moveTo>
                    <a:pt x="2372" y="2798"/>
                  </a:moveTo>
                  <a:lnTo>
                    <a:pt x="2372" y="2798"/>
                  </a:lnTo>
                  <a:lnTo>
                    <a:pt x="2372" y="2794"/>
                  </a:lnTo>
                  <a:lnTo>
                    <a:pt x="2372" y="2796"/>
                  </a:lnTo>
                  <a:lnTo>
                    <a:pt x="2372" y="2798"/>
                  </a:lnTo>
                  <a:close/>
                  <a:moveTo>
                    <a:pt x="2384" y="2308"/>
                  </a:moveTo>
                  <a:lnTo>
                    <a:pt x="2384" y="2308"/>
                  </a:lnTo>
                  <a:lnTo>
                    <a:pt x="2382" y="2308"/>
                  </a:lnTo>
                  <a:lnTo>
                    <a:pt x="2380" y="2300"/>
                  </a:lnTo>
                  <a:lnTo>
                    <a:pt x="2380" y="2288"/>
                  </a:lnTo>
                  <a:lnTo>
                    <a:pt x="2382" y="2292"/>
                  </a:lnTo>
                  <a:lnTo>
                    <a:pt x="2382" y="2296"/>
                  </a:lnTo>
                  <a:lnTo>
                    <a:pt x="2384" y="2308"/>
                  </a:lnTo>
                  <a:close/>
                  <a:moveTo>
                    <a:pt x="2384" y="2264"/>
                  </a:moveTo>
                  <a:lnTo>
                    <a:pt x="2384" y="2264"/>
                  </a:lnTo>
                  <a:lnTo>
                    <a:pt x="2380" y="2262"/>
                  </a:lnTo>
                  <a:lnTo>
                    <a:pt x="2380" y="2256"/>
                  </a:lnTo>
                  <a:lnTo>
                    <a:pt x="2384" y="2258"/>
                  </a:lnTo>
                  <a:lnTo>
                    <a:pt x="2384" y="2264"/>
                  </a:lnTo>
                  <a:close/>
                  <a:moveTo>
                    <a:pt x="2386" y="2224"/>
                  </a:moveTo>
                  <a:lnTo>
                    <a:pt x="2386" y="2224"/>
                  </a:lnTo>
                  <a:lnTo>
                    <a:pt x="2382" y="2220"/>
                  </a:lnTo>
                  <a:lnTo>
                    <a:pt x="2380" y="2216"/>
                  </a:lnTo>
                  <a:lnTo>
                    <a:pt x="2384" y="2206"/>
                  </a:lnTo>
                  <a:lnTo>
                    <a:pt x="2386" y="2208"/>
                  </a:lnTo>
                  <a:lnTo>
                    <a:pt x="2388" y="2210"/>
                  </a:lnTo>
                  <a:lnTo>
                    <a:pt x="2384" y="2216"/>
                  </a:lnTo>
                  <a:lnTo>
                    <a:pt x="2386" y="2224"/>
                  </a:lnTo>
                  <a:close/>
                  <a:moveTo>
                    <a:pt x="2384" y="2170"/>
                  </a:moveTo>
                  <a:lnTo>
                    <a:pt x="2384" y="2170"/>
                  </a:lnTo>
                  <a:lnTo>
                    <a:pt x="2384" y="2162"/>
                  </a:lnTo>
                  <a:lnTo>
                    <a:pt x="2388" y="2162"/>
                  </a:lnTo>
                  <a:lnTo>
                    <a:pt x="2384" y="2170"/>
                  </a:lnTo>
                  <a:close/>
                  <a:moveTo>
                    <a:pt x="2386" y="2104"/>
                  </a:moveTo>
                  <a:lnTo>
                    <a:pt x="2386" y="2104"/>
                  </a:lnTo>
                  <a:lnTo>
                    <a:pt x="2386" y="2098"/>
                  </a:lnTo>
                  <a:lnTo>
                    <a:pt x="2390" y="2100"/>
                  </a:lnTo>
                  <a:lnTo>
                    <a:pt x="2390" y="2104"/>
                  </a:lnTo>
                  <a:lnTo>
                    <a:pt x="2386" y="2104"/>
                  </a:lnTo>
                  <a:close/>
                  <a:moveTo>
                    <a:pt x="2386" y="2064"/>
                  </a:moveTo>
                  <a:lnTo>
                    <a:pt x="2386" y="2064"/>
                  </a:lnTo>
                  <a:lnTo>
                    <a:pt x="2384" y="2054"/>
                  </a:lnTo>
                  <a:lnTo>
                    <a:pt x="2390" y="2060"/>
                  </a:lnTo>
                  <a:lnTo>
                    <a:pt x="2386" y="2064"/>
                  </a:lnTo>
                  <a:close/>
                  <a:moveTo>
                    <a:pt x="2392" y="2012"/>
                  </a:moveTo>
                  <a:lnTo>
                    <a:pt x="2392" y="2012"/>
                  </a:lnTo>
                  <a:lnTo>
                    <a:pt x="2390" y="2014"/>
                  </a:lnTo>
                  <a:lnTo>
                    <a:pt x="2386" y="2016"/>
                  </a:lnTo>
                  <a:lnTo>
                    <a:pt x="2384" y="2016"/>
                  </a:lnTo>
                  <a:lnTo>
                    <a:pt x="2386" y="2006"/>
                  </a:lnTo>
                  <a:lnTo>
                    <a:pt x="2386" y="2000"/>
                  </a:lnTo>
                  <a:lnTo>
                    <a:pt x="2386" y="1980"/>
                  </a:lnTo>
                  <a:lnTo>
                    <a:pt x="2390" y="1986"/>
                  </a:lnTo>
                  <a:lnTo>
                    <a:pt x="2394" y="1994"/>
                  </a:lnTo>
                  <a:lnTo>
                    <a:pt x="2394" y="2004"/>
                  </a:lnTo>
                  <a:lnTo>
                    <a:pt x="2392" y="2012"/>
                  </a:lnTo>
                  <a:close/>
                  <a:moveTo>
                    <a:pt x="2386" y="1970"/>
                  </a:moveTo>
                  <a:lnTo>
                    <a:pt x="2386" y="1970"/>
                  </a:lnTo>
                  <a:lnTo>
                    <a:pt x="2388" y="1962"/>
                  </a:lnTo>
                  <a:lnTo>
                    <a:pt x="2392" y="1966"/>
                  </a:lnTo>
                  <a:lnTo>
                    <a:pt x="2390" y="1968"/>
                  </a:lnTo>
                  <a:lnTo>
                    <a:pt x="2386" y="1970"/>
                  </a:lnTo>
                  <a:close/>
                  <a:moveTo>
                    <a:pt x="2390" y="1942"/>
                  </a:moveTo>
                  <a:lnTo>
                    <a:pt x="2390" y="1942"/>
                  </a:lnTo>
                  <a:lnTo>
                    <a:pt x="2386" y="1938"/>
                  </a:lnTo>
                  <a:lnTo>
                    <a:pt x="2388" y="1936"/>
                  </a:lnTo>
                  <a:lnTo>
                    <a:pt x="2394" y="1940"/>
                  </a:lnTo>
                  <a:lnTo>
                    <a:pt x="2390" y="1942"/>
                  </a:lnTo>
                  <a:close/>
                  <a:moveTo>
                    <a:pt x="2396" y="1160"/>
                  </a:moveTo>
                  <a:lnTo>
                    <a:pt x="2396" y="1160"/>
                  </a:lnTo>
                  <a:lnTo>
                    <a:pt x="2398" y="1156"/>
                  </a:lnTo>
                  <a:lnTo>
                    <a:pt x="2402" y="1160"/>
                  </a:lnTo>
                  <a:lnTo>
                    <a:pt x="2396" y="1160"/>
                  </a:lnTo>
                  <a:close/>
                  <a:moveTo>
                    <a:pt x="2400" y="1126"/>
                  </a:moveTo>
                  <a:lnTo>
                    <a:pt x="2400" y="1126"/>
                  </a:lnTo>
                  <a:lnTo>
                    <a:pt x="2402" y="1120"/>
                  </a:lnTo>
                  <a:lnTo>
                    <a:pt x="2402" y="1124"/>
                  </a:lnTo>
                  <a:lnTo>
                    <a:pt x="2400" y="1126"/>
                  </a:lnTo>
                  <a:close/>
                  <a:moveTo>
                    <a:pt x="2404" y="2660"/>
                  </a:moveTo>
                  <a:lnTo>
                    <a:pt x="2404" y="2660"/>
                  </a:lnTo>
                  <a:lnTo>
                    <a:pt x="2406" y="2652"/>
                  </a:lnTo>
                  <a:lnTo>
                    <a:pt x="2412" y="2656"/>
                  </a:lnTo>
                  <a:lnTo>
                    <a:pt x="2404" y="2660"/>
                  </a:lnTo>
                  <a:close/>
                  <a:moveTo>
                    <a:pt x="2410" y="2200"/>
                  </a:moveTo>
                  <a:lnTo>
                    <a:pt x="2410" y="2200"/>
                  </a:lnTo>
                  <a:lnTo>
                    <a:pt x="2414" y="2204"/>
                  </a:lnTo>
                  <a:lnTo>
                    <a:pt x="2410" y="2200"/>
                  </a:lnTo>
                  <a:close/>
                  <a:moveTo>
                    <a:pt x="2410" y="1654"/>
                  </a:moveTo>
                  <a:lnTo>
                    <a:pt x="2410" y="1654"/>
                  </a:lnTo>
                  <a:lnTo>
                    <a:pt x="2416" y="1654"/>
                  </a:lnTo>
                  <a:lnTo>
                    <a:pt x="2414" y="1660"/>
                  </a:lnTo>
                  <a:lnTo>
                    <a:pt x="2410" y="1654"/>
                  </a:lnTo>
                  <a:close/>
                  <a:moveTo>
                    <a:pt x="2416" y="1678"/>
                  </a:moveTo>
                  <a:lnTo>
                    <a:pt x="2416" y="1678"/>
                  </a:lnTo>
                  <a:lnTo>
                    <a:pt x="2418" y="1672"/>
                  </a:lnTo>
                  <a:lnTo>
                    <a:pt x="2418" y="1674"/>
                  </a:lnTo>
                  <a:lnTo>
                    <a:pt x="2416" y="1678"/>
                  </a:lnTo>
                  <a:close/>
                  <a:moveTo>
                    <a:pt x="2418" y="1662"/>
                  </a:moveTo>
                  <a:lnTo>
                    <a:pt x="2418" y="1662"/>
                  </a:lnTo>
                  <a:lnTo>
                    <a:pt x="2424" y="1662"/>
                  </a:lnTo>
                  <a:lnTo>
                    <a:pt x="2420" y="1664"/>
                  </a:lnTo>
                  <a:lnTo>
                    <a:pt x="2418" y="1662"/>
                  </a:lnTo>
                  <a:close/>
                  <a:moveTo>
                    <a:pt x="2426" y="1098"/>
                  </a:moveTo>
                  <a:lnTo>
                    <a:pt x="2426" y="1098"/>
                  </a:lnTo>
                  <a:lnTo>
                    <a:pt x="2432" y="1096"/>
                  </a:lnTo>
                  <a:lnTo>
                    <a:pt x="2432" y="1100"/>
                  </a:lnTo>
                  <a:lnTo>
                    <a:pt x="2426" y="1102"/>
                  </a:lnTo>
                  <a:lnTo>
                    <a:pt x="2426" y="1098"/>
                  </a:lnTo>
                  <a:close/>
                  <a:moveTo>
                    <a:pt x="2460" y="1692"/>
                  </a:moveTo>
                  <a:lnTo>
                    <a:pt x="2460" y="1692"/>
                  </a:lnTo>
                  <a:lnTo>
                    <a:pt x="2444" y="1690"/>
                  </a:lnTo>
                  <a:lnTo>
                    <a:pt x="2438" y="1690"/>
                  </a:lnTo>
                  <a:lnTo>
                    <a:pt x="2432" y="1692"/>
                  </a:lnTo>
                  <a:lnTo>
                    <a:pt x="2430" y="1690"/>
                  </a:lnTo>
                  <a:lnTo>
                    <a:pt x="2428" y="1680"/>
                  </a:lnTo>
                  <a:lnTo>
                    <a:pt x="2440" y="1682"/>
                  </a:lnTo>
                  <a:lnTo>
                    <a:pt x="2434" y="1674"/>
                  </a:lnTo>
                  <a:lnTo>
                    <a:pt x="2428" y="1666"/>
                  </a:lnTo>
                  <a:lnTo>
                    <a:pt x="2432" y="1656"/>
                  </a:lnTo>
                  <a:lnTo>
                    <a:pt x="2444" y="1666"/>
                  </a:lnTo>
                  <a:lnTo>
                    <a:pt x="2452" y="1670"/>
                  </a:lnTo>
                  <a:lnTo>
                    <a:pt x="2460" y="1674"/>
                  </a:lnTo>
                  <a:lnTo>
                    <a:pt x="2464" y="1684"/>
                  </a:lnTo>
                  <a:lnTo>
                    <a:pt x="2460" y="1692"/>
                  </a:lnTo>
                  <a:close/>
                  <a:moveTo>
                    <a:pt x="2468" y="2834"/>
                  </a:moveTo>
                  <a:lnTo>
                    <a:pt x="2468" y="2834"/>
                  </a:lnTo>
                  <a:lnTo>
                    <a:pt x="2474" y="2834"/>
                  </a:lnTo>
                  <a:lnTo>
                    <a:pt x="2470" y="2836"/>
                  </a:lnTo>
                  <a:lnTo>
                    <a:pt x="2468" y="2834"/>
                  </a:lnTo>
                  <a:close/>
                  <a:moveTo>
                    <a:pt x="2486" y="2076"/>
                  </a:moveTo>
                  <a:lnTo>
                    <a:pt x="2486" y="2076"/>
                  </a:lnTo>
                  <a:lnTo>
                    <a:pt x="2476" y="2080"/>
                  </a:lnTo>
                  <a:lnTo>
                    <a:pt x="2474" y="2074"/>
                  </a:lnTo>
                  <a:lnTo>
                    <a:pt x="2474" y="2066"/>
                  </a:lnTo>
                  <a:lnTo>
                    <a:pt x="2484" y="2066"/>
                  </a:lnTo>
                  <a:lnTo>
                    <a:pt x="2486" y="2074"/>
                  </a:lnTo>
                  <a:lnTo>
                    <a:pt x="2486" y="2076"/>
                  </a:lnTo>
                  <a:close/>
                  <a:moveTo>
                    <a:pt x="2488" y="1954"/>
                  </a:moveTo>
                  <a:lnTo>
                    <a:pt x="2488" y="1954"/>
                  </a:lnTo>
                  <a:lnTo>
                    <a:pt x="2496" y="1958"/>
                  </a:lnTo>
                  <a:lnTo>
                    <a:pt x="2492" y="1958"/>
                  </a:lnTo>
                  <a:lnTo>
                    <a:pt x="2488" y="1954"/>
                  </a:lnTo>
                  <a:close/>
                  <a:moveTo>
                    <a:pt x="2494" y="1296"/>
                  </a:moveTo>
                  <a:lnTo>
                    <a:pt x="2494" y="1296"/>
                  </a:lnTo>
                  <a:lnTo>
                    <a:pt x="2492" y="1292"/>
                  </a:lnTo>
                  <a:lnTo>
                    <a:pt x="2496" y="1292"/>
                  </a:lnTo>
                  <a:lnTo>
                    <a:pt x="2494" y="1296"/>
                  </a:lnTo>
                  <a:close/>
                  <a:moveTo>
                    <a:pt x="2528" y="1144"/>
                  </a:moveTo>
                  <a:lnTo>
                    <a:pt x="2528" y="1144"/>
                  </a:lnTo>
                  <a:lnTo>
                    <a:pt x="2524" y="1144"/>
                  </a:lnTo>
                  <a:lnTo>
                    <a:pt x="2524" y="1142"/>
                  </a:lnTo>
                  <a:lnTo>
                    <a:pt x="2528" y="1136"/>
                  </a:lnTo>
                  <a:lnTo>
                    <a:pt x="2532" y="1140"/>
                  </a:lnTo>
                  <a:lnTo>
                    <a:pt x="2528" y="1144"/>
                  </a:lnTo>
                  <a:close/>
                  <a:moveTo>
                    <a:pt x="2534" y="884"/>
                  </a:moveTo>
                  <a:lnTo>
                    <a:pt x="2534" y="884"/>
                  </a:lnTo>
                  <a:lnTo>
                    <a:pt x="2536" y="880"/>
                  </a:lnTo>
                  <a:lnTo>
                    <a:pt x="2538" y="884"/>
                  </a:lnTo>
                  <a:lnTo>
                    <a:pt x="2534" y="884"/>
                  </a:lnTo>
                  <a:close/>
                  <a:moveTo>
                    <a:pt x="2548" y="2684"/>
                  </a:moveTo>
                  <a:lnTo>
                    <a:pt x="2548" y="2684"/>
                  </a:lnTo>
                  <a:lnTo>
                    <a:pt x="2544" y="2682"/>
                  </a:lnTo>
                  <a:lnTo>
                    <a:pt x="2546" y="2678"/>
                  </a:lnTo>
                  <a:lnTo>
                    <a:pt x="2552" y="2680"/>
                  </a:lnTo>
                  <a:lnTo>
                    <a:pt x="2548" y="2684"/>
                  </a:lnTo>
                  <a:close/>
                  <a:moveTo>
                    <a:pt x="2556" y="1884"/>
                  </a:moveTo>
                  <a:lnTo>
                    <a:pt x="2556" y="1884"/>
                  </a:lnTo>
                  <a:lnTo>
                    <a:pt x="2562" y="1882"/>
                  </a:lnTo>
                  <a:lnTo>
                    <a:pt x="2566" y="1888"/>
                  </a:lnTo>
                  <a:lnTo>
                    <a:pt x="2556" y="1884"/>
                  </a:lnTo>
                  <a:close/>
                  <a:moveTo>
                    <a:pt x="2572" y="1340"/>
                  </a:moveTo>
                  <a:lnTo>
                    <a:pt x="2572" y="1340"/>
                  </a:lnTo>
                  <a:lnTo>
                    <a:pt x="2574" y="1336"/>
                  </a:lnTo>
                  <a:lnTo>
                    <a:pt x="2576" y="1340"/>
                  </a:lnTo>
                  <a:lnTo>
                    <a:pt x="2572" y="1340"/>
                  </a:lnTo>
                  <a:close/>
                  <a:moveTo>
                    <a:pt x="2590" y="1872"/>
                  </a:moveTo>
                  <a:lnTo>
                    <a:pt x="2590" y="1872"/>
                  </a:lnTo>
                  <a:lnTo>
                    <a:pt x="2588" y="1868"/>
                  </a:lnTo>
                  <a:lnTo>
                    <a:pt x="2594" y="1870"/>
                  </a:lnTo>
                  <a:lnTo>
                    <a:pt x="2590" y="1872"/>
                  </a:lnTo>
                  <a:close/>
                  <a:moveTo>
                    <a:pt x="2656" y="1850"/>
                  </a:moveTo>
                  <a:lnTo>
                    <a:pt x="2656" y="1850"/>
                  </a:lnTo>
                  <a:lnTo>
                    <a:pt x="2658" y="1850"/>
                  </a:lnTo>
                  <a:lnTo>
                    <a:pt x="2654" y="1854"/>
                  </a:lnTo>
                  <a:lnTo>
                    <a:pt x="2656" y="1850"/>
                  </a:lnTo>
                  <a:close/>
                  <a:moveTo>
                    <a:pt x="2628" y="1864"/>
                  </a:moveTo>
                  <a:lnTo>
                    <a:pt x="2628" y="1864"/>
                  </a:lnTo>
                  <a:lnTo>
                    <a:pt x="2630" y="1860"/>
                  </a:lnTo>
                  <a:lnTo>
                    <a:pt x="2632" y="1862"/>
                  </a:lnTo>
                  <a:lnTo>
                    <a:pt x="2628" y="1864"/>
                  </a:lnTo>
                  <a:close/>
                  <a:moveTo>
                    <a:pt x="2612" y="626"/>
                  </a:moveTo>
                  <a:lnTo>
                    <a:pt x="2612" y="626"/>
                  </a:lnTo>
                  <a:lnTo>
                    <a:pt x="2610" y="624"/>
                  </a:lnTo>
                  <a:lnTo>
                    <a:pt x="2612" y="626"/>
                  </a:lnTo>
                  <a:close/>
                  <a:moveTo>
                    <a:pt x="2602" y="638"/>
                  </a:moveTo>
                  <a:lnTo>
                    <a:pt x="2602" y="638"/>
                  </a:lnTo>
                  <a:lnTo>
                    <a:pt x="2610" y="634"/>
                  </a:lnTo>
                  <a:lnTo>
                    <a:pt x="2614" y="634"/>
                  </a:lnTo>
                  <a:lnTo>
                    <a:pt x="2610" y="642"/>
                  </a:lnTo>
                  <a:lnTo>
                    <a:pt x="2602" y="642"/>
                  </a:lnTo>
                  <a:lnTo>
                    <a:pt x="2602" y="638"/>
                  </a:lnTo>
                  <a:close/>
                  <a:moveTo>
                    <a:pt x="2604" y="1074"/>
                  </a:moveTo>
                  <a:lnTo>
                    <a:pt x="2604" y="1074"/>
                  </a:lnTo>
                  <a:lnTo>
                    <a:pt x="2602" y="1068"/>
                  </a:lnTo>
                  <a:lnTo>
                    <a:pt x="2606" y="1066"/>
                  </a:lnTo>
                  <a:lnTo>
                    <a:pt x="2606" y="1070"/>
                  </a:lnTo>
                  <a:lnTo>
                    <a:pt x="2604" y="1074"/>
                  </a:lnTo>
                  <a:close/>
                  <a:moveTo>
                    <a:pt x="2612" y="1928"/>
                  </a:moveTo>
                  <a:lnTo>
                    <a:pt x="2612" y="1928"/>
                  </a:lnTo>
                  <a:lnTo>
                    <a:pt x="2610" y="1924"/>
                  </a:lnTo>
                  <a:lnTo>
                    <a:pt x="2614" y="1924"/>
                  </a:lnTo>
                  <a:lnTo>
                    <a:pt x="2612" y="1928"/>
                  </a:lnTo>
                  <a:close/>
                  <a:moveTo>
                    <a:pt x="2610" y="1028"/>
                  </a:moveTo>
                  <a:lnTo>
                    <a:pt x="2610" y="1028"/>
                  </a:lnTo>
                  <a:lnTo>
                    <a:pt x="2608" y="1022"/>
                  </a:lnTo>
                  <a:lnTo>
                    <a:pt x="2614" y="1026"/>
                  </a:lnTo>
                  <a:lnTo>
                    <a:pt x="2610" y="1028"/>
                  </a:lnTo>
                  <a:close/>
                  <a:moveTo>
                    <a:pt x="2614" y="656"/>
                  </a:moveTo>
                  <a:lnTo>
                    <a:pt x="2614" y="656"/>
                  </a:lnTo>
                  <a:lnTo>
                    <a:pt x="2622" y="656"/>
                  </a:lnTo>
                  <a:lnTo>
                    <a:pt x="2620" y="670"/>
                  </a:lnTo>
                  <a:lnTo>
                    <a:pt x="2618" y="670"/>
                  </a:lnTo>
                  <a:lnTo>
                    <a:pt x="2614" y="656"/>
                  </a:lnTo>
                  <a:close/>
                  <a:moveTo>
                    <a:pt x="2622" y="1654"/>
                  </a:moveTo>
                  <a:lnTo>
                    <a:pt x="2622" y="1654"/>
                  </a:lnTo>
                  <a:lnTo>
                    <a:pt x="2628" y="1658"/>
                  </a:lnTo>
                  <a:lnTo>
                    <a:pt x="2628" y="1660"/>
                  </a:lnTo>
                  <a:lnTo>
                    <a:pt x="2620" y="1658"/>
                  </a:lnTo>
                  <a:lnTo>
                    <a:pt x="2622" y="1654"/>
                  </a:lnTo>
                  <a:close/>
                  <a:moveTo>
                    <a:pt x="2632" y="2650"/>
                  </a:moveTo>
                  <a:lnTo>
                    <a:pt x="2632" y="2650"/>
                  </a:lnTo>
                  <a:lnTo>
                    <a:pt x="2630" y="2646"/>
                  </a:lnTo>
                  <a:lnTo>
                    <a:pt x="2632" y="2648"/>
                  </a:lnTo>
                  <a:lnTo>
                    <a:pt x="2632" y="2650"/>
                  </a:lnTo>
                  <a:close/>
                  <a:moveTo>
                    <a:pt x="2624" y="1904"/>
                  </a:moveTo>
                  <a:lnTo>
                    <a:pt x="2624" y="1904"/>
                  </a:lnTo>
                  <a:lnTo>
                    <a:pt x="2626" y="1896"/>
                  </a:lnTo>
                  <a:lnTo>
                    <a:pt x="2630" y="1898"/>
                  </a:lnTo>
                  <a:lnTo>
                    <a:pt x="2632" y="1904"/>
                  </a:lnTo>
                  <a:lnTo>
                    <a:pt x="2624" y="1904"/>
                  </a:lnTo>
                  <a:close/>
                  <a:moveTo>
                    <a:pt x="2632" y="2200"/>
                  </a:moveTo>
                  <a:lnTo>
                    <a:pt x="2632" y="2200"/>
                  </a:lnTo>
                  <a:lnTo>
                    <a:pt x="2630" y="2196"/>
                  </a:lnTo>
                  <a:lnTo>
                    <a:pt x="2632" y="2198"/>
                  </a:lnTo>
                  <a:lnTo>
                    <a:pt x="2632" y="2200"/>
                  </a:lnTo>
                  <a:close/>
                  <a:moveTo>
                    <a:pt x="2630" y="1888"/>
                  </a:moveTo>
                  <a:lnTo>
                    <a:pt x="2630" y="1888"/>
                  </a:lnTo>
                  <a:lnTo>
                    <a:pt x="2624" y="1882"/>
                  </a:lnTo>
                  <a:lnTo>
                    <a:pt x="2636" y="1886"/>
                  </a:lnTo>
                  <a:lnTo>
                    <a:pt x="2630" y="1888"/>
                  </a:lnTo>
                  <a:close/>
                  <a:moveTo>
                    <a:pt x="2646" y="2228"/>
                  </a:moveTo>
                  <a:lnTo>
                    <a:pt x="2646" y="2228"/>
                  </a:lnTo>
                  <a:lnTo>
                    <a:pt x="2644" y="2224"/>
                  </a:lnTo>
                  <a:lnTo>
                    <a:pt x="2648" y="2224"/>
                  </a:lnTo>
                  <a:lnTo>
                    <a:pt x="2646" y="2228"/>
                  </a:lnTo>
                  <a:close/>
                  <a:moveTo>
                    <a:pt x="2648" y="1714"/>
                  </a:moveTo>
                  <a:lnTo>
                    <a:pt x="2648" y="1714"/>
                  </a:lnTo>
                  <a:lnTo>
                    <a:pt x="2652" y="1716"/>
                  </a:lnTo>
                  <a:lnTo>
                    <a:pt x="2648" y="1720"/>
                  </a:lnTo>
                  <a:lnTo>
                    <a:pt x="2648" y="1714"/>
                  </a:lnTo>
                  <a:close/>
                  <a:moveTo>
                    <a:pt x="2650" y="2682"/>
                  </a:moveTo>
                  <a:lnTo>
                    <a:pt x="2650" y="2682"/>
                  </a:lnTo>
                  <a:lnTo>
                    <a:pt x="2654" y="2672"/>
                  </a:lnTo>
                  <a:lnTo>
                    <a:pt x="2656" y="2682"/>
                  </a:lnTo>
                  <a:lnTo>
                    <a:pt x="2650" y="2682"/>
                  </a:lnTo>
                  <a:close/>
                  <a:moveTo>
                    <a:pt x="2658" y="3140"/>
                  </a:moveTo>
                  <a:lnTo>
                    <a:pt x="2658" y="3140"/>
                  </a:lnTo>
                  <a:lnTo>
                    <a:pt x="2660" y="3136"/>
                  </a:lnTo>
                  <a:lnTo>
                    <a:pt x="2660" y="3140"/>
                  </a:lnTo>
                  <a:lnTo>
                    <a:pt x="2658" y="3140"/>
                  </a:lnTo>
                  <a:close/>
                  <a:moveTo>
                    <a:pt x="2658" y="594"/>
                  </a:moveTo>
                  <a:lnTo>
                    <a:pt x="2658" y="594"/>
                  </a:lnTo>
                  <a:lnTo>
                    <a:pt x="2668" y="600"/>
                  </a:lnTo>
                  <a:lnTo>
                    <a:pt x="2668" y="602"/>
                  </a:lnTo>
                  <a:lnTo>
                    <a:pt x="2660" y="600"/>
                  </a:lnTo>
                  <a:lnTo>
                    <a:pt x="2658" y="594"/>
                  </a:lnTo>
                  <a:close/>
                  <a:moveTo>
                    <a:pt x="2668" y="1840"/>
                  </a:moveTo>
                  <a:lnTo>
                    <a:pt x="2668" y="1840"/>
                  </a:lnTo>
                  <a:lnTo>
                    <a:pt x="2664" y="1836"/>
                  </a:lnTo>
                  <a:lnTo>
                    <a:pt x="2668" y="1840"/>
                  </a:lnTo>
                  <a:close/>
                  <a:moveTo>
                    <a:pt x="2668" y="2770"/>
                  </a:moveTo>
                  <a:lnTo>
                    <a:pt x="2668" y="2770"/>
                  </a:lnTo>
                  <a:lnTo>
                    <a:pt x="2668" y="2762"/>
                  </a:lnTo>
                  <a:lnTo>
                    <a:pt x="2672" y="2762"/>
                  </a:lnTo>
                  <a:lnTo>
                    <a:pt x="2668" y="2770"/>
                  </a:lnTo>
                  <a:close/>
                  <a:moveTo>
                    <a:pt x="2672" y="2178"/>
                  </a:moveTo>
                  <a:lnTo>
                    <a:pt x="2672" y="2178"/>
                  </a:lnTo>
                  <a:lnTo>
                    <a:pt x="2672" y="2174"/>
                  </a:lnTo>
                  <a:lnTo>
                    <a:pt x="2674" y="2174"/>
                  </a:lnTo>
                  <a:lnTo>
                    <a:pt x="2672" y="2178"/>
                  </a:lnTo>
                  <a:close/>
                  <a:moveTo>
                    <a:pt x="2672" y="664"/>
                  </a:moveTo>
                  <a:lnTo>
                    <a:pt x="2672" y="664"/>
                  </a:lnTo>
                  <a:lnTo>
                    <a:pt x="2672" y="668"/>
                  </a:lnTo>
                  <a:lnTo>
                    <a:pt x="2672" y="654"/>
                  </a:lnTo>
                  <a:lnTo>
                    <a:pt x="2678" y="654"/>
                  </a:lnTo>
                  <a:lnTo>
                    <a:pt x="2676" y="660"/>
                  </a:lnTo>
                  <a:lnTo>
                    <a:pt x="2672" y="664"/>
                  </a:lnTo>
                  <a:close/>
                  <a:moveTo>
                    <a:pt x="2690" y="2132"/>
                  </a:moveTo>
                  <a:lnTo>
                    <a:pt x="2690" y="2132"/>
                  </a:lnTo>
                  <a:lnTo>
                    <a:pt x="2684" y="2134"/>
                  </a:lnTo>
                  <a:lnTo>
                    <a:pt x="2682" y="2130"/>
                  </a:lnTo>
                  <a:lnTo>
                    <a:pt x="2688" y="2126"/>
                  </a:lnTo>
                  <a:lnTo>
                    <a:pt x="2692" y="2126"/>
                  </a:lnTo>
                  <a:lnTo>
                    <a:pt x="2690" y="2132"/>
                  </a:lnTo>
                  <a:close/>
                  <a:moveTo>
                    <a:pt x="2732" y="2244"/>
                  </a:moveTo>
                  <a:lnTo>
                    <a:pt x="2732" y="2244"/>
                  </a:lnTo>
                  <a:lnTo>
                    <a:pt x="2740" y="2238"/>
                  </a:lnTo>
                  <a:lnTo>
                    <a:pt x="2748" y="2238"/>
                  </a:lnTo>
                  <a:lnTo>
                    <a:pt x="2748" y="2240"/>
                  </a:lnTo>
                  <a:lnTo>
                    <a:pt x="2732" y="2246"/>
                  </a:lnTo>
                  <a:lnTo>
                    <a:pt x="2732" y="2244"/>
                  </a:lnTo>
                  <a:close/>
                  <a:moveTo>
                    <a:pt x="2718" y="1992"/>
                  </a:moveTo>
                  <a:lnTo>
                    <a:pt x="2718" y="1992"/>
                  </a:lnTo>
                  <a:lnTo>
                    <a:pt x="2720" y="1992"/>
                  </a:lnTo>
                  <a:lnTo>
                    <a:pt x="2720" y="1998"/>
                  </a:lnTo>
                  <a:lnTo>
                    <a:pt x="2716" y="1996"/>
                  </a:lnTo>
                  <a:lnTo>
                    <a:pt x="2718" y="1992"/>
                  </a:lnTo>
                  <a:close/>
                  <a:moveTo>
                    <a:pt x="2712" y="2820"/>
                  </a:moveTo>
                  <a:lnTo>
                    <a:pt x="2712" y="2820"/>
                  </a:lnTo>
                  <a:lnTo>
                    <a:pt x="2718" y="2822"/>
                  </a:lnTo>
                  <a:lnTo>
                    <a:pt x="2722" y="2828"/>
                  </a:lnTo>
                  <a:lnTo>
                    <a:pt x="2716" y="2826"/>
                  </a:lnTo>
                  <a:lnTo>
                    <a:pt x="2712" y="2820"/>
                  </a:lnTo>
                  <a:close/>
                  <a:moveTo>
                    <a:pt x="2720" y="2248"/>
                  </a:moveTo>
                  <a:lnTo>
                    <a:pt x="2720" y="2248"/>
                  </a:lnTo>
                  <a:lnTo>
                    <a:pt x="2722" y="2244"/>
                  </a:lnTo>
                  <a:lnTo>
                    <a:pt x="2726" y="2248"/>
                  </a:lnTo>
                  <a:lnTo>
                    <a:pt x="2720" y="2248"/>
                  </a:lnTo>
                  <a:close/>
                  <a:moveTo>
                    <a:pt x="2730" y="2736"/>
                  </a:moveTo>
                  <a:lnTo>
                    <a:pt x="2730" y="2736"/>
                  </a:lnTo>
                  <a:lnTo>
                    <a:pt x="2730" y="2728"/>
                  </a:lnTo>
                  <a:lnTo>
                    <a:pt x="2734" y="2728"/>
                  </a:lnTo>
                  <a:lnTo>
                    <a:pt x="2730" y="2736"/>
                  </a:lnTo>
                  <a:close/>
                  <a:moveTo>
                    <a:pt x="2744" y="3112"/>
                  </a:moveTo>
                  <a:lnTo>
                    <a:pt x="2744" y="3112"/>
                  </a:lnTo>
                  <a:lnTo>
                    <a:pt x="2748" y="3112"/>
                  </a:lnTo>
                  <a:lnTo>
                    <a:pt x="2750" y="3116"/>
                  </a:lnTo>
                  <a:lnTo>
                    <a:pt x="2744" y="3112"/>
                  </a:lnTo>
                  <a:close/>
                  <a:moveTo>
                    <a:pt x="2762" y="3090"/>
                  </a:moveTo>
                  <a:lnTo>
                    <a:pt x="2762" y="3090"/>
                  </a:lnTo>
                  <a:lnTo>
                    <a:pt x="2760" y="3086"/>
                  </a:lnTo>
                  <a:lnTo>
                    <a:pt x="2764" y="3086"/>
                  </a:lnTo>
                  <a:lnTo>
                    <a:pt x="2762" y="3090"/>
                  </a:lnTo>
                  <a:close/>
                  <a:moveTo>
                    <a:pt x="2772" y="2408"/>
                  </a:moveTo>
                  <a:lnTo>
                    <a:pt x="2772" y="2408"/>
                  </a:lnTo>
                  <a:lnTo>
                    <a:pt x="2776" y="2412"/>
                  </a:lnTo>
                  <a:lnTo>
                    <a:pt x="2772" y="2408"/>
                  </a:lnTo>
                  <a:close/>
                  <a:moveTo>
                    <a:pt x="2776" y="1666"/>
                  </a:moveTo>
                  <a:lnTo>
                    <a:pt x="2776" y="1666"/>
                  </a:lnTo>
                  <a:lnTo>
                    <a:pt x="2774" y="1662"/>
                  </a:lnTo>
                  <a:lnTo>
                    <a:pt x="2776" y="1664"/>
                  </a:lnTo>
                  <a:lnTo>
                    <a:pt x="2776" y="1666"/>
                  </a:lnTo>
                  <a:close/>
                  <a:moveTo>
                    <a:pt x="2838" y="1938"/>
                  </a:moveTo>
                  <a:lnTo>
                    <a:pt x="2838" y="1938"/>
                  </a:lnTo>
                  <a:lnTo>
                    <a:pt x="2836" y="1942"/>
                  </a:lnTo>
                  <a:lnTo>
                    <a:pt x="2834" y="1938"/>
                  </a:lnTo>
                  <a:lnTo>
                    <a:pt x="2838" y="1938"/>
                  </a:lnTo>
                  <a:close/>
                  <a:moveTo>
                    <a:pt x="2828" y="1756"/>
                  </a:moveTo>
                  <a:lnTo>
                    <a:pt x="2828" y="1756"/>
                  </a:lnTo>
                  <a:lnTo>
                    <a:pt x="2832" y="1756"/>
                  </a:lnTo>
                  <a:lnTo>
                    <a:pt x="2830" y="1760"/>
                  </a:lnTo>
                  <a:lnTo>
                    <a:pt x="2828" y="1756"/>
                  </a:lnTo>
                  <a:close/>
                  <a:moveTo>
                    <a:pt x="2836" y="1980"/>
                  </a:moveTo>
                  <a:lnTo>
                    <a:pt x="2836" y="1980"/>
                  </a:lnTo>
                  <a:lnTo>
                    <a:pt x="2832" y="1972"/>
                  </a:lnTo>
                  <a:lnTo>
                    <a:pt x="2840" y="1976"/>
                  </a:lnTo>
                  <a:lnTo>
                    <a:pt x="2836" y="1980"/>
                  </a:lnTo>
                  <a:close/>
                  <a:moveTo>
                    <a:pt x="2926" y="1324"/>
                  </a:moveTo>
                  <a:lnTo>
                    <a:pt x="2926" y="1324"/>
                  </a:lnTo>
                  <a:lnTo>
                    <a:pt x="2928" y="1326"/>
                  </a:lnTo>
                  <a:lnTo>
                    <a:pt x="2930" y="1330"/>
                  </a:lnTo>
                  <a:lnTo>
                    <a:pt x="2926" y="1324"/>
                  </a:lnTo>
                  <a:close/>
                  <a:moveTo>
                    <a:pt x="2998" y="2178"/>
                  </a:moveTo>
                  <a:lnTo>
                    <a:pt x="2998" y="2178"/>
                  </a:lnTo>
                  <a:lnTo>
                    <a:pt x="3000" y="2174"/>
                  </a:lnTo>
                  <a:lnTo>
                    <a:pt x="3000" y="2178"/>
                  </a:lnTo>
                  <a:lnTo>
                    <a:pt x="2998" y="2178"/>
                  </a:lnTo>
                  <a:close/>
                  <a:moveTo>
                    <a:pt x="3026" y="2344"/>
                  </a:moveTo>
                  <a:lnTo>
                    <a:pt x="3026" y="2344"/>
                  </a:lnTo>
                  <a:lnTo>
                    <a:pt x="3036" y="2350"/>
                  </a:lnTo>
                  <a:lnTo>
                    <a:pt x="3028" y="2348"/>
                  </a:lnTo>
                  <a:lnTo>
                    <a:pt x="3026" y="2344"/>
                  </a:lnTo>
                  <a:close/>
                  <a:moveTo>
                    <a:pt x="3042" y="2320"/>
                  </a:moveTo>
                  <a:lnTo>
                    <a:pt x="3042" y="2320"/>
                  </a:lnTo>
                  <a:lnTo>
                    <a:pt x="3042" y="2314"/>
                  </a:lnTo>
                  <a:lnTo>
                    <a:pt x="3044" y="2316"/>
                  </a:lnTo>
                  <a:lnTo>
                    <a:pt x="3046" y="2320"/>
                  </a:lnTo>
                  <a:lnTo>
                    <a:pt x="3042" y="2320"/>
                  </a:lnTo>
                  <a:close/>
                  <a:moveTo>
                    <a:pt x="3054" y="1172"/>
                  </a:moveTo>
                  <a:lnTo>
                    <a:pt x="3054" y="1172"/>
                  </a:lnTo>
                  <a:lnTo>
                    <a:pt x="3058" y="1174"/>
                  </a:lnTo>
                  <a:lnTo>
                    <a:pt x="3060" y="1180"/>
                  </a:lnTo>
                  <a:lnTo>
                    <a:pt x="3056" y="1178"/>
                  </a:lnTo>
                  <a:lnTo>
                    <a:pt x="3054" y="1178"/>
                  </a:lnTo>
                  <a:lnTo>
                    <a:pt x="3054" y="1172"/>
                  </a:lnTo>
                  <a:close/>
                  <a:moveTo>
                    <a:pt x="3064" y="2458"/>
                  </a:moveTo>
                  <a:lnTo>
                    <a:pt x="3064" y="2458"/>
                  </a:lnTo>
                  <a:lnTo>
                    <a:pt x="3070" y="2460"/>
                  </a:lnTo>
                  <a:lnTo>
                    <a:pt x="3070" y="2466"/>
                  </a:lnTo>
                  <a:lnTo>
                    <a:pt x="3064" y="2458"/>
                  </a:lnTo>
                  <a:close/>
                  <a:moveTo>
                    <a:pt x="3090" y="1832"/>
                  </a:moveTo>
                  <a:lnTo>
                    <a:pt x="3090" y="1832"/>
                  </a:lnTo>
                  <a:lnTo>
                    <a:pt x="3094" y="1832"/>
                  </a:lnTo>
                  <a:lnTo>
                    <a:pt x="3092" y="1836"/>
                  </a:lnTo>
                  <a:lnTo>
                    <a:pt x="3090" y="1832"/>
                  </a:lnTo>
                  <a:close/>
                  <a:moveTo>
                    <a:pt x="3096" y="2382"/>
                  </a:moveTo>
                  <a:lnTo>
                    <a:pt x="3096" y="2382"/>
                  </a:lnTo>
                  <a:lnTo>
                    <a:pt x="3094" y="2382"/>
                  </a:lnTo>
                  <a:lnTo>
                    <a:pt x="3098" y="2372"/>
                  </a:lnTo>
                  <a:lnTo>
                    <a:pt x="3102" y="2380"/>
                  </a:lnTo>
                  <a:lnTo>
                    <a:pt x="3096" y="2382"/>
                  </a:lnTo>
                  <a:close/>
                  <a:moveTo>
                    <a:pt x="3122" y="2398"/>
                  </a:moveTo>
                  <a:lnTo>
                    <a:pt x="3122" y="2398"/>
                  </a:lnTo>
                  <a:lnTo>
                    <a:pt x="3112" y="2400"/>
                  </a:lnTo>
                  <a:lnTo>
                    <a:pt x="3114" y="2392"/>
                  </a:lnTo>
                  <a:lnTo>
                    <a:pt x="3118" y="2388"/>
                  </a:lnTo>
                  <a:lnTo>
                    <a:pt x="3122" y="2388"/>
                  </a:lnTo>
                  <a:lnTo>
                    <a:pt x="3122" y="2398"/>
                  </a:lnTo>
                  <a:close/>
                  <a:moveTo>
                    <a:pt x="3144" y="1300"/>
                  </a:moveTo>
                  <a:lnTo>
                    <a:pt x="3144" y="1300"/>
                  </a:lnTo>
                  <a:lnTo>
                    <a:pt x="3142" y="1302"/>
                  </a:lnTo>
                  <a:lnTo>
                    <a:pt x="3138" y="1302"/>
                  </a:lnTo>
                  <a:lnTo>
                    <a:pt x="3126" y="1284"/>
                  </a:lnTo>
                  <a:lnTo>
                    <a:pt x="3132" y="1280"/>
                  </a:lnTo>
                  <a:lnTo>
                    <a:pt x="3134" y="1274"/>
                  </a:lnTo>
                  <a:lnTo>
                    <a:pt x="3124" y="1260"/>
                  </a:lnTo>
                  <a:lnTo>
                    <a:pt x="3122" y="1252"/>
                  </a:lnTo>
                  <a:lnTo>
                    <a:pt x="3122" y="1242"/>
                  </a:lnTo>
                  <a:lnTo>
                    <a:pt x="3130" y="1238"/>
                  </a:lnTo>
                  <a:lnTo>
                    <a:pt x="3134" y="1244"/>
                  </a:lnTo>
                  <a:lnTo>
                    <a:pt x="3136" y="1250"/>
                  </a:lnTo>
                  <a:lnTo>
                    <a:pt x="3140" y="1268"/>
                  </a:lnTo>
                  <a:lnTo>
                    <a:pt x="3144" y="1286"/>
                  </a:lnTo>
                  <a:lnTo>
                    <a:pt x="3144" y="1300"/>
                  </a:lnTo>
                  <a:close/>
                  <a:moveTo>
                    <a:pt x="3230" y="1960"/>
                  </a:moveTo>
                  <a:lnTo>
                    <a:pt x="3230" y="1960"/>
                  </a:lnTo>
                  <a:lnTo>
                    <a:pt x="3226" y="1956"/>
                  </a:lnTo>
                  <a:lnTo>
                    <a:pt x="3230" y="1960"/>
                  </a:lnTo>
                  <a:close/>
                  <a:moveTo>
                    <a:pt x="3218" y="1484"/>
                  </a:moveTo>
                  <a:lnTo>
                    <a:pt x="3218" y="1484"/>
                  </a:lnTo>
                  <a:lnTo>
                    <a:pt x="3224" y="1484"/>
                  </a:lnTo>
                  <a:lnTo>
                    <a:pt x="3224" y="1488"/>
                  </a:lnTo>
                  <a:lnTo>
                    <a:pt x="3216" y="1488"/>
                  </a:lnTo>
                  <a:lnTo>
                    <a:pt x="3218" y="1484"/>
                  </a:lnTo>
                  <a:close/>
                  <a:moveTo>
                    <a:pt x="3192" y="2344"/>
                  </a:moveTo>
                  <a:lnTo>
                    <a:pt x="3192" y="2344"/>
                  </a:lnTo>
                  <a:lnTo>
                    <a:pt x="3192" y="2338"/>
                  </a:lnTo>
                  <a:lnTo>
                    <a:pt x="3196" y="2342"/>
                  </a:lnTo>
                  <a:lnTo>
                    <a:pt x="3192" y="2344"/>
                  </a:lnTo>
                  <a:close/>
                  <a:moveTo>
                    <a:pt x="3194" y="2284"/>
                  </a:moveTo>
                  <a:lnTo>
                    <a:pt x="3194" y="2284"/>
                  </a:lnTo>
                  <a:lnTo>
                    <a:pt x="3198" y="2288"/>
                  </a:lnTo>
                  <a:lnTo>
                    <a:pt x="3194" y="2284"/>
                  </a:lnTo>
                  <a:close/>
                  <a:moveTo>
                    <a:pt x="3214" y="2800"/>
                  </a:moveTo>
                  <a:lnTo>
                    <a:pt x="3214" y="2800"/>
                  </a:lnTo>
                  <a:lnTo>
                    <a:pt x="3214" y="2792"/>
                  </a:lnTo>
                  <a:lnTo>
                    <a:pt x="3222" y="2792"/>
                  </a:lnTo>
                  <a:lnTo>
                    <a:pt x="3220" y="2798"/>
                  </a:lnTo>
                  <a:lnTo>
                    <a:pt x="3214" y="2800"/>
                  </a:lnTo>
                  <a:close/>
                  <a:moveTo>
                    <a:pt x="3226" y="2816"/>
                  </a:moveTo>
                  <a:lnTo>
                    <a:pt x="3226" y="2816"/>
                  </a:lnTo>
                  <a:lnTo>
                    <a:pt x="3224" y="2816"/>
                  </a:lnTo>
                  <a:lnTo>
                    <a:pt x="3222" y="2816"/>
                  </a:lnTo>
                  <a:lnTo>
                    <a:pt x="3224" y="2804"/>
                  </a:lnTo>
                  <a:lnTo>
                    <a:pt x="3228" y="2808"/>
                  </a:lnTo>
                  <a:lnTo>
                    <a:pt x="3226" y="2816"/>
                  </a:lnTo>
                  <a:close/>
                  <a:moveTo>
                    <a:pt x="3226" y="2250"/>
                  </a:moveTo>
                  <a:lnTo>
                    <a:pt x="3226" y="2250"/>
                  </a:lnTo>
                  <a:lnTo>
                    <a:pt x="3236" y="2252"/>
                  </a:lnTo>
                  <a:lnTo>
                    <a:pt x="3230" y="2252"/>
                  </a:lnTo>
                  <a:lnTo>
                    <a:pt x="3226" y="2250"/>
                  </a:lnTo>
                  <a:close/>
                  <a:moveTo>
                    <a:pt x="3238" y="2314"/>
                  </a:moveTo>
                  <a:lnTo>
                    <a:pt x="3238" y="2314"/>
                  </a:lnTo>
                  <a:lnTo>
                    <a:pt x="3236" y="2314"/>
                  </a:lnTo>
                  <a:lnTo>
                    <a:pt x="3232" y="2308"/>
                  </a:lnTo>
                  <a:lnTo>
                    <a:pt x="3238" y="2312"/>
                  </a:lnTo>
                  <a:lnTo>
                    <a:pt x="3238" y="2314"/>
                  </a:lnTo>
                  <a:close/>
                  <a:moveTo>
                    <a:pt x="3242" y="1596"/>
                  </a:moveTo>
                  <a:lnTo>
                    <a:pt x="3242" y="1596"/>
                  </a:lnTo>
                  <a:lnTo>
                    <a:pt x="3240" y="1592"/>
                  </a:lnTo>
                  <a:lnTo>
                    <a:pt x="3244" y="1592"/>
                  </a:lnTo>
                  <a:lnTo>
                    <a:pt x="3242" y="1596"/>
                  </a:lnTo>
                  <a:close/>
                  <a:moveTo>
                    <a:pt x="3244" y="1486"/>
                  </a:moveTo>
                  <a:lnTo>
                    <a:pt x="3244" y="1486"/>
                  </a:lnTo>
                  <a:lnTo>
                    <a:pt x="3238" y="1490"/>
                  </a:lnTo>
                  <a:lnTo>
                    <a:pt x="3230" y="1488"/>
                  </a:lnTo>
                  <a:lnTo>
                    <a:pt x="3238" y="1480"/>
                  </a:lnTo>
                  <a:lnTo>
                    <a:pt x="3248" y="1482"/>
                  </a:lnTo>
                  <a:lnTo>
                    <a:pt x="3244" y="1486"/>
                  </a:lnTo>
                  <a:close/>
                  <a:moveTo>
                    <a:pt x="3250" y="1084"/>
                  </a:moveTo>
                  <a:lnTo>
                    <a:pt x="3250" y="1084"/>
                  </a:lnTo>
                  <a:lnTo>
                    <a:pt x="3258" y="1090"/>
                  </a:lnTo>
                  <a:lnTo>
                    <a:pt x="3258" y="1092"/>
                  </a:lnTo>
                  <a:lnTo>
                    <a:pt x="3252" y="1090"/>
                  </a:lnTo>
                  <a:lnTo>
                    <a:pt x="3250" y="1084"/>
                  </a:lnTo>
                  <a:close/>
                  <a:moveTo>
                    <a:pt x="3262" y="1678"/>
                  </a:moveTo>
                  <a:lnTo>
                    <a:pt x="3262" y="1678"/>
                  </a:lnTo>
                  <a:lnTo>
                    <a:pt x="3258" y="1676"/>
                  </a:lnTo>
                  <a:lnTo>
                    <a:pt x="3260" y="1668"/>
                  </a:lnTo>
                  <a:lnTo>
                    <a:pt x="3264" y="1668"/>
                  </a:lnTo>
                  <a:lnTo>
                    <a:pt x="3262" y="1678"/>
                  </a:lnTo>
                  <a:close/>
                  <a:moveTo>
                    <a:pt x="3260" y="1104"/>
                  </a:moveTo>
                  <a:lnTo>
                    <a:pt x="3260" y="1104"/>
                  </a:lnTo>
                  <a:lnTo>
                    <a:pt x="3260" y="1100"/>
                  </a:lnTo>
                  <a:lnTo>
                    <a:pt x="3264" y="1102"/>
                  </a:lnTo>
                  <a:lnTo>
                    <a:pt x="3260" y="1104"/>
                  </a:lnTo>
                  <a:close/>
                  <a:moveTo>
                    <a:pt x="3286" y="2322"/>
                  </a:moveTo>
                  <a:lnTo>
                    <a:pt x="3286" y="2322"/>
                  </a:lnTo>
                  <a:lnTo>
                    <a:pt x="3282" y="2324"/>
                  </a:lnTo>
                  <a:lnTo>
                    <a:pt x="3276" y="2326"/>
                  </a:lnTo>
                  <a:lnTo>
                    <a:pt x="3278" y="2318"/>
                  </a:lnTo>
                  <a:lnTo>
                    <a:pt x="3286" y="2320"/>
                  </a:lnTo>
                  <a:lnTo>
                    <a:pt x="3286" y="2322"/>
                  </a:lnTo>
                  <a:close/>
                  <a:moveTo>
                    <a:pt x="3300" y="1344"/>
                  </a:moveTo>
                  <a:lnTo>
                    <a:pt x="3300" y="1344"/>
                  </a:lnTo>
                  <a:lnTo>
                    <a:pt x="3304" y="1346"/>
                  </a:lnTo>
                  <a:lnTo>
                    <a:pt x="3300" y="1344"/>
                  </a:lnTo>
                  <a:close/>
                  <a:moveTo>
                    <a:pt x="3308" y="1672"/>
                  </a:moveTo>
                  <a:lnTo>
                    <a:pt x="3308" y="1672"/>
                  </a:lnTo>
                  <a:lnTo>
                    <a:pt x="3302" y="1672"/>
                  </a:lnTo>
                  <a:lnTo>
                    <a:pt x="3302" y="1664"/>
                  </a:lnTo>
                  <a:lnTo>
                    <a:pt x="3308" y="1664"/>
                  </a:lnTo>
                  <a:lnTo>
                    <a:pt x="3312" y="1668"/>
                  </a:lnTo>
                  <a:lnTo>
                    <a:pt x="3308" y="1672"/>
                  </a:lnTo>
                  <a:close/>
                  <a:moveTo>
                    <a:pt x="3412" y="2460"/>
                  </a:moveTo>
                  <a:lnTo>
                    <a:pt x="3412" y="2460"/>
                  </a:lnTo>
                  <a:lnTo>
                    <a:pt x="3414" y="2456"/>
                  </a:lnTo>
                  <a:lnTo>
                    <a:pt x="3414" y="2458"/>
                  </a:lnTo>
                  <a:lnTo>
                    <a:pt x="3412" y="2460"/>
                  </a:lnTo>
                  <a:close/>
                  <a:moveTo>
                    <a:pt x="4110" y="2834"/>
                  </a:moveTo>
                  <a:lnTo>
                    <a:pt x="4110" y="2834"/>
                  </a:lnTo>
                  <a:lnTo>
                    <a:pt x="4106" y="2830"/>
                  </a:lnTo>
                  <a:lnTo>
                    <a:pt x="4108" y="2832"/>
                  </a:lnTo>
                  <a:lnTo>
                    <a:pt x="4110" y="2834"/>
                  </a:lnTo>
                  <a:close/>
                  <a:moveTo>
                    <a:pt x="4080" y="2770"/>
                  </a:moveTo>
                  <a:lnTo>
                    <a:pt x="4080" y="2770"/>
                  </a:lnTo>
                  <a:lnTo>
                    <a:pt x="4088" y="2772"/>
                  </a:lnTo>
                  <a:lnTo>
                    <a:pt x="4088" y="2776"/>
                  </a:lnTo>
                  <a:lnTo>
                    <a:pt x="4088" y="2778"/>
                  </a:lnTo>
                  <a:lnTo>
                    <a:pt x="4082" y="2782"/>
                  </a:lnTo>
                  <a:lnTo>
                    <a:pt x="4080" y="2776"/>
                  </a:lnTo>
                  <a:lnTo>
                    <a:pt x="4080" y="2770"/>
                  </a:lnTo>
                  <a:close/>
                  <a:moveTo>
                    <a:pt x="3870" y="2702"/>
                  </a:moveTo>
                  <a:lnTo>
                    <a:pt x="3870" y="2702"/>
                  </a:lnTo>
                  <a:lnTo>
                    <a:pt x="3866" y="2704"/>
                  </a:lnTo>
                  <a:lnTo>
                    <a:pt x="3864" y="2698"/>
                  </a:lnTo>
                  <a:lnTo>
                    <a:pt x="3870" y="2702"/>
                  </a:lnTo>
                  <a:close/>
                  <a:moveTo>
                    <a:pt x="3656" y="1972"/>
                  </a:moveTo>
                  <a:lnTo>
                    <a:pt x="3656" y="1972"/>
                  </a:lnTo>
                  <a:lnTo>
                    <a:pt x="3660" y="1974"/>
                  </a:lnTo>
                  <a:lnTo>
                    <a:pt x="3662" y="1976"/>
                  </a:lnTo>
                  <a:lnTo>
                    <a:pt x="3658" y="1976"/>
                  </a:lnTo>
                  <a:lnTo>
                    <a:pt x="3656" y="1972"/>
                  </a:lnTo>
                  <a:close/>
                  <a:moveTo>
                    <a:pt x="3722" y="2232"/>
                  </a:moveTo>
                  <a:lnTo>
                    <a:pt x="3722" y="2232"/>
                  </a:lnTo>
                  <a:lnTo>
                    <a:pt x="3714" y="2232"/>
                  </a:lnTo>
                  <a:lnTo>
                    <a:pt x="3716" y="2228"/>
                  </a:lnTo>
                  <a:lnTo>
                    <a:pt x="3722" y="2230"/>
                  </a:lnTo>
                  <a:lnTo>
                    <a:pt x="3722" y="2232"/>
                  </a:lnTo>
                  <a:close/>
                  <a:moveTo>
                    <a:pt x="3722" y="2086"/>
                  </a:moveTo>
                  <a:lnTo>
                    <a:pt x="3722" y="2086"/>
                  </a:lnTo>
                  <a:lnTo>
                    <a:pt x="3720" y="2082"/>
                  </a:lnTo>
                  <a:lnTo>
                    <a:pt x="3724" y="2082"/>
                  </a:lnTo>
                  <a:lnTo>
                    <a:pt x="3722" y="2086"/>
                  </a:lnTo>
                  <a:close/>
                  <a:moveTo>
                    <a:pt x="3988" y="2130"/>
                  </a:moveTo>
                  <a:lnTo>
                    <a:pt x="3988" y="2130"/>
                  </a:lnTo>
                  <a:lnTo>
                    <a:pt x="3988" y="2126"/>
                  </a:lnTo>
                  <a:lnTo>
                    <a:pt x="3990" y="2128"/>
                  </a:lnTo>
                  <a:lnTo>
                    <a:pt x="3988" y="2130"/>
                  </a:lnTo>
                  <a:close/>
                  <a:moveTo>
                    <a:pt x="4108" y="1754"/>
                  </a:moveTo>
                  <a:lnTo>
                    <a:pt x="4108" y="1754"/>
                  </a:lnTo>
                  <a:lnTo>
                    <a:pt x="4106" y="1750"/>
                  </a:lnTo>
                  <a:lnTo>
                    <a:pt x="4106" y="1746"/>
                  </a:lnTo>
                  <a:lnTo>
                    <a:pt x="4112" y="1750"/>
                  </a:lnTo>
                  <a:lnTo>
                    <a:pt x="4108" y="1754"/>
                  </a:lnTo>
                  <a:close/>
                  <a:moveTo>
                    <a:pt x="4142" y="2176"/>
                  </a:moveTo>
                  <a:lnTo>
                    <a:pt x="4142" y="2176"/>
                  </a:lnTo>
                  <a:lnTo>
                    <a:pt x="4144" y="2172"/>
                  </a:lnTo>
                  <a:lnTo>
                    <a:pt x="4146" y="2176"/>
                  </a:lnTo>
                  <a:lnTo>
                    <a:pt x="4142" y="2176"/>
                  </a:lnTo>
                  <a:close/>
                  <a:moveTo>
                    <a:pt x="4176" y="1698"/>
                  </a:moveTo>
                  <a:lnTo>
                    <a:pt x="4176" y="1698"/>
                  </a:lnTo>
                  <a:lnTo>
                    <a:pt x="4174" y="1698"/>
                  </a:lnTo>
                  <a:lnTo>
                    <a:pt x="4174" y="1690"/>
                  </a:lnTo>
                  <a:lnTo>
                    <a:pt x="4180" y="1694"/>
                  </a:lnTo>
                  <a:lnTo>
                    <a:pt x="4176" y="16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xmlns="" id="{911314EE-746A-4248-BB15-0A5E1BB9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189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7">
              <a:extLst>
                <a:ext uri="{FF2B5EF4-FFF2-40B4-BE49-F238E27FC236}">
                  <a16:creationId xmlns:a16="http://schemas.microsoft.com/office/drawing/2014/main" xmlns="" id="{6FA1D6BA-004D-4E91-BBB3-CEC451B4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211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4 h 6"/>
                <a:gd name="T10" fmla="*/ 2 w 4"/>
                <a:gd name="T11" fmla="*/ 0 h 6"/>
                <a:gd name="T12" fmla="*/ 2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8">
              <a:extLst>
                <a:ext uri="{FF2B5EF4-FFF2-40B4-BE49-F238E27FC236}">
                  <a16:creationId xmlns:a16="http://schemas.microsoft.com/office/drawing/2014/main" xmlns="" id="{D5B206C9-99CD-431B-BFEA-97626F456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xmlns="" id="{8B3FBDB5-BBDD-424D-89C9-E4706ABE2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327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4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2 h 6"/>
                <a:gd name="T20" fmla="*/ 2 w 6"/>
                <a:gd name="T21" fmla="*/ 0 h 6"/>
                <a:gd name="T22" fmla="*/ 2 w 6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xmlns="" id="{F5A326BE-7555-4D58-A5C5-0BD53F4D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283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0 h 10"/>
                <a:gd name="T4" fmla="*/ 0 w 20"/>
                <a:gd name="T5" fmla="*/ 10 h 10"/>
                <a:gd name="T6" fmla="*/ 0 w 20"/>
                <a:gd name="T7" fmla="*/ 10 h 10"/>
                <a:gd name="T8" fmla="*/ 12 w 20"/>
                <a:gd name="T9" fmla="*/ 8 h 10"/>
                <a:gd name="T10" fmla="*/ 16 w 20"/>
                <a:gd name="T11" fmla="*/ 6 h 10"/>
                <a:gd name="T12" fmla="*/ 20 w 20"/>
                <a:gd name="T13" fmla="*/ 0 h 10"/>
                <a:gd name="T14" fmla="*/ 20 w 20"/>
                <a:gd name="T15" fmla="*/ 0 h 10"/>
                <a:gd name="T16" fmla="*/ 0 w 20"/>
                <a:gd name="T17" fmla="*/ 0 h 10"/>
                <a:gd name="T18" fmla="*/ 0 w 20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0"/>
                <a:gd name="T32" fmla="*/ 20 w 2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xmlns="" id="{F7521F7B-89AF-41F5-8518-020BABC78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33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2">
              <a:extLst>
                <a:ext uri="{FF2B5EF4-FFF2-40B4-BE49-F238E27FC236}">
                  <a16:creationId xmlns:a16="http://schemas.microsoft.com/office/drawing/2014/main" xmlns="" id="{D1E0B957-7938-495B-88F1-C64BBBF44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365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2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0 h 6"/>
                <a:gd name="T14" fmla="*/ 2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3">
              <a:extLst>
                <a:ext uri="{FF2B5EF4-FFF2-40B4-BE49-F238E27FC236}">
                  <a16:creationId xmlns:a16="http://schemas.microsoft.com/office/drawing/2014/main" xmlns="" id="{15AE20B3-01C8-4BFE-899D-07457E323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3369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2 w 6"/>
                <a:gd name="T3" fmla="*/ 0 h 10"/>
                <a:gd name="T4" fmla="*/ 0 w 6"/>
                <a:gd name="T5" fmla="*/ 8 h 10"/>
                <a:gd name="T6" fmla="*/ 0 w 6"/>
                <a:gd name="T7" fmla="*/ 8 h 10"/>
                <a:gd name="T8" fmla="*/ 4 w 6"/>
                <a:gd name="T9" fmla="*/ 10 h 10"/>
                <a:gd name="T10" fmla="*/ 4 w 6"/>
                <a:gd name="T11" fmla="*/ 10 h 10"/>
                <a:gd name="T12" fmla="*/ 6 w 6"/>
                <a:gd name="T13" fmla="*/ 10 h 10"/>
                <a:gd name="T14" fmla="*/ 6 w 6"/>
                <a:gd name="T15" fmla="*/ 10 h 10"/>
                <a:gd name="T16" fmla="*/ 6 w 6"/>
                <a:gd name="T17" fmla="*/ 4 h 10"/>
                <a:gd name="T18" fmla="*/ 6 w 6"/>
                <a:gd name="T19" fmla="*/ 4 h 10"/>
                <a:gd name="T20" fmla="*/ 2 w 6"/>
                <a:gd name="T21" fmla="*/ 0 h 10"/>
                <a:gd name="T22" fmla="*/ 2 w 6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0"/>
                <a:gd name="T38" fmla="*/ 6 w 6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0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4">
              <a:extLst>
                <a:ext uri="{FF2B5EF4-FFF2-40B4-BE49-F238E27FC236}">
                  <a16:creationId xmlns:a16="http://schemas.microsoft.com/office/drawing/2014/main" xmlns="" id="{15E84BC6-5F93-48B1-8050-2EC062C3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377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2 w 8"/>
                <a:gd name="T5" fmla="*/ 2 h 2"/>
                <a:gd name="T6" fmla="*/ 8 w 8"/>
                <a:gd name="T7" fmla="*/ 0 h 2"/>
                <a:gd name="T8" fmla="*/ 8 w 8"/>
                <a:gd name="T9" fmla="*/ 0 h 2"/>
                <a:gd name="T10" fmla="*/ 0 w 8"/>
                <a:gd name="T11" fmla="*/ 0 h 2"/>
                <a:gd name="T12" fmla="*/ 0 w 8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"/>
                <a:gd name="T23" fmla="*/ 8 w 8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xmlns="" id="{CC32D324-7685-4CBD-96CC-CC7613AF6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387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0 w 6"/>
                <a:gd name="T11" fmla="*/ 0 h 4"/>
                <a:gd name="T12" fmla="*/ 0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xmlns="" id="{D30D6217-9AEC-456D-BCCF-2327028C8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3501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4 w 10"/>
                <a:gd name="T5" fmla="*/ 8 h 8"/>
                <a:gd name="T6" fmla="*/ 4 w 10"/>
                <a:gd name="T7" fmla="*/ 8 h 8"/>
                <a:gd name="T8" fmla="*/ 6 w 10"/>
                <a:gd name="T9" fmla="*/ 8 h 8"/>
                <a:gd name="T10" fmla="*/ 6 w 10"/>
                <a:gd name="T11" fmla="*/ 8 h 8"/>
                <a:gd name="T12" fmla="*/ 10 w 10"/>
                <a:gd name="T13" fmla="*/ 0 h 8"/>
                <a:gd name="T14" fmla="*/ 10 w 10"/>
                <a:gd name="T15" fmla="*/ 0 h 8"/>
                <a:gd name="T16" fmla="*/ 0 w 10"/>
                <a:gd name="T17" fmla="*/ 0 h 8"/>
                <a:gd name="T18" fmla="*/ 0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8"/>
                <a:gd name="T32" fmla="*/ 10 w 10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xmlns="" id="{4A8324C4-F4FB-40E4-91E8-36486B79D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51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  <a:gd name="T8" fmla="*/ 6 w 6"/>
                <a:gd name="T9" fmla="*/ 0 h 6"/>
                <a:gd name="T10" fmla="*/ 6 w 6"/>
                <a:gd name="T11" fmla="*/ 0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xmlns="" id="{AB2D1F2F-572B-4E74-8A3F-200C580F1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351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  <a:gd name="T8" fmla="*/ 2 w 4"/>
                <a:gd name="T9" fmla="*/ 2 h 4"/>
                <a:gd name="T10" fmla="*/ 0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xmlns="" id="{CBD96226-8ED2-4DC0-AD94-ED3BAA13A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521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xmlns="" id="{D14DFBAB-C4AE-4BDF-9666-5BEAA444B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531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2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xmlns="" id="{2CA26950-C070-401E-9320-6A45392A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3537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xmlns="" id="{02E242D5-A8F3-4523-81BA-D39B9216C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55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2 h 4"/>
                <a:gd name="T6" fmla="*/ 8 w 8"/>
                <a:gd name="T7" fmla="*/ 4 h 4"/>
                <a:gd name="T8" fmla="*/ 8 w 8"/>
                <a:gd name="T9" fmla="*/ 4 h 4"/>
                <a:gd name="T10" fmla="*/ 0 w 8"/>
                <a:gd name="T11" fmla="*/ 0 h 4"/>
                <a:gd name="T12" fmla="*/ 0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xmlns="" id="{7ED9F3B7-8BCD-4E22-B894-5DA2DFD7A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5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xmlns="" id="{C7504F1D-344C-41E5-9ECA-572C5D2A0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3565"/>
              <a:ext cx="8" cy="8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6 w 8"/>
                <a:gd name="T9" fmla="*/ 8 h 8"/>
                <a:gd name="T10" fmla="*/ 6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0 h 8"/>
                <a:gd name="T18" fmla="*/ 8 w 8"/>
                <a:gd name="T19" fmla="*/ 0 h 8"/>
                <a:gd name="T20" fmla="*/ 4 w 8"/>
                <a:gd name="T21" fmla="*/ 0 h 8"/>
                <a:gd name="T22" fmla="*/ 4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5">
              <a:extLst>
                <a:ext uri="{FF2B5EF4-FFF2-40B4-BE49-F238E27FC236}">
                  <a16:creationId xmlns:a16="http://schemas.microsoft.com/office/drawing/2014/main" xmlns="" id="{18027F07-9494-4CFD-AABD-BB35099DF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581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2 w 8"/>
                <a:gd name="T9" fmla="*/ 6 h 8"/>
                <a:gd name="T10" fmla="*/ 2 w 8"/>
                <a:gd name="T11" fmla="*/ 6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8 h 8"/>
                <a:gd name="T20" fmla="*/ 6 w 8"/>
                <a:gd name="T21" fmla="*/ 2 h 8"/>
                <a:gd name="T22" fmla="*/ 0 w 8"/>
                <a:gd name="T23" fmla="*/ 0 h 8"/>
                <a:gd name="T24" fmla="*/ 0 w 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6">
              <a:extLst>
                <a:ext uri="{FF2B5EF4-FFF2-40B4-BE49-F238E27FC236}">
                  <a16:creationId xmlns:a16="http://schemas.microsoft.com/office/drawing/2014/main" xmlns="" id="{6F16BAE4-35D0-4FD2-92D2-33AFB89CC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3589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8 h 8"/>
                <a:gd name="T6" fmla="*/ 0 w 6"/>
                <a:gd name="T7" fmla="*/ 8 h 8"/>
                <a:gd name="T8" fmla="*/ 2 w 6"/>
                <a:gd name="T9" fmla="*/ 8 h 8"/>
                <a:gd name="T10" fmla="*/ 2 w 6"/>
                <a:gd name="T11" fmla="*/ 8 h 8"/>
                <a:gd name="T12" fmla="*/ 6 w 6"/>
                <a:gd name="T13" fmla="*/ 4 h 8"/>
                <a:gd name="T14" fmla="*/ 6 w 6"/>
                <a:gd name="T15" fmla="*/ 4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7">
              <a:extLst>
                <a:ext uri="{FF2B5EF4-FFF2-40B4-BE49-F238E27FC236}">
                  <a16:creationId xmlns:a16="http://schemas.microsoft.com/office/drawing/2014/main" xmlns="" id="{A6164986-B037-4866-9108-D6956262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589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8">
              <a:extLst>
                <a:ext uri="{FF2B5EF4-FFF2-40B4-BE49-F238E27FC236}">
                  <a16:creationId xmlns:a16="http://schemas.microsoft.com/office/drawing/2014/main" xmlns="" id="{4709D38F-DFB6-45BC-B548-13D6FE6C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359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9">
              <a:extLst>
                <a:ext uri="{FF2B5EF4-FFF2-40B4-BE49-F238E27FC236}">
                  <a16:creationId xmlns:a16="http://schemas.microsoft.com/office/drawing/2014/main" xmlns="" id="{0ED8EB74-FA94-446F-96DF-01DEE510F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595"/>
              <a:ext cx="8" cy="6"/>
            </a:xfrm>
            <a:custGeom>
              <a:avLst/>
              <a:gdLst>
                <a:gd name="T0" fmla="*/ 2 w 8"/>
                <a:gd name="T1" fmla="*/ 0 h 6"/>
                <a:gd name="T2" fmla="*/ 2 w 8"/>
                <a:gd name="T3" fmla="*/ 0 h 6"/>
                <a:gd name="T4" fmla="*/ 0 w 8"/>
                <a:gd name="T5" fmla="*/ 2 h 6"/>
                <a:gd name="T6" fmla="*/ 0 w 8"/>
                <a:gd name="T7" fmla="*/ 2 h 6"/>
                <a:gd name="T8" fmla="*/ 8 w 8"/>
                <a:gd name="T9" fmla="*/ 6 h 6"/>
                <a:gd name="T10" fmla="*/ 8 w 8"/>
                <a:gd name="T11" fmla="*/ 6 h 6"/>
                <a:gd name="T12" fmla="*/ 8 w 8"/>
                <a:gd name="T13" fmla="*/ 0 h 6"/>
                <a:gd name="T14" fmla="*/ 8 w 8"/>
                <a:gd name="T15" fmla="*/ 0 h 6"/>
                <a:gd name="T16" fmla="*/ 2 w 8"/>
                <a:gd name="T17" fmla="*/ 0 h 6"/>
                <a:gd name="T18" fmla="*/ 2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xmlns="" id="{34BD23F6-DE59-47B5-895F-23FC1E2D8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615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8 w 8"/>
                <a:gd name="T9" fmla="*/ 2 h 4"/>
                <a:gd name="T10" fmla="*/ 6 w 8"/>
                <a:gd name="T11" fmla="*/ 0 h 4"/>
                <a:gd name="T12" fmla="*/ 6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xmlns="" id="{F78F5F05-AC11-41C2-9BF0-EAA3EF237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3617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2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2">
              <a:extLst>
                <a:ext uri="{FF2B5EF4-FFF2-40B4-BE49-F238E27FC236}">
                  <a16:creationId xmlns:a16="http://schemas.microsoft.com/office/drawing/2014/main" xmlns="" id="{635CDDFA-B800-4545-B6C4-E14EC569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3647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3">
              <a:extLst>
                <a:ext uri="{FF2B5EF4-FFF2-40B4-BE49-F238E27FC236}">
                  <a16:creationId xmlns:a16="http://schemas.microsoft.com/office/drawing/2014/main" xmlns="" id="{FF8D59CF-9BB6-4D6E-AE62-6EB4BE72A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364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xmlns="" id="{0BE2297D-5AD4-44D7-98BC-A94D2559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66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0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6"/>
                <a:gd name="T26" fmla="*/ 2 w 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85">
              <a:extLst>
                <a:ext uri="{FF2B5EF4-FFF2-40B4-BE49-F238E27FC236}">
                  <a16:creationId xmlns:a16="http://schemas.microsoft.com/office/drawing/2014/main" xmlns="" id="{15FB2A64-2AC6-4846-AF1B-C447CE79F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693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4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2 h 8"/>
                <a:gd name="T18" fmla="*/ 8 w 8"/>
                <a:gd name="T19" fmla="*/ 2 h 8"/>
                <a:gd name="T20" fmla="*/ 2 w 8"/>
                <a:gd name="T21" fmla="*/ 0 h 8"/>
                <a:gd name="T22" fmla="*/ 2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6">
              <a:extLst>
                <a:ext uri="{FF2B5EF4-FFF2-40B4-BE49-F238E27FC236}">
                  <a16:creationId xmlns:a16="http://schemas.microsoft.com/office/drawing/2014/main" xmlns="" id="{8F0BA826-1B38-4FB5-9083-1EF095129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795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0 h 10"/>
                <a:gd name="T4" fmla="*/ 0 w 6"/>
                <a:gd name="T5" fmla="*/ 6 h 10"/>
                <a:gd name="T6" fmla="*/ 4 w 6"/>
                <a:gd name="T7" fmla="*/ 10 h 10"/>
                <a:gd name="T8" fmla="*/ 4 w 6"/>
                <a:gd name="T9" fmla="*/ 10 h 10"/>
                <a:gd name="T10" fmla="*/ 6 w 6"/>
                <a:gd name="T11" fmla="*/ 6 h 10"/>
                <a:gd name="T12" fmla="*/ 6 w 6"/>
                <a:gd name="T13" fmla="*/ 6 h 10"/>
                <a:gd name="T14" fmla="*/ 0 w 6"/>
                <a:gd name="T15" fmla="*/ 0 h 10"/>
                <a:gd name="T16" fmla="*/ 0 w 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7">
              <a:extLst>
                <a:ext uri="{FF2B5EF4-FFF2-40B4-BE49-F238E27FC236}">
                  <a16:creationId xmlns:a16="http://schemas.microsoft.com/office/drawing/2014/main" xmlns="" id="{9DF339C1-F34B-4723-8F8F-F353E57A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3807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2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0 w 6"/>
                <a:gd name="T11" fmla="*/ 0 h 2"/>
                <a:gd name="T12" fmla="*/ 0 w 6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8">
              <a:extLst>
                <a:ext uri="{FF2B5EF4-FFF2-40B4-BE49-F238E27FC236}">
                  <a16:creationId xmlns:a16="http://schemas.microsoft.com/office/drawing/2014/main" xmlns="" id="{044A32BD-04A5-418B-B319-C7876E92A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86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 w 6"/>
                <a:gd name="T5" fmla="*/ 6 h 6"/>
                <a:gd name="T6" fmla="*/ 2 w 6"/>
                <a:gd name="T7" fmla="*/ 6 h 6"/>
                <a:gd name="T8" fmla="*/ 6 w 6"/>
                <a:gd name="T9" fmla="*/ 4 h 6"/>
                <a:gd name="T10" fmla="*/ 6 w 6"/>
                <a:gd name="T11" fmla="*/ 4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9">
              <a:extLst>
                <a:ext uri="{FF2B5EF4-FFF2-40B4-BE49-F238E27FC236}">
                  <a16:creationId xmlns:a16="http://schemas.microsoft.com/office/drawing/2014/main" xmlns="" id="{893A41DF-AADD-43BA-A346-A5BD2AEBC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911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8 h 8"/>
                <a:gd name="T6" fmla="*/ 0 w 2"/>
                <a:gd name="T7" fmla="*/ 8 h 8"/>
                <a:gd name="T8" fmla="*/ 2 w 2"/>
                <a:gd name="T9" fmla="*/ 8 h 8"/>
                <a:gd name="T10" fmla="*/ 2 w 2"/>
                <a:gd name="T11" fmla="*/ 8 h 8"/>
                <a:gd name="T12" fmla="*/ 0 w 2"/>
                <a:gd name="T13" fmla="*/ 0 h 8"/>
                <a:gd name="T14" fmla="*/ 0 w 2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8"/>
                <a:gd name="T26" fmla="*/ 2 w 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0">
              <a:extLst>
                <a:ext uri="{FF2B5EF4-FFF2-40B4-BE49-F238E27FC236}">
                  <a16:creationId xmlns:a16="http://schemas.microsoft.com/office/drawing/2014/main" xmlns="" id="{246B3799-7591-4FF3-9BC0-7283DB2B5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925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2 w 8"/>
                <a:gd name="T17" fmla="*/ 0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1">
              <a:extLst>
                <a:ext uri="{FF2B5EF4-FFF2-40B4-BE49-F238E27FC236}">
                  <a16:creationId xmlns:a16="http://schemas.microsoft.com/office/drawing/2014/main" xmlns="" id="{C6203EA9-3206-4376-8BEB-679178445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983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92">
              <a:extLst>
                <a:ext uri="{FF2B5EF4-FFF2-40B4-BE49-F238E27FC236}">
                  <a16:creationId xmlns:a16="http://schemas.microsoft.com/office/drawing/2014/main" xmlns="" id="{03383938-8D8E-496C-ABEF-6DC8EA71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993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0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93">
              <a:extLst>
                <a:ext uri="{FF2B5EF4-FFF2-40B4-BE49-F238E27FC236}">
                  <a16:creationId xmlns:a16="http://schemas.microsoft.com/office/drawing/2014/main" xmlns="" id="{77A921D3-7754-45F1-AC0B-5BDA1BEA2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99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4 w 6"/>
                <a:gd name="T9" fmla="*/ 6 h 6"/>
                <a:gd name="T10" fmla="*/ 6 w 6"/>
                <a:gd name="T11" fmla="*/ 2 h 6"/>
                <a:gd name="T12" fmla="*/ 6 w 6"/>
                <a:gd name="T13" fmla="*/ 2 h 6"/>
                <a:gd name="T14" fmla="*/ 0 w 6"/>
                <a:gd name="T15" fmla="*/ 0 h 6"/>
                <a:gd name="T16" fmla="*/ 0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4">
              <a:extLst>
                <a:ext uri="{FF2B5EF4-FFF2-40B4-BE49-F238E27FC236}">
                  <a16:creationId xmlns:a16="http://schemas.microsoft.com/office/drawing/2014/main" xmlns="" id="{92931708-063E-47D1-AFD1-11A4B6E0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411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5">
              <a:extLst>
                <a:ext uri="{FF2B5EF4-FFF2-40B4-BE49-F238E27FC236}">
                  <a16:creationId xmlns:a16="http://schemas.microsoft.com/office/drawing/2014/main" xmlns="" id="{F4A7733C-2D58-457A-B3A9-B187AF2AE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4169"/>
              <a:ext cx="8" cy="4"/>
            </a:xfrm>
            <a:custGeom>
              <a:avLst/>
              <a:gdLst>
                <a:gd name="T0" fmla="*/ 2 w 8"/>
                <a:gd name="T1" fmla="*/ 0 h 4"/>
                <a:gd name="T2" fmla="*/ 2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4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2 w 8"/>
                <a:gd name="T15" fmla="*/ 0 h 4"/>
                <a:gd name="T16" fmla="*/ 2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6">
              <a:extLst>
                <a:ext uri="{FF2B5EF4-FFF2-40B4-BE49-F238E27FC236}">
                  <a16:creationId xmlns:a16="http://schemas.microsoft.com/office/drawing/2014/main" xmlns="" id="{9E112410-CAC9-4B51-B588-F324A6A8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418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2 h 6"/>
                <a:gd name="T14" fmla="*/ 6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84037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Case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Booked in for asthma review</a:t>
            </a:r>
          </a:p>
          <a:p>
            <a:pPr marL="0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Referred to community MSK clinic</a:t>
            </a:r>
          </a:p>
          <a:p>
            <a:pPr lvl="1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Isotope bone scan</a:t>
            </a:r>
          </a:p>
          <a:p>
            <a:pPr lvl="2"/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Large soft tissue mass posteriorly in the apex of the right lung with chest wall extension and destruction of adjacent ribs</a:t>
            </a:r>
          </a:p>
          <a:p>
            <a:pPr lvl="2"/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No increased uptake anywhere else to suggest metastases 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Pancoast tumour </a:t>
            </a:r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xmlns="" id="{43734DD2-5E27-4538-9FD9-0AF8650E49AD}"/>
              </a:ext>
            </a:extLst>
          </p:cNvPr>
          <p:cNvGrpSpPr>
            <a:grpSpLocks/>
          </p:cNvGrpSpPr>
          <p:nvPr/>
        </p:nvGrpSpPr>
        <p:grpSpPr bwMode="auto">
          <a:xfrm>
            <a:off x="-3975596" y="5570584"/>
            <a:ext cx="15867246" cy="922175"/>
            <a:chOff x="1376" y="1524"/>
            <a:chExt cx="46707" cy="3087"/>
          </a:xfrm>
        </p:grpSpPr>
        <p:sp>
          <p:nvSpPr>
            <p:cNvPr id="5" name="Freeform 55">
              <a:extLst>
                <a:ext uri="{FF2B5EF4-FFF2-40B4-BE49-F238E27FC236}">
                  <a16:creationId xmlns:a16="http://schemas.microsoft.com/office/drawing/2014/main" xmlns="" id="{40AAB7E7-EE03-440A-9235-9D1A66C9A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16" y="1524"/>
              <a:ext cx="3167" cy="3087"/>
            </a:xfrm>
            <a:custGeom>
              <a:avLst/>
              <a:gdLst>
                <a:gd name="T0" fmla="*/ 4016 w 4452"/>
                <a:gd name="T1" fmla="*/ 1176 h 4286"/>
                <a:gd name="T2" fmla="*/ 3046 w 4452"/>
                <a:gd name="T3" fmla="*/ 1176 h 4286"/>
                <a:gd name="T4" fmla="*/ 2802 w 4452"/>
                <a:gd name="T5" fmla="*/ 170 h 4286"/>
                <a:gd name="T6" fmla="*/ 2036 w 4452"/>
                <a:gd name="T7" fmla="*/ 8 h 4286"/>
                <a:gd name="T8" fmla="*/ 1188 w 4452"/>
                <a:gd name="T9" fmla="*/ 374 h 4286"/>
                <a:gd name="T10" fmla="*/ 732 w 4452"/>
                <a:gd name="T11" fmla="*/ 964 h 4286"/>
                <a:gd name="T12" fmla="*/ 394 w 4452"/>
                <a:gd name="T13" fmla="*/ 1580 h 4286"/>
                <a:gd name="T14" fmla="*/ 16 w 4452"/>
                <a:gd name="T15" fmla="*/ 2314 h 4286"/>
                <a:gd name="T16" fmla="*/ 246 w 4452"/>
                <a:gd name="T17" fmla="*/ 3116 h 4286"/>
                <a:gd name="T18" fmla="*/ 868 w 4452"/>
                <a:gd name="T19" fmla="*/ 3912 h 4286"/>
                <a:gd name="T20" fmla="*/ 1852 w 4452"/>
                <a:gd name="T21" fmla="*/ 4282 h 4286"/>
                <a:gd name="T22" fmla="*/ 2810 w 4452"/>
                <a:gd name="T23" fmla="*/ 4024 h 4286"/>
                <a:gd name="T24" fmla="*/ 3764 w 4452"/>
                <a:gd name="T25" fmla="*/ 3516 h 4286"/>
                <a:gd name="T26" fmla="*/ 4210 w 4452"/>
                <a:gd name="T27" fmla="*/ 2854 h 4286"/>
                <a:gd name="T28" fmla="*/ 4450 w 4452"/>
                <a:gd name="T29" fmla="*/ 1838 h 4286"/>
                <a:gd name="T30" fmla="*/ 3874 w 4452"/>
                <a:gd name="T31" fmla="*/ 816 h 4286"/>
                <a:gd name="T32" fmla="*/ 2842 w 4452"/>
                <a:gd name="T33" fmla="*/ 834 h 4286"/>
                <a:gd name="T34" fmla="*/ 922 w 4452"/>
                <a:gd name="T35" fmla="*/ 970 h 4286"/>
                <a:gd name="T36" fmla="*/ 532 w 4452"/>
                <a:gd name="T37" fmla="*/ 1314 h 4286"/>
                <a:gd name="T38" fmla="*/ 320 w 4452"/>
                <a:gd name="T39" fmla="*/ 2408 h 4286"/>
                <a:gd name="T40" fmla="*/ 512 w 4452"/>
                <a:gd name="T41" fmla="*/ 2066 h 4286"/>
                <a:gd name="T42" fmla="*/ 650 w 4452"/>
                <a:gd name="T43" fmla="*/ 2172 h 4286"/>
                <a:gd name="T44" fmla="*/ 638 w 4452"/>
                <a:gd name="T45" fmla="*/ 2050 h 4286"/>
                <a:gd name="T46" fmla="*/ 678 w 4452"/>
                <a:gd name="T47" fmla="*/ 2496 h 4286"/>
                <a:gd name="T48" fmla="*/ 728 w 4452"/>
                <a:gd name="T49" fmla="*/ 2406 h 4286"/>
                <a:gd name="T50" fmla="*/ 924 w 4452"/>
                <a:gd name="T51" fmla="*/ 1748 h 4286"/>
                <a:gd name="T52" fmla="*/ 1040 w 4452"/>
                <a:gd name="T53" fmla="*/ 1566 h 4286"/>
                <a:gd name="T54" fmla="*/ 1094 w 4452"/>
                <a:gd name="T55" fmla="*/ 1648 h 4286"/>
                <a:gd name="T56" fmla="*/ 1228 w 4452"/>
                <a:gd name="T57" fmla="*/ 1034 h 4286"/>
                <a:gd name="T58" fmla="*/ 1316 w 4452"/>
                <a:gd name="T59" fmla="*/ 2494 h 4286"/>
                <a:gd name="T60" fmla="*/ 1350 w 4452"/>
                <a:gd name="T61" fmla="*/ 2132 h 4286"/>
                <a:gd name="T62" fmla="*/ 1378 w 4452"/>
                <a:gd name="T63" fmla="*/ 2408 h 4286"/>
                <a:gd name="T64" fmla="*/ 1588 w 4452"/>
                <a:gd name="T65" fmla="*/ 1292 h 4286"/>
                <a:gd name="T66" fmla="*/ 1452 w 4452"/>
                <a:gd name="T67" fmla="*/ 2266 h 4286"/>
                <a:gd name="T68" fmla="*/ 1446 w 4452"/>
                <a:gd name="T69" fmla="*/ 2136 h 4286"/>
                <a:gd name="T70" fmla="*/ 1472 w 4452"/>
                <a:gd name="T71" fmla="*/ 2318 h 4286"/>
                <a:gd name="T72" fmla="*/ 1530 w 4452"/>
                <a:gd name="T73" fmla="*/ 2504 h 4286"/>
                <a:gd name="T74" fmla="*/ 1594 w 4452"/>
                <a:gd name="T75" fmla="*/ 1706 h 4286"/>
                <a:gd name="T76" fmla="*/ 1606 w 4452"/>
                <a:gd name="T77" fmla="*/ 2754 h 4286"/>
                <a:gd name="T78" fmla="*/ 1742 w 4452"/>
                <a:gd name="T79" fmla="*/ 1492 h 4286"/>
                <a:gd name="T80" fmla="*/ 1810 w 4452"/>
                <a:gd name="T81" fmla="*/ 2870 h 4286"/>
                <a:gd name="T82" fmla="*/ 1888 w 4452"/>
                <a:gd name="T83" fmla="*/ 2050 h 4286"/>
                <a:gd name="T84" fmla="*/ 1990 w 4452"/>
                <a:gd name="T85" fmla="*/ 2128 h 4286"/>
                <a:gd name="T86" fmla="*/ 1922 w 4452"/>
                <a:gd name="T87" fmla="*/ 1992 h 4286"/>
                <a:gd name="T88" fmla="*/ 1960 w 4452"/>
                <a:gd name="T89" fmla="*/ 2182 h 4286"/>
                <a:gd name="T90" fmla="*/ 1998 w 4452"/>
                <a:gd name="T91" fmla="*/ 2232 h 4286"/>
                <a:gd name="T92" fmla="*/ 2090 w 4452"/>
                <a:gd name="T93" fmla="*/ 1984 h 4286"/>
                <a:gd name="T94" fmla="*/ 2136 w 4452"/>
                <a:gd name="T95" fmla="*/ 2024 h 4286"/>
                <a:gd name="T96" fmla="*/ 2286 w 4452"/>
                <a:gd name="T97" fmla="*/ 2442 h 4286"/>
                <a:gd name="T98" fmla="*/ 2316 w 4452"/>
                <a:gd name="T99" fmla="*/ 1172 h 4286"/>
                <a:gd name="T100" fmla="*/ 2386 w 4452"/>
                <a:gd name="T101" fmla="*/ 2224 h 4286"/>
                <a:gd name="T102" fmla="*/ 2402 w 4452"/>
                <a:gd name="T103" fmla="*/ 1160 h 4286"/>
                <a:gd name="T104" fmla="*/ 2432 w 4452"/>
                <a:gd name="T105" fmla="*/ 1656 h 4286"/>
                <a:gd name="T106" fmla="*/ 2552 w 4452"/>
                <a:gd name="T107" fmla="*/ 2680 h 4286"/>
                <a:gd name="T108" fmla="*/ 2612 w 4452"/>
                <a:gd name="T109" fmla="*/ 1928 h 4286"/>
                <a:gd name="T110" fmla="*/ 2644 w 4452"/>
                <a:gd name="T111" fmla="*/ 2224 h 4286"/>
                <a:gd name="T112" fmla="*/ 2672 w 4452"/>
                <a:gd name="T113" fmla="*/ 664 h 4286"/>
                <a:gd name="T114" fmla="*/ 2760 w 4452"/>
                <a:gd name="T115" fmla="*/ 3086 h 4286"/>
                <a:gd name="T116" fmla="*/ 3042 w 4452"/>
                <a:gd name="T117" fmla="*/ 2320 h 4286"/>
                <a:gd name="T118" fmla="*/ 3144 w 4452"/>
                <a:gd name="T119" fmla="*/ 1300 h 4286"/>
                <a:gd name="T120" fmla="*/ 3242 w 4452"/>
                <a:gd name="T121" fmla="*/ 1596 h 4286"/>
                <a:gd name="T122" fmla="*/ 3308 w 4452"/>
                <a:gd name="T123" fmla="*/ 1664 h 4286"/>
                <a:gd name="T124" fmla="*/ 3990 w 4452"/>
                <a:gd name="T125" fmla="*/ 2128 h 4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52"/>
                <a:gd name="T190" fmla="*/ 0 h 4286"/>
                <a:gd name="T191" fmla="*/ 4452 w 4452"/>
                <a:gd name="T192" fmla="*/ 4286 h 42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52" h="4286">
                  <a:moveTo>
                    <a:pt x="4450" y="1838"/>
                  </a:moveTo>
                  <a:lnTo>
                    <a:pt x="4450" y="1838"/>
                  </a:lnTo>
                  <a:lnTo>
                    <a:pt x="4452" y="1834"/>
                  </a:lnTo>
                  <a:lnTo>
                    <a:pt x="4446" y="1828"/>
                  </a:lnTo>
                  <a:lnTo>
                    <a:pt x="4440" y="1822"/>
                  </a:lnTo>
                  <a:lnTo>
                    <a:pt x="4430" y="1804"/>
                  </a:lnTo>
                  <a:lnTo>
                    <a:pt x="4420" y="1788"/>
                  </a:lnTo>
                  <a:lnTo>
                    <a:pt x="4414" y="1780"/>
                  </a:lnTo>
                  <a:lnTo>
                    <a:pt x="4406" y="1776"/>
                  </a:lnTo>
                  <a:lnTo>
                    <a:pt x="4382" y="1760"/>
                  </a:lnTo>
                  <a:lnTo>
                    <a:pt x="4354" y="1746"/>
                  </a:lnTo>
                  <a:lnTo>
                    <a:pt x="4296" y="1718"/>
                  </a:lnTo>
                  <a:lnTo>
                    <a:pt x="4234" y="1696"/>
                  </a:lnTo>
                  <a:lnTo>
                    <a:pt x="4170" y="1676"/>
                  </a:lnTo>
                  <a:lnTo>
                    <a:pt x="4022" y="1666"/>
                  </a:lnTo>
                  <a:lnTo>
                    <a:pt x="3974" y="1660"/>
                  </a:lnTo>
                  <a:lnTo>
                    <a:pt x="3918" y="1658"/>
                  </a:lnTo>
                  <a:lnTo>
                    <a:pt x="3862" y="1658"/>
                  </a:lnTo>
                  <a:lnTo>
                    <a:pt x="3836" y="1660"/>
                  </a:lnTo>
                  <a:lnTo>
                    <a:pt x="3812" y="1664"/>
                  </a:lnTo>
                  <a:lnTo>
                    <a:pt x="3624" y="1670"/>
                  </a:lnTo>
                  <a:lnTo>
                    <a:pt x="3564" y="1678"/>
                  </a:lnTo>
                  <a:lnTo>
                    <a:pt x="3504" y="1684"/>
                  </a:lnTo>
                  <a:lnTo>
                    <a:pt x="3444" y="1690"/>
                  </a:lnTo>
                  <a:lnTo>
                    <a:pt x="3382" y="1690"/>
                  </a:lnTo>
                  <a:lnTo>
                    <a:pt x="3382" y="1688"/>
                  </a:lnTo>
                  <a:lnTo>
                    <a:pt x="3402" y="1680"/>
                  </a:lnTo>
                  <a:lnTo>
                    <a:pt x="3420" y="1670"/>
                  </a:lnTo>
                  <a:lnTo>
                    <a:pt x="3438" y="1660"/>
                  </a:lnTo>
                  <a:lnTo>
                    <a:pt x="3454" y="1646"/>
                  </a:lnTo>
                  <a:lnTo>
                    <a:pt x="3488" y="1622"/>
                  </a:lnTo>
                  <a:lnTo>
                    <a:pt x="3504" y="1610"/>
                  </a:lnTo>
                  <a:lnTo>
                    <a:pt x="3522" y="1598"/>
                  </a:lnTo>
                  <a:lnTo>
                    <a:pt x="3600" y="1554"/>
                  </a:lnTo>
                  <a:lnTo>
                    <a:pt x="3676" y="1508"/>
                  </a:lnTo>
                  <a:lnTo>
                    <a:pt x="3712" y="1484"/>
                  </a:lnTo>
                  <a:lnTo>
                    <a:pt x="3748" y="1460"/>
                  </a:lnTo>
                  <a:lnTo>
                    <a:pt x="3784" y="1434"/>
                  </a:lnTo>
                  <a:lnTo>
                    <a:pt x="3818" y="1406"/>
                  </a:lnTo>
                  <a:lnTo>
                    <a:pt x="3832" y="1390"/>
                  </a:lnTo>
                  <a:lnTo>
                    <a:pt x="3846" y="1374"/>
                  </a:lnTo>
                  <a:lnTo>
                    <a:pt x="3860" y="1358"/>
                  </a:lnTo>
                  <a:lnTo>
                    <a:pt x="3874" y="1342"/>
                  </a:lnTo>
                  <a:lnTo>
                    <a:pt x="3902" y="1316"/>
                  </a:lnTo>
                  <a:lnTo>
                    <a:pt x="3932" y="1290"/>
                  </a:lnTo>
                  <a:lnTo>
                    <a:pt x="3946" y="1276"/>
                  </a:lnTo>
                  <a:lnTo>
                    <a:pt x="3960" y="1262"/>
                  </a:lnTo>
                  <a:lnTo>
                    <a:pt x="3970" y="1246"/>
                  </a:lnTo>
                  <a:lnTo>
                    <a:pt x="3978" y="1230"/>
                  </a:lnTo>
                  <a:lnTo>
                    <a:pt x="3980" y="1226"/>
                  </a:lnTo>
                  <a:lnTo>
                    <a:pt x="3976" y="1220"/>
                  </a:lnTo>
                  <a:lnTo>
                    <a:pt x="3986" y="1222"/>
                  </a:lnTo>
                  <a:lnTo>
                    <a:pt x="3992" y="1208"/>
                  </a:lnTo>
                  <a:lnTo>
                    <a:pt x="4000" y="1198"/>
                  </a:lnTo>
                  <a:lnTo>
                    <a:pt x="4016" y="1176"/>
                  </a:lnTo>
                  <a:lnTo>
                    <a:pt x="4030" y="1150"/>
                  </a:lnTo>
                  <a:lnTo>
                    <a:pt x="4042" y="1124"/>
                  </a:lnTo>
                  <a:lnTo>
                    <a:pt x="4054" y="1096"/>
                  </a:lnTo>
                  <a:lnTo>
                    <a:pt x="4062" y="1066"/>
                  </a:lnTo>
                  <a:lnTo>
                    <a:pt x="4070" y="1034"/>
                  </a:lnTo>
                  <a:lnTo>
                    <a:pt x="4072" y="1002"/>
                  </a:lnTo>
                  <a:lnTo>
                    <a:pt x="4072" y="972"/>
                  </a:lnTo>
                  <a:lnTo>
                    <a:pt x="4068" y="940"/>
                  </a:lnTo>
                  <a:lnTo>
                    <a:pt x="4070" y="946"/>
                  </a:lnTo>
                  <a:lnTo>
                    <a:pt x="4072" y="946"/>
                  </a:lnTo>
                  <a:lnTo>
                    <a:pt x="4072" y="932"/>
                  </a:lnTo>
                  <a:lnTo>
                    <a:pt x="4068" y="922"/>
                  </a:lnTo>
                  <a:lnTo>
                    <a:pt x="4062" y="900"/>
                  </a:lnTo>
                  <a:lnTo>
                    <a:pt x="4044" y="908"/>
                  </a:lnTo>
                  <a:lnTo>
                    <a:pt x="4034" y="878"/>
                  </a:lnTo>
                  <a:lnTo>
                    <a:pt x="4036" y="874"/>
                  </a:lnTo>
                  <a:lnTo>
                    <a:pt x="4038" y="870"/>
                  </a:lnTo>
                  <a:lnTo>
                    <a:pt x="4040" y="866"/>
                  </a:lnTo>
                  <a:lnTo>
                    <a:pt x="4040" y="862"/>
                  </a:lnTo>
                  <a:lnTo>
                    <a:pt x="4034" y="854"/>
                  </a:lnTo>
                  <a:lnTo>
                    <a:pt x="4026" y="850"/>
                  </a:lnTo>
                  <a:lnTo>
                    <a:pt x="4016" y="846"/>
                  </a:lnTo>
                  <a:lnTo>
                    <a:pt x="4006" y="844"/>
                  </a:lnTo>
                  <a:lnTo>
                    <a:pt x="4004" y="834"/>
                  </a:lnTo>
                  <a:lnTo>
                    <a:pt x="4004" y="824"/>
                  </a:lnTo>
                  <a:lnTo>
                    <a:pt x="4004" y="814"/>
                  </a:lnTo>
                  <a:lnTo>
                    <a:pt x="4004" y="806"/>
                  </a:lnTo>
                  <a:lnTo>
                    <a:pt x="4000" y="798"/>
                  </a:lnTo>
                  <a:lnTo>
                    <a:pt x="3996" y="792"/>
                  </a:lnTo>
                  <a:lnTo>
                    <a:pt x="3982" y="778"/>
                  </a:lnTo>
                  <a:lnTo>
                    <a:pt x="3964" y="764"/>
                  </a:lnTo>
                  <a:lnTo>
                    <a:pt x="3940" y="754"/>
                  </a:lnTo>
                  <a:lnTo>
                    <a:pt x="3916" y="746"/>
                  </a:lnTo>
                  <a:lnTo>
                    <a:pt x="3890" y="740"/>
                  </a:lnTo>
                  <a:lnTo>
                    <a:pt x="3862" y="738"/>
                  </a:lnTo>
                  <a:lnTo>
                    <a:pt x="3850" y="738"/>
                  </a:lnTo>
                  <a:lnTo>
                    <a:pt x="3838" y="740"/>
                  </a:lnTo>
                  <a:lnTo>
                    <a:pt x="3718" y="770"/>
                  </a:lnTo>
                  <a:lnTo>
                    <a:pt x="3686" y="786"/>
                  </a:lnTo>
                  <a:lnTo>
                    <a:pt x="3654" y="802"/>
                  </a:lnTo>
                  <a:lnTo>
                    <a:pt x="3622" y="816"/>
                  </a:lnTo>
                  <a:lnTo>
                    <a:pt x="3586" y="830"/>
                  </a:lnTo>
                  <a:lnTo>
                    <a:pt x="3550" y="844"/>
                  </a:lnTo>
                  <a:lnTo>
                    <a:pt x="3514" y="860"/>
                  </a:lnTo>
                  <a:lnTo>
                    <a:pt x="3480" y="876"/>
                  </a:lnTo>
                  <a:lnTo>
                    <a:pt x="3446" y="896"/>
                  </a:lnTo>
                  <a:lnTo>
                    <a:pt x="3382" y="934"/>
                  </a:lnTo>
                  <a:lnTo>
                    <a:pt x="3320" y="974"/>
                  </a:lnTo>
                  <a:lnTo>
                    <a:pt x="3280" y="998"/>
                  </a:lnTo>
                  <a:lnTo>
                    <a:pt x="3240" y="1020"/>
                  </a:lnTo>
                  <a:lnTo>
                    <a:pt x="3200" y="1044"/>
                  </a:lnTo>
                  <a:lnTo>
                    <a:pt x="3162" y="1070"/>
                  </a:lnTo>
                  <a:lnTo>
                    <a:pt x="3056" y="1162"/>
                  </a:lnTo>
                  <a:lnTo>
                    <a:pt x="3050" y="1168"/>
                  </a:lnTo>
                  <a:lnTo>
                    <a:pt x="3046" y="1176"/>
                  </a:lnTo>
                  <a:lnTo>
                    <a:pt x="3042" y="1182"/>
                  </a:lnTo>
                  <a:lnTo>
                    <a:pt x="3038" y="1186"/>
                  </a:lnTo>
                  <a:lnTo>
                    <a:pt x="3006" y="1204"/>
                  </a:lnTo>
                  <a:lnTo>
                    <a:pt x="2976" y="1224"/>
                  </a:lnTo>
                  <a:lnTo>
                    <a:pt x="2916" y="1268"/>
                  </a:lnTo>
                  <a:lnTo>
                    <a:pt x="2778" y="1388"/>
                  </a:lnTo>
                  <a:lnTo>
                    <a:pt x="2764" y="1402"/>
                  </a:lnTo>
                  <a:lnTo>
                    <a:pt x="2750" y="1418"/>
                  </a:lnTo>
                  <a:lnTo>
                    <a:pt x="2734" y="1432"/>
                  </a:lnTo>
                  <a:lnTo>
                    <a:pt x="2724" y="1438"/>
                  </a:lnTo>
                  <a:lnTo>
                    <a:pt x="2716" y="1442"/>
                  </a:lnTo>
                  <a:lnTo>
                    <a:pt x="2704" y="1438"/>
                  </a:lnTo>
                  <a:lnTo>
                    <a:pt x="2702" y="1432"/>
                  </a:lnTo>
                  <a:lnTo>
                    <a:pt x="2722" y="1408"/>
                  </a:lnTo>
                  <a:lnTo>
                    <a:pt x="2742" y="1382"/>
                  </a:lnTo>
                  <a:lnTo>
                    <a:pt x="2760" y="1352"/>
                  </a:lnTo>
                  <a:lnTo>
                    <a:pt x="2778" y="1322"/>
                  </a:lnTo>
                  <a:lnTo>
                    <a:pt x="2810" y="1258"/>
                  </a:lnTo>
                  <a:lnTo>
                    <a:pt x="2842" y="1200"/>
                  </a:lnTo>
                  <a:lnTo>
                    <a:pt x="2876" y="1134"/>
                  </a:lnTo>
                  <a:lnTo>
                    <a:pt x="2910" y="1062"/>
                  </a:lnTo>
                  <a:lnTo>
                    <a:pt x="2942" y="988"/>
                  </a:lnTo>
                  <a:lnTo>
                    <a:pt x="2970" y="908"/>
                  </a:lnTo>
                  <a:lnTo>
                    <a:pt x="2998" y="828"/>
                  </a:lnTo>
                  <a:lnTo>
                    <a:pt x="3022" y="746"/>
                  </a:lnTo>
                  <a:lnTo>
                    <a:pt x="3044" y="666"/>
                  </a:lnTo>
                  <a:lnTo>
                    <a:pt x="3062" y="584"/>
                  </a:lnTo>
                  <a:lnTo>
                    <a:pt x="3066" y="562"/>
                  </a:lnTo>
                  <a:lnTo>
                    <a:pt x="3068" y="538"/>
                  </a:lnTo>
                  <a:lnTo>
                    <a:pt x="3070" y="510"/>
                  </a:lnTo>
                  <a:lnTo>
                    <a:pt x="3068" y="482"/>
                  </a:lnTo>
                  <a:lnTo>
                    <a:pt x="3064" y="424"/>
                  </a:lnTo>
                  <a:lnTo>
                    <a:pt x="3054" y="368"/>
                  </a:lnTo>
                  <a:lnTo>
                    <a:pt x="3040" y="312"/>
                  </a:lnTo>
                  <a:lnTo>
                    <a:pt x="3034" y="288"/>
                  </a:lnTo>
                  <a:lnTo>
                    <a:pt x="3024" y="266"/>
                  </a:lnTo>
                  <a:lnTo>
                    <a:pt x="3016" y="246"/>
                  </a:lnTo>
                  <a:lnTo>
                    <a:pt x="3008" y="228"/>
                  </a:lnTo>
                  <a:lnTo>
                    <a:pt x="2998" y="216"/>
                  </a:lnTo>
                  <a:lnTo>
                    <a:pt x="2988" y="206"/>
                  </a:lnTo>
                  <a:lnTo>
                    <a:pt x="2980" y="202"/>
                  </a:lnTo>
                  <a:lnTo>
                    <a:pt x="2970" y="202"/>
                  </a:lnTo>
                  <a:lnTo>
                    <a:pt x="2948" y="202"/>
                  </a:lnTo>
                  <a:lnTo>
                    <a:pt x="2948" y="178"/>
                  </a:lnTo>
                  <a:lnTo>
                    <a:pt x="2940" y="178"/>
                  </a:lnTo>
                  <a:lnTo>
                    <a:pt x="2936" y="178"/>
                  </a:lnTo>
                  <a:lnTo>
                    <a:pt x="2920" y="176"/>
                  </a:lnTo>
                  <a:lnTo>
                    <a:pt x="2896" y="192"/>
                  </a:lnTo>
                  <a:lnTo>
                    <a:pt x="2886" y="192"/>
                  </a:lnTo>
                  <a:lnTo>
                    <a:pt x="2886" y="168"/>
                  </a:lnTo>
                  <a:lnTo>
                    <a:pt x="2876" y="168"/>
                  </a:lnTo>
                  <a:lnTo>
                    <a:pt x="2866" y="168"/>
                  </a:lnTo>
                  <a:lnTo>
                    <a:pt x="2846" y="174"/>
                  </a:lnTo>
                  <a:lnTo>
                    <a:pt x="2802" y="170"/>
                  </a:lnTo>
                  <a:lnTo>
                    <a:pt x="2778" y="176"/>
                  </a:lnTo>
                  <a:lnTo>
                    <a:pt x="2756" y="182"/>
                  </a:lnTo>
                  <a:lnTo>
                    <a:pt x="2736" y="192"/>
                  </a:lnTo>
                  <a:lnTo>
                    <a:pt x="2714" y="202"/>
                  </a:lnTo>
                  <a:lnTo>
                    <a:pt x="2696" y="214"/>
                  </a:lnTo>
                  <a:lnTo>
                    <a:pt x="2678" y="226"/>
                  </a:lnTo>
                  <a:lnTo>
                    <a:pt x="2662" y="238"/>
                  </a:lnTo>
                  <a:lnTo>
                    <a:pt x="2646" y="252"/>
                  </a:lnTo>
                  <a:lnTo>
                    <a:pt x="2604" y="294"/>
                  </a:lnTo>
                  <a:lnTo>
                    <a:pt x="2582" y="314"/>
                  </a:lnTo>
                  <a:lnTo>
                    <a:pt x="2564" y="336"/>
                  </a:lnTo>
                  <a:lnTo>
                    <a:pt x="2548" y="360"/>
                  </a:lnTo>
                  <a:lnTo>
                    <a:pt x="2532" y="382"/>
                  </a:lnTo>
                  <a:lnTo>
                    <a:pt x="2506" y="430"/>
                  </a:lnTo>
                  <a:lnTo>
                    <a:pt x="2480" y="482"/>
                  </a:lnTo>
                  <a:lnTo>
                    <a:pt x="2458" y="536"/>
                  </a:lnTo>
                  <a:lnTo>
                    <a:pt x="2414" y="646"/>
                  </a:lnTo>
                  <a:lnTo>
                    <a:pt x="2394" y="700"/>
                  </a:lnTo>
                  <a:lnTo>
                    <a:pt x="2372" y="754"/>
                  </a:lnTo>
                  <a:lnTo>
                    <a:pt x="2364" y="772"/>
                  </a:lnTo>
                  <a:lnTo>
                    <a:pt x="2358" y="794"/>
                  </a:lnTo>
                  <a:lnTo>
                    <a:pt x="2344" y="842"/>
                  </a:lnTo>
                  <a:lnTo>
                    <a:pt x="2338" y="866"/>
                  </a:lnTo>
                  <a:lnTo>
                    <a:pt x="2330" y="888"/>
                  </a:lnTo>
                  <a:lnTo>
                    <a:pt x="2320" y="906"/>
                  </a:lnTo>
                  <a:lnTo>
                    <a:pt x="2310" y="920"/>
                  </a:lnTo>
                  <a:lnTo>
                    <a:pt x="2308" y="924"/>
                  </a:lnTo>
                  <a:lnTo>
                    <a:pt x="2310" y="762"/>
                  </a:lnTo>
                  <a:lnTo>
                    <a:pt x="2318" y="396"/>
                  </a:lnTo>
                  <a:lnTo>
                    <a:pt x="2322" y="362"/>
                  </a:lnTo>
                  <a:lnTo>
                    <a:pt x="2326" y="324"/>
                  </a:lnTo>
                  <a:lnTo>
                    <a:pt x="2326" y="288"/>
                  </a:lnTo>
                  <a:lnTo>
                    <a:pt x="2322" y="250"/>
                  </a:lnTo>
                  <a:lnTo>
                    <a:pt x="2320" y="228"/>
                  </a:lnTo>
                  <a:lnTo>
                    <a:pt x="2318" y="206"/>
                  </a:lnTo>
                  <a:lnTo>
                    <a:pt x="2318" y="160"/>
                  </a:lnTo>
                  <a:lnTo>
                    <a:pt x="2318" y="138"/>
                  </a:lnTo>
                  <a:lnTo>
                    <a:pt x="2316" y="116"/>
                  </a:lnTo>
                  <a:lnTo>
                    <a:pt x="2310" y="98"/>
                  </a:lnTo>
                  <a:lnTo>
                    <a:pt x="2302" y="82"/>
                  </a:lnTo>
                  <a:lnTo>
                    <a:pt x="2292" y="68"/>
                  </a:lnTo>
                  <a:lnTo>
                    <a:pt x="2278" y="58"/>
                  </a:lnTo>
                  <a:lnTo>
                    <a:pt x="2264" y="48"/>
                  </a:lnTo>
                  <a:lnTo>
                    <a:pt x="2246" y="38"/>
                  </a:lnTo>
                  <a:lnTo>
                    <a:pt x="2228" y="30"/>
                  </a:lnTo>
                  <a:lnTo>
                    <a:pt x="2210" y="24"/>
                  </a:lnTo>
                  <a:lnTo>
                    <a:pt x="2174" y="12"/>
                  </a:lnTo>
                  <a:lnTo>
                    <a:pt x="2168" y="12"/>
                  </a:lnTo>
                  <a:lnTo>
                    <a:pt x="2162" y="12"/>
                  </a:lnTo>
                  <a:lnTo>
                    <a:pt x="2150" y="16"/>
                  </a:lnTo>
                  <a:lnTo>
                    <a:pt x="2142" y="20"/>
                  </a:lnTo>
                  <a:lnTo>
                    <a:pt x="2138" y="20"/>
                  </a:lnTo>
                  <a:lnTo>
                    <a:pt x="2134" y="20"/>
                  </a:lnTo>
                  <a:lnTo>
                    <a:pt x="2118" y="8"/>
                  </a:lnTo>
                  <a:lnTo>
                    <a:pt x="2056" y="0"/>
                  </a:lnTo>
                  <a:lnTo>
                    <a:pt x="2036" y="8"/>
                  </a:lnTo>
                  <a:lnTo>
                    <a:pt x="2016" y="16"/>
                  </a:lnTo>
                  <a:lnTo>
                    <a:pt x="1992" y="22"/>
                  </a:lnTo>
                  <a:lnTo>
                    <a:pt x="1968" y="26"/>
                  </a:lnTo>
                  <a:lnTo>
                    <a:pt x="1946" y="32"/>
                  </a:lnTo>
                  <a:lnTo>
                    <a:pt x="1924" y="38"/>
                  </a:lnTo>
                  <a:lnTo>
                    <a:pt x="1902" y="44"/>
                  </a:lnTo>
                  <a:lnTo>
                    <a:pt x="1884" y="54"/>
                  </a:lnTo>
                  <a:lnTo>
                    <a:pt x="1860" y="74"/>
                  </a:lnTo>
                  <a:lnTo>
                    <a:pt x="1838" y="94"/>
                  </a:lnTo>
                  <a:lnTo>
                    <a:pt x="1818" y="120"/>
                  </a:lnTo>
                  <a:lnTo>
                    <a:pt x="1800" y="146"/>
                  </a:lnTo>
                  <a:lnTo>
                    <a:pt x="1784" y="174"/>
                  </a:lnTo>
                  <a:lnTo>
                    <a:pt x="1770" y="206"/>
                  </a:lnTo>
                  <a:lnTo>
                    <a:pt x="1756" y="238"/>
                  </a:lnTo>
                  <a:lnTo>
                    <a:pt x="1746" y="274"/>
                  </a:lnTo>
                  <a:lnTo>
                    <a:pt x="1736" y="310"/>
                  </a:lnTo>
                  <a:lnTo>
                    <a:pt x="1728" y="348"/>
                  </a:lnTo>
                  <a:lnTo>
                    <a:pt x="1722" y="386"/>
                  </a:lnTo>
                  <a:lnTo>
                    <a:pt x="1716" y="426"/>
                  </a:lnTo>
                  <a:lnTo>
                    <a:pt x="1714" y="468"/>
                  </a:lnTo>
                  <a:lnTo>
                    <a:pt x="1710" y="508"/>
                  </a:lnTo>
                  <a:lnTo>
                    <a:pt x="1710" y="592"/>
                  </a:lnTo>
                  <a:lnTo>
                    <a:pt x="1706" y="592"/>
                  </a:lnTo>
                  <a:lnTo>
                    <a:pt x="1666" y="480"/>
                  </a:lnTo>
                  <a:lnTo>
                    <a:pt x="1642" y="418"/>
                  </a:lnTo>
                  <a:lnTo>
                    <a:pt x="1616" y="356"/>
                  </a:lnTo>
                  <a:lnTo>
                    <a:pt x="1602" y="326"/>
                  </a:lnTo>
                  <a:lnTo>
                    <a:pt x="1586" y="298"/>
                  </a:lnTo>
                  <a:lnTo>
                    <a:pt x="1568" y="272"/>
                  </a:lnTo>
                  <a:lnTo>
                    <a:pt x="1552" y="248"/>
                  </a:lnTo>
                  <a:lnTo>
                    <a:pt x="1532" y="226"/>
                  </a:lnTo>
                  <a:lnTo>
                    <a:pt x="1512" y="208"/>
                  </a:lnTo>
                  <a:lnTo>
                    <a:pt x="1492" y="192"/>
                  </a:lnTo>
                  <a:lnTo>
                    <a:pt x="1470" y="182"/>
                  </a:lnTo>
                  <a:lnTo>
                    <a:pt x="1458" y="184"/>
                  </a:lnTo>
                  <a:lnTo>
                    <a:pt x="1450" y="190"/>
                  </a:lnTo>
                  <a:lnTo>
                    <a:pt x="1444" y="196"/>
                  </a:lnTo>
                  <a:lnTo>
                    <a:pt x="1434" y="200"/>
                  </a:lnTo>
                  <a:lnTo>
                    <a:pt x="1430" y="202"/>
                  </a:lnTo>
                  <a:lnTo>
                    <a:pt x="1426" y="202"/>
                  </a:lnTo>
                  <a:lnTo>
                    <a:pt x="1414" y="204"/>
                  </a:lnTo>
                  <a:lnTo>
                    <a:pt x="1402" y="188"/>
                  </a:lnTo>
                  <a:lnTo>
                    <a:pt x="1382" y="192"/>
                  </a:lnTo>
                  <a:lnTo>
                    <a:pt x="1374" y="192"/>
                  </a:lnTo>
                  <a:lnTo>
                    <a:pt x="1366" y="190"/>
                  </a:lnTo>
                  <a:lnTo>
                    <a:pt x="1362" y="198"/>
                  </a:lnTo>
                  <a:lnTo>
                    <a:pt x="1354" y="202"/>
                  </a:lnTo>
                  <a:lnTo>
                    <a:pt x="1352" y="200"/>
                  </a:lnTo>
                  <a:lnTo>
                    <a:pt x="1350" y="194"/>
                  </a:lnTo>
                  <a:lnTo>
                    <a:pt x="1330" y="202"/>
                  </a:lnTo>
                  <a:lnTo>
                    <a:pt x="1312" y="212"/>
                  </a:lnTo>
                  <a:lnTo>
                    <a:pt x="1296" y="222"/>
                  </a:lnTo>
                  <a:lnTo>
                    <a:pt x="1282" y="236"/>
                  </a:lnTo>
                  <a:lnTo>
                    <a:pt x="1268" y="248"/>
                  </a:lnTo>
                  <a:lnTo>
                    <a:pt x="1256" y="264"/>
                  </a:lnTo>
                  <a:lnTo>
                    <a:pt x="1232" y="294"/>
                  </a:lnTo>
                  <a:lnTo>
                    <a:pt x="1216" y="320"/>
                  </a:lnTo>
                  <a:lnTo>
                    <a:pt x="1202" y="346"/>
                  </a:lnTo>
                  <a:lnTo>
                    <a:pt x="1188" y="374"/>
                  </a:lnTo>
                  <a:lnTo>
                    <a:pt x="1178" y="404"/>
                  </a:lnTo>
                  <a:lnTo>
                    <a:pt x="1174" y="492"/>
                  </a:lnTo>
                  <a:lnTo>
                    <a:pt x="1170" y="514"/>
                  </a:lnTo>
                  <a:lnTo>
                    <a:pt x="1170" y="534"/>
                  </a:lnTo>
                  <a:lnTo>
                    <a:pt x="1170" y="556"/>
                  </a:lnTo>
                  <a:lnTo>
                    <a:pt x="1172" y="578"/>
                  </a:lnTo>
                  <a:lnTo>
                    <a:pt x="1178" y="620"/>
                  </a:lnTo>
                  <a:lnTo>
                    <a:pt x="1188" y="662"/>
                  </a:lnTo>
                  <a:lnTo>
                    <a:pt x="1200" y="702"/>
                  </a:lnTo>
                  <a:lnTo>
                    <a:pt x="1214" y="740"/>
                  </a:lnTo>
                  <a:lnTo>
                    <a:pt x="1236" y="808"/>
                  </a:lnTo>
                  <a:lnTo>
                    <a:pt x="1278" y="958"/>
                  </a:lnTo>
                  <a:lnTo>
                    <a:pt x="1278" y="980"/>
                  </a:lnTo>
                  <a:lnTo>
                    <a:pt x="1270" y="978"/>
                  </a:lnTo>
                  <a:lnTo>
                    <a:pt x="1264" y="974"/>
                  </a:lnTo>
                  <a:lnTo>
                    <a:pt x="1250" y="964"/>
                  </a:lnTo>
                  <a:lnTo>
                    <a:pt x="1238" y="948"/>
                  </a:lnTo>
                  <a:lnTo>
                    <a:pt x="1224" y="932"/>
                  </a:lnTo>
                  <a:lnTo>
                    <a:pt x="1200" y="896"/>
                  </a:lnTo>
                  <a:lnTo>
                    <a:pt x="1182" y="868"/>
                  </a:lnTo>
                  <a:lnTo>
                    <a:pt x="1154" y="832"/>
                  </a:lnTo>
                  <a:lnTo>
                    <a:pt x="1118" y="788"/>
                  </a:lnTo>
                  <a:lnTo>
                    <a:pt x="1098" y="764"/>
                  </a:lnTo>
                  <a:lnTo>
                    <a:pt x="1076" y="742"/>
                  </a:lnTo>
                  <a:lnTo>
                    <a:pt x="1052" y="718"/>
                  </a:lnTo>
                  <a:lnTo>
                    <a:pt x="1026" y="698"/>
                  </a:lnTo>
                  <a:lnTo>
                    <a:pt x="1000" y="676"/>
                  </a:lnTo>
                  <a:lnTo>
                    <a:pt x="972" y="660"/>
                  </a:lnTo>
                  <a:lnTo>
                    <a:pt x="942" y="644"/>
                  </a:lnTo>
                  <a:lnTo>
                    <a:pt x="914" y="632"/>
                  </a:lnTo>
                  <a:lnTo>
                    <a:pt x="882" y="624"/>
                  </a:lnTo>
                  <a:lnTo>
                    <a:pt x="852" y="620"/>
                  </a:lnTo>
                  <a:lnTo>
                    <a:pt x="836" y="620"/>
                  </a:lnTo>
                  <a:lnTo>
                    <a:pt x="820" y="620"/>
                  </a:lnTo>
                  <a:lnTo>
                    <a:pt x="804" y="622"/>
                  </a:lnTo>
                  <a:lnTo>
                    <a:pt x="788" y="626"/>
                  </a:lnTo>
                  <a:lnTo>
                    <a:pt x="782" y="630"/>
                  </a:lnTo>
                  <a:lnTo>
                    <a:pt x="778" y="634"/>
                  </a:lnTo>
                  <a:lnTo>
                    <a:pt x="772" y="644"/>
                  </a:lnTo>
                  <a:lnTo>
                    <a:pt x="760" y="666"/>
                  </a:lnTo>
                  <a:lnTo>
                    <a:pt x="746" y="660"/>
                  </a:lnTo>
                  <a:lnTo>
                    <a:pt x="740" y="684"/>
                  </a:lnTo>
                  <a:lnTo>
                    <a:pt x="714" y="678"/>
                  </a:lnTo>
                  <a:lnTo>
                    <a:pt x="712" y="688"/>
                  </a:lnTo>
                  <a:lnTo>
                    <a:pt x="710" y="698"/>
                  </a:lnTo>
                  <a:lnTo>
                    <a:pt x="702" y="716"/>
                  </a:lnTo>
                  <a:lnTo>
                    <a:pt x="692" y="736"/>
                  </a:lnTo>
                  <a:lnTo>
                    <a:pt x="688" y="746"/>
                  </a:lnTo>
                  <a:lnTo>
                    <a:pt x="686" y="756"/>
                  </a:lnTo>
                  <a:lnTo>
                    <a:pt x="694" y="800"/>
                  </a:lnTo>
                  <a:lnTo>
                    <a:pt x="690" y="840"/>
                  </a:lnTo>
                  <a:lnTo>
                    <a:pt x="704" y="914"/>
                  </a:lnTo>
                  <a:lnTo>
                    <a:pt x="712" y="932"/>
                  </a:lnTo>
                  <a:lnTo>
                    <a:pt x="722" y="950"/>
                  </a:lnTo>
                  <a:lnTo>
                    <a:pt x="732" y="964"/>
                  </a:lnTo>
                  <a:lnTo>
                    <a:pt x="744" y="980"/>
                  </a:lnTo>
                  <a:lnTo>
                    <a:pt x="766" y="1008"/>
                  </a:lnTo>
                  <a:lnTo>
                    <a:pt x="778" y="1022"/>
                  </a:lnTo>
                  <a:lnTo>
                    <a:pt x="788" y="1038"/>
                  </a:lnTo>
                  <a:lnTo>
                    <a:pt x="802" y="1100"/>
                  </a:lnTo>
                  <a:lnTo>
                    <a:pt x="904" y="1252"/>
                  </a:lnTo>
                  <a:lnTo>
                    <a:pt x="934" y="1286"/>
                  </a:lnTo>
                  <a:lnTo>
                    <a:pt x="964" y="1316"/>
                  </a:lnTo>
                  <a:lnTo>
                    <a:pt x="998" y="1346"/>
                  </a:lnTo>
                  <a:lnTo>
                    <a:pt x="1032" y="1372"/>
                  </a:lnTo>
                  <a:lnTo>
                    <a:pt x="1088" y="1406"/>
                  </a:lnTo>
                  <a:lnTo>
                    <a:pt x="1040" y="1398"/>
                  </a:lnTo>
                  <a:lnTo>
                    <a:pt x="992" y="1386"/>
                  </a:lnTo>
                  <a:lnTo>
                    <a:pt x="944" y="1372"/>
                  </a:lnTo>
                  <a:lnTo>
                    <a:pt x="896" y="1360"/>
                  </a:lnTo>
                  <a:lnTo>
                    <a:pt x="802" y="1330"/>
                  </a:lnTo>
                  <a:lnTo>
                    <a:pt x="756" y="1318"/>
                  </a:lnTo>
                  <a:lnTo>
                    <a:pt x="708" y="1304"/>
                  </a:lnTo>
                  <a:lnTo>
                    <a:pt x="682" y="1298"/>
                  </a:lnTo>
                  <a:lnTo>
                    <a:pt x="654" y="1294"/>
                  </a:lnTo>
                  <a:lnTo>
                    <a:pt x="596" y="1286"/>
                  </a:lnTo>
                  <a:lnTo>
                    <a:pt x="538" y="1280"/>
                  </a:lnTo>
                  <a:lnTo>
                    <a:pt x="480" y="1272"/>
                  </a:lnTo>
                  <a:lnTo>
                    <a:pt x="398" y="1264"/>
                  </a:lnTo>
                  <a:lnTo>
                    <a:pt x="352" y="1246"/>
                  </a:lnTo>
                  <a:lnTo>
                    <a:pt x="292" y="1242"/>
                  </a:lnTo>
                  <a:lnTo>
                    <a:pt x="274" y="1236"/>
                  </a:lnTo>
                  <a:lnTo>
                    <a:pt x="252" y="1230"/>
                  </a:lnTo>
                  <a:lnTo>
                    <a:pt x="228" y="1222"/>
                  </a:lnTo>
                  <a:lnTo>
                    <a:pt x="204" y="1216"/>
                  </a:lnTo>
                  <a:lnTo>
                    <a:pt x="182" y="1214"/>
                  </a:lnTo>
                  <a:lnTo>
                    <a:pt x="172" y="1214"/>
                  </a:lnTo>
                  <a:lnTo>
                    <a:pt x="162" y="1218"/>
                  </a:lnTo>
                  <a:lnTo>
                    <a:pt x="154" y="1222"/>
                  </a:lnTo>
                  <a:lnTo>
                    <a:pt x="146" y="1228"/>
                  </a:lnTo>
                  <a:lnTo>
                    <a:pt x="142" y="1236"/>
                  </a:lnTo>
                  <a:lnTo>
                    <a:pt x="138" y="1248"/>
                  </a:lnTo>
                  <a:lnTo>
                    <a:pt x="130" y="1244"/>
                  </a:lnTo>
                  <a:lnTo>
                    <a:pt x="124" y="1240"/>
                  </a:lnTo>
                  <a:lnTo>
                    <a:pt x="118" y="1238"/>
                  </a:lnTo>
                  <a:lnTo>
                    <a:pt x="110" y="1240"/>
                  </a:lnTo>
                  <a:lnTo>
                    <a:pt x="106" y="1246"/>
                  </a:lnTo>
                  <a:lnTo>
                    <a:pt x="104" y="1252"/>
                  </a:lnTo>
                  <a:lnTo>
                    <a:pt x="102" y="1260"/>
                  </a:lnTo>
                  <a:lnTo>
                    <a:pt x="104" y="1268"/>
                  </a:lnTo>
                  <a:lnTo>
                    <a:pt x="108" y="1284"/>
                  </a:lnTo>
                  <a:lnTo>
                    <a:pt x="116" y="1302"/>
                  </a:lnTo>
                  <a:lnTo>
                    <a:pt x="128" y="1320"/>
                  </a:lnTo>
                  <a:lnTo>
                    <a:pt x="138" y="1336"/>
                  </a:lnTo>
                  <a:lnTo>
                    <a:pt x="152" y="1356"/>
                  </a:lnTo>
                  <a:lnTo>
                    <a:pt x="180" y="1394"/>
                  </a:lnTo>
                  <a:lnTo>
                    <a:pt x="210" y="1430"/>
                  </a:lnTo>
                  <a:lnTo>
                    <a:pt x="242" y="1464"/>
                  </a:lnTo>
                  <a:lnTo>
                    <a:pt x="278" y="1496"/>
                  </a:lnTo>
                  <a:lnTo>
                    <a:pt x="314" y="1526"/>
                  </a:lnTo>
                  <a:lnTo>
                    <a:pt x="354" y="1554"/>
                  </a:lnTo>
                  <a:lnTo>
                    <a:pt x="394" y="1580"/>
                  </a:lnTo>
                  <a:lnTo>
                    <a:pt x="436" y="1602"/>
                  </a:lnTo>
                  <a:lnTo>
                    <a:pt x="510" y="1636"/>
                  </a:lnTo>
                  <a:lnTo>
                    <a:pt x="552" y="1652"/>
                  </a:lnTo>
                  <a:lnTo>
                    <a:pt x="564" y="1658"/>
                  </a:lnTo>
                  <a:lnTo>
                    <a:pt x="570" y="1658"/>
                  </a:lnTo>
                  <a:lnTo>
                    <a:pt x="576" y="1666"/>
                  </a:lnTo>
                  <a:lnTo>
                    <a:pt x="584" y="1672"/>
                  </a:lnTo>
                  <a:lnTo>
                    <a:pt x="602" y="1688"/>
                  </a:lnTo>
                  <a:lnTo>
                    <a:pt x="622" y="1700"/>
                  </a:lnTo>
                  <a:lnTo>
                    <a:pt x="640" y="1714"/>
                  </a:lnTo>
                  <a:lnTo>
                    <a:pt x="684" y="1750"/>
                  </a:lnTo>
                  <a:lnTo>
                    <a:pt x="706" y="1770"/>
                  </a:lnTo>
                  <a:lnTo>
                    <a:pt x="730" y="1790"/>
                  </a:lnTo>
                  <a:lnTo>
                    <a:pt x="754" y="1806"/>
                  </a:lnTo>
                  <a:lnTo>
                    <a:pt x="782" y="1822"/>
                  </a:lnTo>
                  <a:lnTo>
                    <a:pt x="810" y="1834"/>
                  </a:lnTo>
                  <a:lnTo>
                    <a:pt x="826" y="1838"/>
                  </a:lnTo>
                  <a:lnTo>
                    <a:pt x="842" y="1842"/>
                  </a:lnTo>
                  <a:lnTo>
                    <a:pt x="832" y="1846"/>
                  </a:lnTo>
                  <a:lnTo>
                    <a:pt x="822" y="1848"/>
                  </a:lnTo>
                  <a:lnTo>
                    <a:pt x="798" y="1852"/>
                  </a:lnTo>
                  <a:lnTo>
                    <a:pt x="762" y="1858"/>
                  </a:lnTo>
                  <a:lnTo>
                    <a:pt x="724" y="1862"/>
                  </a:lnTo>
                  <a:lnTo>
                    <a:pt x="686" y="1866"/>
                  </a:lnTo>
                  <a:lnTo>
                    <a:pt x="648" y="1866"/>
                  </a:lnTo>
                  <a:lnTo>
                    <a:pt x="570" y="1864"/>
                  </a:lnTo>
                  <a:lnTo>
                    <a:pt x="492" y="1860"/>
                  </a:lnTo>
                  <a:lnTo>
                    <a:pt x="462" y="1858"/>
                  </a:lnTo>
                  <a:lnTo>
                    <a:pt x="430" y="1860"/>
                  </a:lnTo>
                  <a:lnTo>
                    <a:pt x="398" y="1864"/>
                  </a:lnTo>
                  <a:lnTo>
                    <a:pt x="364" y="1870"/>
                  </a:lnTo>
                  <a:lnTo>
                    <a:pt x="332" y="1876"/>
                  </a:lnTo>
                  <a:lnTo>
                    <a:pt x="300" y="1886"/>
                  </a:lnTo>
                  <a:lnTo>
                    <a:pt x="268" y="1896"/>
                  </a:lnTo>
                  <a:lnTo>
                    <a:pt x="238" y="1910"/>
                  </a:lnTo>
                  <a:lnTo>
                    <a:pt x="208" y="1922"/>
                  </a:lnTo>
                  <a:lnTo>
                    <a:pt x="180" y="1936"/>
                  </a:lnTo>
                  <a:lnTo>
                    <a:pt x="152" y="1952"/>
                  </a:lnTo>
                  <a:lnTo>
                    <a:pt x="128" y="1968"/>
                  </a:lnTo>
                  <a:lnTo>
                    <a:pt x="106" y="1984"/>
                  </a:lnTo>
                  <a:lnTo>
                    <a:pt x="86" y="2002"/>
                  </a:lnTo>
                  <a:lnTo>
                    <a:pt x="68" y="2018"/>
                  </a:lnTo>
                  <a:lnTo>
                    <a:pt x="54" y="2036"/>
                  </a:lnTo>
                  <a:lnTo>
                    <a:pt x="44" y="2054"/>
                  </a:lnTo>
                  <a:lnTo>
                    <a:pt x="36" y="2072"/>
                  </a:lnTo>
                  <a:lnTo>
                    <a:pt x="26" y="2112"/>
                  </a:lnTo>
                  <a:lnTo>
                    <a:pt x="16" y="2146"/>
                  </a:lnTo>
                  <a:lnTo>
                    <a:pt x="6" y="2192"/>
                  </a:lnTo>
                  <a:lnTo>
                    <a:pt x="2" y="2216"/>
                  </a:lnTo>
                  <a:lnTo>
                    <a:pt x="0" y="2238"/>
                  </a:lnTo>
                  <a:lnTo>
                    <a:pt x="0" y="2258"/>
                  </a:lnTo>
                  <a:lnTo>
                    <a:pt x="2" y="2268"/>
                  </a:lnTo>
                  <a:lnTo>
                    <a:pt x="4" y="2274"/>
                  </a:lnTo>
                  <a:lnTo>
                    <a:pt x="8" y="2278"/>
                  </a:lnTo>
                  <a:lnTo>
                    <a:pt x="10" y="2280"/>
                  </a:lnTo>
                  <a:lnTo>
                    <a:pt x="20" y="2282"/>
                  </a:lnTo>
                  <a:lnTo>
                    <a:pt x="16" y="2292"/>
                  </a:lnTo>
                  <a:lnTo>
                    <a:pt x="14" y="2300"/>
                  </a:lnTo>
                  <a:lnTo>
                    <a:pt x="14" y="2308"/>
                  </a:lnTo>
                  <a:lnTo>
                    <a:pt x="16" y="2314"/>
                  </a:lnTo>
                  <a:lnTo>
                    <a:pt x="20" y="2320"/>
                  </a:lnTo>
                  <a:lnTo>
                    <a:pt x="24" y="2326"/>
                  </a:lnTo>
                  <a:lnTo>
                    <a:pt x="34" y="2338"/>
                  </a:lnTo>
                  <a:lnTo>
                    <a:pt x="22" y="2420"/>
                  </a:lnTo>
                  <a:lnTo>
                    <a:pt x="106" y="2438"/>
                  </a:lnTo>
                  <a:lnTo>
                    <a:pt x="214" y="2442"/>
                  </a:lnTo>
                  <a:lnTo>
                    <a:pt x="256" y="2448"/>
                  </a:lnTo>
                  <a:lnTo>
                    <a:pt x="300" y="2450"/>
                  </a:lnTo>
                  <a:lnTo>
                    <a:pt x="342" y="2452"/>
                  </a:lnTo>
                  <a:lnTo>
                    <a:pt x="386" y="2452"/>
                  </a:lnTo>
                  <a:lnTo>
                    <a:pt x="472" y="2450"/>
                  </a:lnTo>
                  <a:lnTo>
                    <a:pt x="564" y="2448"/>
                  </a:lnTo>
                  <a:lnTo>
                    <a:pt x="530" y="2460"/>
                  </a:lnTo>
                  <a:lnTo>
                    <a:pt x="490" y="2474"/>
                  </a:lnTo>
                  <a:lnTo>
                    <a:pt x="448" y="2492"/>
                  </a:lnTo>
                  <a:lnTo>
                    <a:pt x="404" y="2512"/>
                  </a:lnTo>
                  <a:lnTo>
                    <a:pt x="362" y="2534"/>
                  </a:lnTo>
                  <a:lnTo>
                    <a:pt x="322" y="2554"/>
                  </a:lnTo>
                  <a:lnTo>
                    <a:pt x="288" y="2576"/>
                  </a:lnTo>
                  <a:lnTo>
                    <a:pt x="260" y="2594"/>
                  </a:lnTo>
                  <a:lnTo>
                    <a:pt x="212" y="2640"/>
                  </a:lnTo>
                  <a:lnTo>
                    <a:pt x="168" y="2670"/>
                  </a:lnTo>
                  <a:lnTo>
                    <a:pt x="146" y="2688"/>
                  </a:lnTo>
                  <a:lnTo>
                    <a:pt x="126" y="2706"/>
                  </a:lnTo>
                  <a:lnTo>
                    <a:pt x="106" y="2726"/>
                  </a:lnTo>
                  <a:lnTo>
                    <a:pt x="90" y="2748"/>
                  </a:lnTo>
                  <a:lnTo>
                    <a:pt x="76" y="2772"/>
                  </a:lnTo>
                  <a:lnTo>
                    <a:pt x="66" y="2798"/>
                  </a:lnTo>
                  <a:lnTo>
                    <a:pt x="58" y="2830"/>
                  </a:lnTo>
                  <a:lnTo>
                    <a:pt x="54" y="2866"/>
                  </a:lnTo>
                  <a:lnTo>
                    <a:pt x="54" y="2886"/>
                  </a:lnTo>
                  <a:lnTo>
                    <a:pt x="54" y="2904"/>
                  </a:lnTo>
                  <a:lnTo>
                    <a:pt x="56" y="2922"/>
                  </a:lnTo>
                  <a:lnTo>
                    <a:pt x="60" y="2938"/>
                  </a:lnTo>
                  <a:lnTo>
                    <a:pt x="64" y="2950"/>
                  </a:lnTo>
                  <a:lnTo>
                    <a:pt x="70" y="2958"/>
                  </a:lnTo>
                  <a:lnTo>
                    <a:pt x="82" y="2976"/>
                  </a:lnTo>
                  <a:lnTo>
                    <a:pt x="88" y="2984"/>
                  </a:lnTo>
                  <a:lnTo>
                    <a:pt x="90" y="2994"/>
                  </a:lnTo>
                  <a:lnTo>
                    <a:pt x="92" y="3006"/>
                  </a:lnTo>
                  <a:lnTo>
                    <a:pt x="88" y="3018"/>
                  </a:lnTo>
                  <a:lnTo>
                    <a:pt x="94" y="3022"/>
                  </a:lnTo>
                  <a:lnTo>
                    <a:pt x="98" y="3028"/>
                  </a:lnTo>
                  <a:lnTo>
                    <a:pt x="102" y="3034"/>
                  </a:lnTo>
                  <a:lnTo>
                    <a:pt x="106" y="3038"/>
                  </a:lnTo>
                  <a:lnTo>
                    <a:pt x="150" y="3052"/>
                  </a:lnTo>
                  <a:lnTo>
                    <a:pt x="154" y="3056"/>
                  </a:lnTo>
                  <a:lnTo>
                    <a:pt x="156" y="3060"/>
                  </a:lnTo>
                  <a:lnTo>
                    <a:pt x="156" y="3066"/>
                  </a:lnTo>
                  <a:lnTo>
                    <a:pt x="158" y="3072"/>
                  </a:lnTo>
                  <a:lnTo>
                    <a:pt x="208" y="3108"/>
                  </a:lnTo>
                  <a:lnTo>
                    <a:pt x="216" y="3110"/>
                  </a:lnTo>
                  <a:lnTo>
                    <a:pt x="226" y="3114"/>
                  </a:lnTo>
                  <a:lnTo>
                    <a:pt x="246" y="3116"/>
                  </a:lnTo>
                  <a:lnTo>
                    <a:pt x="266" y="3118"/>
                  </a:lnTo>
                  <a:lnTo>
                    <a:pt x="276" y="3122"/>
                  </a:lnTo>
                  <a:lnTo>
                    <a:pt x="282" y="3126"/>
                  </a:lnTo>
                  <a:lnTo>
                    <a:pt x="296" y="3148"/>
                  </a:lnTo>
                  <a:lnTo>
                    <a:pt x="312" y="3158"/>
                  </a:lnTo>
                  <a:lnTo>
                    <a:pt x="332" y="3168"/>
                  </a:lnTo>
                  <a:lnTo>
                    <a:pt x="358" y="3176"/>
                  </a:lnTo>
                  <a:lnTo>
                    <a:pt x="384" y="3182"/>
                  </a:lnTo>
                  <a:lnTo>
                    <a:pt x="412" y="3186"/>
                  </a:lnTo>
                  <a:lnTo>
                    <a:pt x="442" y="3188"/>
                  </a:lnTo>
                  <a:lnTo>
                    <a:pt x="470" y="3186"/>
                  </a:lnTo>
                  <a:lnTo>
                    <a:pt x="496" y="3182"/>
                  </a:lnTo>
                  <a:lnTo>
                    <a:pt x="524" y="3174"/>
                  </a:lnTo>
                  <a:lnTo>
                    <a:pt x="554" y="3166"/>
                  </a:lnTo>
                  <a:lnTo>
                    <a:pt x="612" y="3144"/>
                  </a:lnTo>
                  <a:lnTo>
                    <a:pt x="670" y="3120"/>
                  </a:lnTo>
                  <a:lnTo>
                    <a:pt x="724" y="3096"/>
                  </a:lnTo>
                  <a:lnTo>
                    <a:pt x="752" y="3082"/>
                  </a:lnTo>
                  <a:lnTo>
                    <a:pt x="784" y="3070"/>
                  </a:lnTo>
                  <a:lnTo>
                    <a:pt x="816" y="3058"/>
                  </a:lnTo>
                  <a:lnTo>
                    <a:pt x="834" y="3054"/>
                  </a:lnTo>
                  <a:lnTo>
                    <a:pt x="850" y="3052"/>
                  </a:lnTo>
                  <a:lnTo>
                    <a:pt x="850" y="3054"/>
                  </a:lnTo>
                  <a:lnTo>
                    <a:pt x="788" y="3136"/>
                  </a:lnTo>
                  <a:lnTo>
                    <a:pt x="726" y="3216"/>
                  </a:lnTo>
                  <a:lnTo>
                    <a:pt x="698" y="3258"/>
                  </a:lnTo>
                  <a:lnTo>
                    <a:pt x="670" y="3302"/>
                  </a:lnTo>
                  <a:lnTo>
                    <a:pt x="644" y="3348"/>
                  </a:lnTo>
                  <a:lnTo>
                    <a:pt x="620" y="3400"/>
                  </a:lnTo>
                  <a:lnTo>
                    <a:pt x="606" y="3438"/>
                  </a:lnTo>
                  <a:lnTo>
                    <a:pt x="598" y="3462"/>
                  </a:lnTo>
                  <a:lnTo>
                    <a:pt x="592" y="3486"/>
                  </a:lnTo>
                  <a:lnTo>
                    <a:pt x="588" y="3510"/>
                  </a:lnTo>
                  <a:lnTo>
                    <a:pt x="586" y="3536"/>
                  </a:lnTo>
                  <a:lnTo>
                    <a:pt x="586" y="3562"/>
                  </a:lnTo>
                  <a:lnTo>
                    <a:pt x="592" y="3588"/>
                  </a:lnTo>
                  <a:lnTo>
                    <a:pt x="596" y="3602"/>
                  </a:lnTo>
                  <a:lnTo>
                    <a:pt x="602" y="3614"/>
                  </a:lnTo>
                  <a:lnTo>
                    <a:pt x="614" y="3636"/>
                  </a:lnTo>
                  <a:lnTo>
                    <a:pt x="630" y="3656"/>
                  </a:lnTo>
                  <a:lnTo>
                    <a:pt x="644" y="3676"/>
                  </a:lnTo>
                  <a:lnTo>
                    <a:pt x="662" y="3704"/>
                  </a:lnTo>
                  <a:lnTo>
                    <a:pt x="682" y="3728"/>
                  </a:lnTo>
                  <a:lnTo>
                    <a:pt x="694" y="3740"/>
                  </a:lnTo>
                  <a:lnTo>
                    <a:pt x="706" y="3750"/>
                  </a:lnTo>
                  <a:lnTo>
                    <a:pt x="720" y="3758"/>
                  </a:lnTo>
                  <a:lnTo>
                    <a:pt x="736" y="3766"/>
                  </a:lnTo>
                  <a:lnTo>
                    <a:pt x="742" y="3792"/>
                  </a:lnTo>
                  <a:lnTo>
                    <a:pt x="746" y="3804"/>
                  </a:lnTo>
                  <a:lnTo>
                    <a:pt x="752" y="3814"/>
                  </a:lnTo>
                  <a:lnTo>
                    <a:pt x="758" y="3824"/>
                  </a:lnTo>
                  <a:lnTo>
                    <a:pt x="768" y="3830"/>
                  </a:lnTo>
                  <a:lnTo>
                    <a:pt x="780" y="3834"/>
                  </a:lnTo>
                  <a:lnTo>
                    <a:pt x="796" y="3836"/>
                  </a:lnTo>
                  <a:lnTo>
                    <a:pt x="804" y="3856"/>
                  </a:lnTo>
                  <a:lnTo>
                    <a:pt x="818" y="3874"/>
                  </a:lnTo>
                  <a:lnTo>
                    <a:pt x="836" y="3892"/>
                  </a:lnTo>
                  <a:lnTo>
                    <a:pt x="856" y="3906"/>
                  </a:lnTo>
                  <a:lnTo>
                    <a:pt x="868" y="3912"/>
                  </a:lnTo>
                  <a:lnTo>
                    <a:pt x="880" y="3916"/>
                  </a:lnTo>
                  <a:lnTo>
                    <a:pt x="894" y="3918"/>
                  </a:lnTo>
                  <a:lnTo>
                    <a:pt x="906" y="3920"/>
                  </a:lnTo>
                  <a:lnTo>
                    <a:pt x="920" y="3920"/>
                  </a:lnTo>
                  <a:lnTo>
                    <a:pt x="934" y="3918"/>
                  </a:lnTo>
                  <a:lnTo>
                    <a:pt x="948" y="3916"/>
                  </a:lnTo>
                  <a:lnTo>
                    <a:pt x="962" y="3910"/>
                  </a:lnTo>
                  <a:lnTo>
                    <a:pt x="1116" y="3764"/>
                  </a:lnTo>
                  <a:lnTo>
                    <a:pt x="1158" y="3726"/>
                  </a:lnTo>
                  <a:lnTo>
                    <a:pt x="1200" y="3686"/>
                  </a:lnTo>
                  <a:lnTo>
                    <a:pt x="1238" y="3644"/>
                  </a:lnTo>
                  <a:lnTo>
                    <a:pt x="1276" y="3602"/>
                  </a:lnTo>
                  <a:lnTo>
                    <a:pt x="1346" y="3512"/>
                  </a:lnTo>
                  <a:lnTo>
                    <a:pt x="1418" y="3420"/>
                  </a:lnTo>
                  <a:lnTo>
                    <a:pt x="1478" y="3342"/>
                  </a:lnTo>
                  <a:lnTo>
                    <a:pt x="1534" y="3264"/>
                  </a:lnTo>
                  <a:lnTo>
                    <a:pt x="1562" y="3226"/>
                  </a:lnTo>
                  <a:lnTo>
                    <a:pt x="1588" y="3184"/>
                  </a:lnTo>
                  <a:lnTo>
                    <a:pt x="1616" y="3142"/>
                  </a:lnTo>
                  <a:lnTo>
                    <a:pt x="1642" y="3096"/>
                  </a:lnTo>
                  <a:lnTo>
                    <a:pt x="1706" y="2990"/>
                  </a:lnTo>
                  <a:lnTo>
                    <a:pt x="1710" y="2988"/>
                  </a:lnTo>
                  <a:lnTo>
                    <a:pt x="1576" y="3418"/>
                  </a:lnTo>
                  <a:lnTo>
                    <a:pt x="1568" y="3456"/>
                  </a:lnTo>
                  <a:lnTo>
                    <a:pt x="1560" y="3496"/>
                  </a:lnTo>
                  <a:lnTo>
                    <a:pt x="1550" y="3576"/>
                  </a:lnTo>
                  <a:lnTo>
                    <a:pt x="1542" y="3658"/>
                  </a:lnTo>
                  <a:lnTo>
                    <a:pt x="1536" y="3698"/>
                  </a:lnTo>
                  <a:lnTo>
                    <a:pt x="1530" y="3742"/>
                  </a:lnTo>
                  <a:lnTo>
                    <a:pt x="1524" y="3788"/>
                  </a:lnTo>
                  <a:lnTo>
                    <a:pt x="1520" y="3838"/>
                  </a:lnTo>
                  <a:lnTo>
                    <a:pt x="1518" y="3890"/>
                  </a:lnTo>
                  <a:lnTo>
                    <a:pt x="1518" y="3942"/>
                  </a:lnTo>
                  <a:lnTo>
                    <a:pt x="1522" y="3994"/>
                  </a:lnTo>
                  <a:lnTo>
                    <a:pt x="1528" y="4042"/>
                  </a:lnTo>
                  <a:lnTo>
                    <a:pt x="1534" y="4066"/>
                  </a:lnTo>
                  <a:lnTo>
                    <a:pt x="1540" y="4086"/>
                  </a:lnTo>
                  <a:lnTo>
                    <a:pt x="1546" y="4106"/>
                  </a:lnTo>
                  <a:lnTo>
                    <a:pt x="1554" y="4126"/>
                  </a:lnTo>
                  <a:lnTo>
                    <a:pt x="1564" y="4146"/>
                  </a:lnTo>
                  <a:lnTo>
                    <a:pt x="1578" y="4166"/>
                  </a:lnTo>
                  <a:lnTo>
                    <a:pt x="1590" y="4184"/>
                  </a:lnTo>
                  <a:lnTo>
                    <a:pt x="1606" y="4204"/>
                  </a:lnTo>
                  <a:lnTo>
                    <a:pt x="1638" y="4238"/>
                  </a:lnTo>
                  <a:lnTo>
                    <a:pt x="1670" y="4270"/>
                  </a:lnTo>
                  <a:lnTo>
                    <a:pt x="1688" y="4264"/>
                  </a:lnTo>
                  <a:lnTo>
                    <a:pt x="1690" y="4268"/>
                  </a:lnTo>
                  <a:lnTo>
                    <a:pt x="1694" y="4270"/>
                  </a:lnTo>
                  <a:lnTo>
                    <a:pt x="1698" y="4272"/>
                  </a:lnTo>
                  <a:lnTo>
                    <a:pt x="1702" y="4272"/>
                  </a:lnTo>
                  <a:lnTo>
                    <a:pt x="1724" y="4268"/>
                  </a:lnTo>
                  <a:lnTo>
                    <a:pt x="1736" y="4282"/>
                  </a:lnTo>
                  <a:lnTo>
                    <a:pt x="1758" y="4280"/>
                  </a:lnTo>
                  <a:lnTo>
                    <a:pt x="1778" y="4282"/>
                  </a:lnTo>
                  <a:lnTo>
                    <a:pt x="1814" y="4284"/>
                  </a:lnTo>
                  <a:lnTo>
                    <a:pt x="1832" y="4286"/>
                  </a:lnTo>
                  <a:lnTo>
                    <a:pt x="1852" y="4282"/>
                  </a:lnTo>
                  <a:lnTo>
                    <a:pt x="1872" y="4276"/>
                  </a:lnTo>
                  <a:lnTo>
                    <a:pt x="1898" y="4264"/>
                  </a:lnTo>
                  <a:lnTo>
                    <a:pt x="1918" y="4250"/>
                  </a:lnTo>
                  <a:lnTo>
                    <a:pt x="1940" y="4232"/>
                  </a:lnTo>
                  <a:lnTo>
                    <a:pt x="1960" y="4214"/>
                  </a:lnTo>
                  <a:lnTo>
                    <a:pt x="1980" y="4194"/>
                  </a:lnTo>
                  <a:lnTo>
                    <a:pt x="2000" y="4172"/>
                  </a:lnTo>
                  <a:lnTo>
                    <a:pt x="2020" y="4148"/>
                  </a:lnTo>
                  <a:lnTo>
                    <a:pt x="2038" y="4124"/>
                  </a:lnTo>
                  <a:lnTo>
                    <a:pt x="2056" y="4098"/>
                  </a:lnTo>
                  <a:lnTo>
                    <a:pt x="2088" y="4044"/>
                  </a:lnTo>
                  <a:lnTo>
                    <a:pt x="2116" y="3988"/>
                  </a:lnTo>
                  <a:lnTo>
                    <a:pt x="2142" y="3932"/>
                  </a:lnTo>
                  <a:lnTo>
                    <a:pt x="2160" y="3878"/>
                  </a:lnTo>
                  <a:lnTo>
                    <a:pt x="2170" y="3838"/>
                  </a:lnTo>
                  <a:lnTo>
                    <a:pt x="2178" y="3798"/>
                  </a:lnTo>
                  <a:lnTo>
                    <a:pt x="2184" y="3758"/>
                  </a:lnTo>
                  <a:lnTo>
                    <a:pt x="2192" y="3716"/>
                  </a:lnTo>
                  <a:lnTo>
                    <a:pt x="2214" y="3636"/>
                  </a:lnTo>
                  <a:lnTo>
                    <a:pt x="2222" y="3594"/>
                  </a:lnTo>
                  <a:lnTo>
                    <a:pt x="2232" y="3552"/>
                  </a:lnTo>
                  <a:lnTo>
                    <a:pt x="2238" y="3508"/>
                  </a:lnTo>
                  <a:lnTo>
                    <a:pt x="2244" y="3464"/>
                  </a:lnTo>
                  <a:lnTo>
                    <a:pt x="2246" y="3418"/>
                  </a:lnTo>
                  <a:lnTo>
                    <a:pt x="2246" y="3370"/>
                  </a:lnTo>
                  <a:lnTo>
                    <a:pt x="2250" y="3368"/>
                  </a:lnTo>
                  <a:lnTo>
                    <a:pt x="2270" y="3420"/>
                  </a:lnTo>
                  <a:lnTo>
                    <a:pt x="2290" y="3470"/>
                  </a:lnTo>
                  <a:lnTo>
                    <a:pt x="2312" y="3522"/>
                  </a:lnTo>
                  <a:lnTo>
                    <a:pt x="2336" y="3572"/>
                  </a:lnTo>
                  <a:lnTo>
                    <a:pt x="2384" y="3670"/>
                  </a:lnTo>
                  <a:lnTo>
                    <a:pt x="2432" y="3764"/>
                  </a:lnTo>
                  <a:lnTo>
                    <a:pt x="2486" y="3892"/>
                  </a:lnTo>
                  <a:lnTo>
                    <a:pt x="2528" y="3956"/>
                  </a:lnTo>
                  <a:lnTo>
                    <a:pt x="2542" y="3984"/>
                  </a:lnTo>
                  <a:lnTo>
                    <a:pt x="2558" y="4012"/>
                  </a:lnTo>
                  <a:lnTo>
                    <a:pt x="2566" y="4026"/>
                  </a:lnTo>
                  <a:lnTo>
                    <a:pt x="2574" y="4038"/>
                  </a:lnTo>
                  <a:lnTo>
                    <a:pt x="2584" y="4048"/>
                  </a:lnTo>
                  <a:lnTo>
                    <a:pt x="2596" y="4058"/>
                  </a:lnTo>
                  <a:lnTo>
                    <a:pt x="2634" y="4076"/>
                  </a:lnTo>
                  <a:lnTo>
                    <a:pt x="2648" y="4084"/>
                  </a:lnTo>
                  <a:lnTo>
                    <a:pt x="2664" y="4094"/>
                  </a:lnTo>
                  <a:lnTo>
                    <a:pt x="2674" y="4098"/>
                  </a:lnTo>
                  <a:lnTo>
                    <a:pt x="2682" y="4100"/>
                  </a:lnTo>
                  <a:lnTo>
                    <a:pt x="2694" y="4102"/>
                  </a:lnTo>
                  <a:lnTo>
                    <a:pt x="2704" y="4100"/>
                  </a:lnTo>
                  <a:lnTo>
                    <a:pt x="2712" y="4096"/>
                  </a:lnTo>
                  <a:lnTo>
                    <a:pt x="2720" y="4090"/>
                  </a:lnTo>
                  <a:lnTo>
                    <a:pt x="2726" y="4084"/>
                  </a:lnTo>
                  <a:lnTo>
                    <a:pt x="2732" y="4080"/>
                  </a:lnTo>
                  <a:lnTo>
                    <a:pt x="2752" y="4074"/>
                  </a:lnTo>
                  <a:lnTo>
                    <a:pt x="2762" y="4070"/>
                  </a:lnTo>
                  <a:lnTo>
                    <a:pt x="2774" y="4064"/>
                  </a:lnTo>
                  <a:lnTo>
                    <a:pt x="2800" y="4030"/>
                  </a:lnTo>
                  <a:lnTo>
                    <a:pt x="2810" y="4024"/>
                  </a:lnTo>
                  <a:lnTo>
                    <a:pt x="2820" y="4020"/>
                  </a:lnTo>
                  <a:lnTo>
                    <a:pt x="2830" y="4016"/>
                  </a:lnTo>
                  <a:lnTo>
                    <a:pt x="2836" y="4012"/>
                  </a:lnTo>
                  <a:lnTo>
                    <a:pt x="2840" y="4008"/>
                  </a:lnTo>
                  <a:lnTo>
                    <a:pt x="2854" y="3988"/>
                  </a:lnTo>
                  <a:lnTo>
                    <a:pt x="2868" y="3966"/>
                  </a:lnTo>
                  <a:lnTo>
                    <a:pt x="2882" y="3942"/>
                  </a:lnTo>
                  <a:lnTo>
                    <a:pt x="2894" y="3914"/>
                  </a:lnTo>
                  <a:lnTo>
                    <a:pt x="2906" y="3886"/>
                  </a:lnTo>
                  <a:lnTo>
                    <a:pt x="2918" y="3856"/>
                  </a:lnTo>
                  <a:lnTo>
                    <a:pt x="2928" y="3824"/>
                  </a:lnTo>
                  <a:lnTo>
                    <a:pt x="2936" y="3790"/>
                  </a:lnTo>
                  <a:lnTo>
                    <a:pt x="2944" y="3756"/>
                  </a:lnTo>
                  <a:lnTo>
                    <a:pt x="2950" y="3722"/>
                  </a:lnTo>
                  <a:lnTo>
                    <a:pt x="2954" y="3686"/>
                  </a:lnTo>
                  <a:lnTo>
                    <a:pt x="2956" y="3652"/>
                  </a:lnTo>
                  <a:lnTo>
                    <a:pt x="2958" y="3616"/>
                  </a:lnTo>
                  <a:lnTo>
                    <a:pt x="2956" y="3580"/>
                  </a:lnTo>
                  <a:lnTo>
                    <a:pt x="2950" y="3546"/>
                  </a:lnTo>
                  <a:lnTo>
                    <a:pt x="2944" y="3512"/>
                  </a:lnTo>
                  <a:lnTo>
                    <a:pt x="2930" y="3468"/>
                  </a:lnTo>
                  <a:lnTo>
                    <a:pt x="2914" y="3426"/>
                  </a:lnTo>
                  <a:lnTo>
                    <a:pt x="2898" y="3386"/>
                  </a:lnTo>
                  <a:lnTo>
                    <a:pt x="2878" y="3346"/>
                  </a:lnTo>
                  <a:lnTo>
                    <a:pt x="2840" y="3268"/>
                  </a:lnTo>
                  <a:lnTo>
                    <a:pt x="2820" y="3228"/>
                  </a:lnTo>
                  <a:lnTo>
                    <a:pt x="2804" y="3186"/>
                  </a:lnTo>
                  <a:lnTo>
                    <a:pt x="2922" y="3318"/>
                  </a:lnTo>
                  <a:lnTo>
                    <a:pt x="2960" y="3346"/>
                  </a:lnTo>
                  <a:lnTo>
                    <a:pt x="2996" y="3374"/>
                  </a:lnTo>
                  <a:lnTo>
                    <a:pt x="3034" y="3402"/>
                  </a:lnTo>
                  <a:lnTo>
                    <a:pt x="3070" y="3430"/>
                  </a:lnTo>
                  <a:lnTo>
                    <a:pt x="3140" y="3492"/>
                  </a:lnTo>
                  <a:lnTo>
                    <a:pt x="3176" y="3524"/>
                  </a:lnTo>
                  <a:lnTo>
                    <a:pt x="3212" y="3556"/>
                  </a:lnTo>
                  <a:lnTo>
                    <a:pt x="3250" y="3586"/>
                  </a:lnTo>
                  <a:lnTo>
                    <a:pt x="3290" y="3614"/>
                  </a:lnTo>
                  <a:lnTo>
                    <a:pt x="3332" y="3638"/>
                  </a:lnTo>
                  <a:lnTo>
                    <a:pt x="3354" y="3648"/>
                  </a:lnTo>
                  <a:lnTo>
                    <a:pt x="3376" y="3658"/>
                  </a:lnTo>
                  <a:lnTo>
                    <a:pt x="3396" y="3666"/>
                  </a:lnTo>
                  <a:lnTo>
                    <a:pt x="3418" y="3672"/>
                  </a:lnTo>
                  <a:lnTo>
                    <a:pt x="3440" y="3676"/>
                  </a:lnTo>
                  <a:lnTo>
                    <a:pt x="3464" y="3678"/>
                  </a:lnTo>
                  <a:lnTo>
                    <a:pt x="3488" y="3678"/>
                  </a:lnTo>
                  <a:lnTo>
                    <a:pt x="3512" y="3678"/>
                  </a:lnTo>
                  <a:lnTo>
                    <a:pt x="3538" y="3676"/>
                  </a:lnTo>
                  <a:lnTo>
                    <a:pt x="3562" y="3672"/>
                  </a:lnTo>
                  <a:lnTo>
                    <a:pt x="3584" y="3668"/>
                  </a:lnTo>
                  <a:lnTo>
                    <a:pt x="3606" y="3660"/>
                  </a:lnTo>
                  <a:lnTo>
                    <a:pt x="3626" y="3652"/>
                  </a:lnTo>
                  <a:lnTo>
                    <a:pt x="3644" y="3642"/>
                  </a:lnTo>
                  <a:lnTo>
                    <a:pt x="3660" y="3630"/>
                  </a:lnTo>
                  <a:lnTo>
                    <a:pt x="3674" y="3618"/>
                  </a:lnTo>
                  <a:lnTo>
                    <a:pt x="3686" y="3602"/>
                  </a:lnTo>
                  <a:lnTo>
                    <a:pt x="3692" y="3586"/>
                  </a:lnTo>
                  <a:lnTo>
                    <a:pt x="3710" y="3580"/>
                  </a:lnTo>
                  <a:lnTo>
                    <a:pt x="3724" y="3572"/>
                  </a:lnTo>
                  <a:lnTo>
                    <a:pt x="3736" y="3564"/>
                  </a:lnTo>
                  <a:lnTo>
                    <a:pt x="3746" y="3554"/>
                  </a:lnTo>
                  <a:lnTo>
                    <a:pt x="3754" y="3542"/>
                  </a:lnTo>
                  <a:lnTo>
                    <a:pt x="3760" y="3530"/>
                  </a:lnTo>
                  <a:lnTo>
                    <a:pt x="3764" y="3516"/>
                  </a:lnTo>
                  <a:lnTo>
                    <a:pt x="3766" y="3502"/>
                  </a:lnTo>
                  <a:lnTo>
                    <a:pt x="3766" y="3488"/>
                  </a:lnTo>
                  <a:lnTo>
                    <a:pt x="3766" y="3474"/>
                  </a:lnTo>
                  <a:lnTo>
                    <a:pt x="3760" y="3444"/>
                  </a:lnTo>
                  <a:lnTo>
                    <a:pt x="3750" y="3414"/>
                  </a:lnTo>
                  <a:lnTo>
                    <a:pt x="3736" y="3384"/>
                  </a:lnTo>
                  <a:lnTo>
                    <a:pt x="3714" y="3342"/>
                  </a:lnTo>
                  <a:lnTo>
                    <a:pt x="3686" y="3302"/>
                  </a:lnTo>
                  <a:lnTo>
                    <a:pt x="3658" y="3266"/>
                  </a:lnTo>
                  <a:lnTo>
                    <a:pt x="3628" y="3230"/>
                  </a:lnTo>
                  <a:lnTo>
                    <a:pt x="3566" y="3160"/>
                  </a:lnTo>
                  <a:lnTo>
                    <a:pt x="3536" y="3126"/>
                  </a:lnTo>
                  <a:lnTo>
                    <a:pt x="3506" y="3090"/>
                  </a:lnTo>
                  <a:lnTo>
                    <a:pt x="3486" y="3068"/>
                  </a:lnTo>
                  <a:lnTo>
                    <a:pt x="3464" y="3046"/>
                  </a:lnTo>
                  <a:lnTo>
                    <a:pt x="3444" y="3022"/>
                  </a:lnTo>
                  <a:lnTo>
                    <a:pt x="3436" y="3010"/>
                  </a:lnTo>
                  <a:lnTo>
                    <a:pt x="3428" y="2996"/>
                  </a:lnTo>
                  <a:lnTo>
                    <a:pt x="3428" y="2994"/>
                  </a:lnTo>
                  <a:lnTo>
                    <a:pt x="3580" y="3044"/>
                  </a:lnTo>
                  <a:lnTo>
                    <a:pt x="3580" y="3042"/>
                  </a:lnTo>
                  <a:lnTo>
                    <a:pt x="3582" y="3038"/>
                  </a:lnTo>
                  <a:lnTo>
                    <a:pt x="3584" y="3042"/>
                  </a:lnTo>
                  <a:lnTo>
                    <a:pt x="3584" y="3048"/>
                  </a:lnTo>
                  <a:lnTo>
                    <a:pt x="3666" y="3072"/>
                  </a:lnTo>
                  <a:lnTo>
                    <a:pt x="3730" y="3076"/>
                  </a:lnTo>
                  <a:lnTo>
                    <a:pt x="3768" y="3084"/>
                  </a:lnTo>
                  <a:lnTo>
                    <a:pt x="3804" y="3088"/>
                  </a:lnTo>
                  <a:lnTo>
                    <a:pt x="3840" y="3090"/>
                  </a:lnTo>
                  <a:lnTo>
                    <a:pt x="3874" y="3092"/>
                  </a:lnTo>
                  <a:lnTo>
                    <a:pt x="3908" y="3092"/>
                  </a:lnTo>
                  <a:lnTo>
                    <a:pt x="3942" y="3090"/>
                  </a:lnTo>
                  <a:lnTo>
                    <a:pt x="3976" y="3086"/>
                  </a:lnTo>
                  <a:lnTo>
                    <a:pt x="4006" y="3082"/>
                  </a:lnTo>
                  <a:lnTo>
                    <a:pt x="4038" y="3074"/>
                  </a:lnTo>
                  <a:lnTo>
                    <a:pt x="4066" y="3066"/>
                  </a:lnTo>
                  <a:lnTo>
                    <a:pt x="4094" y="3054"/>
                  </a:lnTo>
                  <a:lnTo>
                    <a:pt x="4120" y="3042"/>
                  </a:lnTo>
                  <a:lnTo>
                    <a:pt x="4144" y="3028"/>
                  </a:lnTo>
                  <a:lnTo>
                    <a:pt x="4168" y="3012"/>
                  </a:lnTo>
                  <a:lnTo>
                    <a:pt x="4188" y="2994"/>
                  </a:lnTo>
                  <a:lnTo>
                    <a:pt x="4208" y="2974"/>
                  </a:lnTo>
                  <a:lnTo>
                    <a:pt x="4210" y="2968"/>
                  </a:lnTo>
                  <a:lnTo>
                    <a:pt x="4212" y="2962"/>
                  </a:lnTo>
                  <a:lnTo>
                    <a:pt x="4212" y="2952"/>
                  </a:lnTo>
                  <a:lnTo>
                    <a:pt x="4210" y="2942"/>
                  </a:lnTo>
                  <a:lnTo>
                    <a:pt x="4210" y="2936"/>
                  </a:lnTo>
                  <a:lnTo>
                    <a:pt x="4210" y="2930"/>
                  </a:lnTo>
                  <a:lnTo>
                    <a:pt x="4214" y="2924"/>
                  </a:lnTo>
                  <a:lnTo>
                    <a:pt x="4220" y="2916"/>
                  </a:lnTo>
                  <a:lnTo>
                    <a:pt x="4226" y="2908"/>
                  </a:lnTo>
                  <a:lnTo>
                    <a:pt x="4230" y="2898"/>
                  </a:lnTo>
                  <a:lnTo>
                    <a:pt x="4226" y="2888"/>
                  </a:lnTo>
                  <a:lnTo>
                    <a:pt x="4220" y="2880"/>
                  </a:lnTo>
                  <a:lnTo>
                    <a:pt x="4208" y="2866"/>
                  </a:lnTo>
                  <a:lnTo>
                    <a:pt x="4210" y="2854"/>
                  </a:lnTo>
                  <a:lnTo>
                    <a:pt x="4222" y="2844"/>
                  </a:lnTo>
                  <a:lnTo>
                    <a:pt x="4232" y="2836"/>
                  </a:lnTo>
                  <a:lnTo>
                    <a:pt x="4242" y="2828"/>
                  </a:lnTo>
                  <a:lnTo>
                    <a:pt x="4248" y="2826"/>
                  </a:lnTo>
                  <a:lnTo>
                    <a:pt x="4256" y="2824"/>
                  </a:lnTo>
                  <a:lnTo>
                    <a:pt x="4260" y="2810"/>
                  </a:lnTo>
                  <a:lnTo>
                    <a:pt x="4260" y="2796"/>
                  </a:lnTo>
                  <a:lnTo>
                    <a:pt x="4258" y="2782"/>
                  </a:lnTo>
                  <a:lnTo>
                    <a:pt x="4254" y="2766"/>
                  </a:lnTo>
                  <a:lnTo>
                    <a:pt x="4246" y="2752"/>
                  </a:lnTo>
                  <a:lnTo>
                    <a:pt x="4238" y="2738"/>
                  </a:lnTo>
                  <a:lnTo>
                    <a:pt x="4226" y="2724"/>
                  </a:lnTo>
                  <a:lnTo>
                    <a:pt x="4214" y="2710"/>
                  </a:lnTo>
                  <a:lnTo>
                    <a:pt x="4188" y="2684"/>
                  </a:lnTo>
                  <a:lnTo>
                    <a:pt x="4160" y="2662"/>
                  </a:lnTo>
                  <a:lnTo>
                    <a:pt x="4136" y="2642"/>
                  </a:lnTo>
                  <a:lnTo>
                    <a:pt x="4114" y="2630"/>
                  </a:lnTo>
                  <a:lnTo>
                    <a:pt x="4016" y="2558"/>
                  </a:lnTo>
                  <a:lnTo>
                    <a:pt x="3984" y="2540"/>
                  </a:lnTo>
                  <a:lnTo>
                    <a:pt x="3948" y="2524"/>
                  </a:lnTo>
                  <a:lnTo>
                    <a:pt x="3912" y="2508"/>
                  </a:lnTo>
                  <a:lnTo>
                    <a:pt x="3876" y="2494"/>
                  </a:lnTo>
                  <a:lnTo>
                    <a:pt x="3800" y="2468"/>
                  </a:lnTo>
                  <a:lnTo>
                    <a:pt x="3726" y="2440"/>
                  </a:lnTo>
                  <a:lnTo>
                    <a:pt x="3474" y="2348"/>
                  </a:lnTo>
                  <a:lnTo>
                    <a:pt x="3470" y="2342"/>
                  </a:lnTo>
                  <a:lnTo>
                    <a:pt x="3746" y="2308"/>
                  </a:lnTo>
                  <a:lnTo>
                    <a:pt x="3874" y="2282"/>
                  </a:lnTo>
                  <a:lnTo>
                    <a:pt x="3940" y="2268"/>
                  </a:lnTo>
                  <a:lnTo>
                    <a:pt x="4006" y="2252"/>
                  </a:lnTo>
                  <a:lnTo>
                    <a:pt x="4068" y="2234"/>
                  </a:lnTo>
                  <a:lnTo>
                    <a:pt x="4128" y="2214"/>
                  </a:lnTo>
                  <a:lnTo>
                    <a:pt x="4156" y="2202"/>
                  </a:lnTo>
                  <a:lnTo>
                    <a:pt x="4184" y="2190"/>
                  </a:lnTo>
                  <a:lnTo>
                    <a:pt x="4210" y="2176"/>
                  </a:lnTo>
                  <a:lnTo>
                    <a:pt x="4234" y="2162"/>
                  </a:lnTo>
                  <a:lnTo>
                    <a:pt x="4304" y="2106"/>
                  </a:lnTo>
                  <a:lnTo>
                    <a:pt x="4322" y="2090"/>
                  </a:lnTo>
                  <a:lnTo>
                    <a:pt x="4344" y="2072"/>
                  </a:lnTo>
                  <a:lnTo>
                    <a:pt x="4368" y="2050"/>
                  </a:lnTo>
                  <a:lnTo>
                    <a:pt x="4392" y="2026"/>
                  </a:lnTo>
                  <a:lnTo>
                    <a:pt x="4412" y="1998"/>
                  </a:lnTo>
                  <a:lnTo>
                    <a:pt x="4430" y="1972"/>
                  </a:lnTo>
                  <a:lnTo>
                    <a:pt x="4436" y="1958"/>
                  </a:lnTo>
                  <a:lnTo>
                    <a:pt x="4440" y="1944"/>
                  </a:lnTo>
                  <a:lnTo>
                    <a:pt x="4444" y="1930"/>
                  </a:lnTo>
                  <a:lnTo>
                    <a:pt x="4446" y="1916"/>
                  </a:lnTo>
                  <a:lnTo>
                    <a:pt x="4428" y="1894"/>
                  </a:lnTo>
                  <a:lnTo>
                    <a:pt x="4430" y="1886"/>
                  </a:lnTo>
                  <a:lnTo>
                    <a:pt x="4434" y="1882"/>
                  </a:lnTo>
                  <a:lnTo>
                    <a:pt x="4438" y="1876"/>
                  </a:lnTo>
                  <a:lnTo>
                    <a:pt x="4440" y="1872"/>
                  </a:lnTo>
                  <a:lnTo>
                    <a:pt x="4438" y="1858"/>
                  </a:lnTo>
                  <a:lnTo>
                    <a:pt x="4436" y="1850"/>
                  </a:lnTo>
                  <a:lnTo>
                    <a:pt x="4438" y="1840"/>
                  </a:lnTo>
                  <a:lnTo>
                    <a:pt x="4450" y="1838"/>
                  </a:lnTo>
                  <a:close/>
                  <a:moveTo>
                    <a:pt x="4050" y="1016"/>
                  </a:moveTo>
                  <a:lnTo>
                    <a:pt x="4050" y="1016"/>
                  </a:lnTo>
                  <a:lnTo>
                    <a:pt x="4052" y="1018"/>
                  </a:lnTo>
                  <a:lnTo>
                    <a:pt x="4054" y="1022"/>
                  </a:lnTo>
                  <a:lnTo>
                    <a:pt x="4050" y="1022"/>
                  </a:lnTo>
                  <a:lnTo>
                    <a:pt x="4050" y="1016"/>
                  </a:lnTo>
                  <a:close/>
                  <a:moveTo>
                    <a:pt x="4040" y="996"/>
                  </a:moveTo>
                  <a:lnTo>
                    <a:pt x="4040" y="996"/>
                  </a:lnTo>
                  <a:lnTo>
                    <a:pt x="4044" y="1000"/>
                  </a:lnTo>
                  <a:lnTo>
                    <a:pt x="4040" y="1004"/>
                  </a:lnTo>
                  <a:lnTo>
                    <a:pt x="4034" y="1002"/>
                  </a:lnTo>
                  <a:lnTo>
                    <a:pt x="4040" y="996"/>
                  </a:lnTo>
                  <a:close/>
                  <a:moveTo>
                    <a:pt x="4006" y="1046"/>
                  </a:moveTo>
                  <a:lnTo>
                    <a:pt x="4006" y="1046"/>
                  </a:lnTo>
                  <a:lnTo>
                    <a:pt x="4012" y="1046"/>
                  </a:lnTo>
                  <a:lnTo>
                    <a:pt x="4010" y="1052"/>
                  </a:lnTo>
                  <a:lnTo>
                    <a:pt x="4002" y="1048"/>
                  </a:lnTo>
                  <a:lnTo>
                    <a:pt x="4006" y="1046"/>
                  </a:lnTo>
                  <a:close/>
                  <a:moveTo>
                    <a:pt x="3946" y="792"/>
                  </a:moveTo>
                  <a:lnTo>
                    <a:pt x="3946" y="792"/>
                  </a:lnTo>
                  <a:lnTo>
                    <a:pt x="3940" y="788"/>
                  </a:lnTo>
                  <a:lnTo>
                    <a:pt x="3944" y="790"/>
                  </a:lnTo>
                  <a:lnTo>
                    <a:pt x="3946" y="792"/>
                  </a:lnTo>
                  <a:close/>
                  <a:moveTo>
                    <a:pt x="3912" y="1148"/>
                  </a:moveTo>
                  <a:lnTo>
                    <a:pt x="3912" y="1148"/>
                  </a:lnTo>
                  <a:lnTo>
                    <a:pt x="3916" y="1150"/>
                  </a:lnTo>
                  <a:lnTo>
                    <a:pt x="3910" y="1154"/>
                  </a:lnTo>
                  <a:lnTo>
                    <a:pt x="3908" y="1154"/>
                  </a:lnTo>
                  <a:lnTo>
                    <a:pt x="3912" y="1148"/>
                  </a:lnTo>
                  <a:close/>
                  <a:moveTo>
                    <a:pt x="3900" y="1010"/>
                  </a:moveTo>
                  <a:lnTo>
                    <a:pt x="3900" y="1010"/>
                  </a:lnTo>
                  <a:lnTo>
                    <a:pt x="3902" y="1012"/>
                  </a:lnTo>
                  <a:lnTo>
                    <a:pt x="3900" y="1014"/>
                  </a:lnTo>
                  <a:lnTo>
                    <a:pt x="3900" y="1010"/>
                  </a:lnTo>
                  <a:close/>
                  <a:moveTo>
                    <a:pt x="3882" y="1036"/>
                  </a:moveTo>
                  <a:lnTo>
                    <a:pt x="3882" y="1036"/>
                  </a:lnTo>
                  <a:lnTo>
                    <a:pt x="3892" y="1036"/>
                  </a:lnTo>
                  <a:lnTo>
                    <a:pt x="3892" y="1038"/>
                  </a:lnTo>
                  <a:lnTo>
                    <a:pt x="3890" y="1042"/>
                  </a:lnTo>
                  <a:lnTo>
                    <a:pt x="3884" y="1042"/>
                  </a:lnTo>
                  <a:lnTo>
                    <a:pt x="3880" y="1040"/>
                  </a:lnTo>
                  <a:lnTo>
                    <a:pt x="3882" y="1036"/>
                  </a:lnTo>
                  <a:close/>
                  <a:moveTo>
                    <a:pt x="3870" y="816"/>
                  </a:moveTo>
                  <a:lnTo>
                    <a:pt x="3870" y="816"/>
                  </a:lnTo>
                  <a:lnTo>
                    <a:pt x="3874" y="816"/>
                  </a:lnTo>
                  <a:lnTo>
                    <a:pt x="3870" y="820"/>
                  </a:lnTo>
                  <a:lnTo>
                    <a:pt x="3870" y="816"/>
                  </a:lnTo>
                  <a:close/>
                  <a:moveTo>
                    <a:pt x="3634" y="1238"/>
                  </a:moveTo>
                  <a:lnTo>
                    <a:pt x="3634" y="1238"/>
                  </a:lnTo>
                  <a:lnTo>
                    <a:pt x="3638" y="1240"/>
                  </a:lnTo>
                  <a:lnTo>
                    <a:pt x="3638" y="1244"/>
                  </a:lnTo>
                  <a:lnTo>
                    <a:pt x="3634" y="1244"/>
                  </a:lnTo>
                  <a:lnTo>
                    <a:pt x="3634" y="1238"/>
                  </a:lnTo>
                  <a:close/>
                  <a:moveTo>
                    <a:pt x="3632" y="1248"/>
                  </a:moveTo>
                  <a:lnTo>
                    <a:pt x="3632" y="1248"/>
                  </a:lnTo>
                  <a:lnTo>
                    <a:pt x="3634" y="1252"/>
                  </a:lnTo>
                  <a:lnTo>
                    <a:pt x="3632" y="1254"/>
                  </a:lnTo>
                  <a:lnTo>
                    <a:pt x="3626" y="1256"/>
                  </a:lnTo>
                  <a:lnTo>
                    <a:pt x="3632" y="1248"/>
                  </a:lnTo>
                  <a:close/>
                  <a:moveTo>
                    <a:pt x="3584" y="1254"/>
                  </a:moveTo>
                  <a:lnTo>
                    <a:pt x="3584" y="1254"/>
                  </a:lnTo>
                  <a:lnTo>
                    <a:pt x="3582" y="1250"/>
                  </a:lnTo>
                  <a:lnTo>
                    <a:pt x="3584" y="1254"/>
                  </a:lnTo>
                  <a:close/>
                  <a:moveTo>
                    <a:pt x="3524" y="1246"/>
                  </a:moveTo>
                  <a:lnTo>
                    <a:pt x="3524" y="1246"/>
                  </a:lnTo>
                  <a:lnTo>
                    <a:pt x="3534" y="1240"/>
                  </a:lnTo>
                  <a:lnTo>
                    <a:pt x="3540" y="1242"/>
                  </a:lnTo>
                  <a:lnTo>
                    <a:pt x="3542" y="1246"/>
                  </a:lnTo>
                  <a:lnTo>
                    <a:pt x="3536" y="1250"/>
                  </a:lnTo>
                  <a:lnTo>
                    <a:pt x="3524" y="1248"/>
                  </a:lnTo>
                  <a:lnTo>
                    <a:pt x="3524" y="1246"/>
                  </a:lnTo>
                  <a:close/>
                  <a:moveTo>
                    <a:pt x="3524" y="1438"/>
                  </a:moveTo>
                  <a:lnTo>
                    <a:pt x="3524" y="1438"/>
                  </a:lnTo>
                  <a:lnTo>
                    <a:pt x="3530" y="1436"/>
                  </a:lnTo>
                  <a:lnTo>
                    <a:pt x="3528" y="1438"/>
                  </a:lnTo>
                  <a:lnTo>
                    <a:pt x="3524" y="1440"/>
                  </a:lnTo>
                  <a:lnTo>
                    <a:pt x="3524" y="1438"/>
                  </a:lnTo>
                  <a:close/>
                  <a:moveTo>
                    <a:pt x="2902" y="1018"/>
                  </a:moveTo>
                  <a:lnTo>
                    <a:pt x="2902" y="1018"/>
                  </a:lnTo>
                  <a:lnTo>
                    <a:pt x="2906" y="1022"/>
                  </a:lnTo>
                  <a:lnTo>
                    <a:pt x="2902" y="1026"/>
                  </a:lnTo>
                  <a:lnTo>
                    <a:pt x="2902" y="1018"/>
                  </a:lnTo>
                  <a:close/>
                  <a:moveTo>
                    <a:pt x="2886" y="622"/>
                  </a:moveTo>
                  <a:lnTo>
                    <a:pt x="2886" y="622"/>
                  </a:lnTo>
                  <a:lnTo>
                    <a:pt x="2884" y="618"/>
                  </a:lnTo>
                  <a:lnTo>
                    <a:pt x="2886" y="620"/>
                  </a:lnTo>
                  <a:lnTo>
                    <a:pt x="2886" y="622"/>
                  </a:lnTo>
                  <a:close/>
                  <a:moveTo>
                    <a:pt x="2838" y="832"/>
                  </a:moveTo>
                  <a:lnTo>
                    <a:pt x="2838" y="832"/>
                  </a:lnTo>
                  <a:lnTo>
                    <a:pt x="2842" y="834"/>
                  </a:lnTo>
                  <a:lnTo>
                    <a:pt x="2838" y="838"/>
                  </a:lnTo>
                  <a:lnTo>
                    <a:pt x="2838" y="832"/>
                  </a:lnTo>
                  <a:close/>
                  <a:moveTo>
                    <a:pt x="2834" y="1188"/>
                  </a:moveTo>
                  <a:lnTo>
                    <a:pt x="2834" y="1188"/>
                  </a:lnTo>
                  <a:lnTo>
                    <a:pt x="2836" y="1190"/>
                  </a:lnTo>
                  <a:lnTo>
                    <a:pt x="2838" y="1194"/>
                  </a:lnTo>
                  <a:lnTo>
                    <a:pt x="2834" y="1194"/>
                  </a:lnTo>
                  <a:lnTo>
                    <a:pt x="2834" y="1188"/>
                  </a:lnTo>
                  <a:close/>
                  <a:moveTo>
                    <a:pt x="2742" y="622"/>
                  </a:moveTo>
                  <a:lnTo>
                    <a:pt x="2742" y="622"/>
                  </a:lnTo>
                  <a:lnTo>
                    <a:pt x="2742" y="624"/>
                  </a:lnTo>
                  <a:lnTo>
                    <a:pt x="2740" y="624"/>
                  </a:lnTo>
                  <a:lnTo>
                    <a:pt x="2742" y="622"/>
                  </a:lnTo>
                  <a:close/>
                  <a:moveTo>
                    <a:pt x="1270" y="270"/>
                  </a:moveTo>
                  <a:lnTo>
                    <a:pt x="1270" y="270"/>
                  </a:lnTo>
                  <a:lnTo>
                    <a:pt x="1272" y="268"/>
                  </a:lnTo>
                  <a:lnTo>
                    <a:pt x="1274" y="274"/>
                  </a:lnTo>
                  <a:lnTo>
                    <a:pt x="1270" y="270"/>
                  </a:lnTo>
                  <a:close/>
                  <a:moveTo>
                    <a:pt x="802" y="806"/>
                  </a:moveTo>
                  <a:lnTo>
                    <a:pt x="802" y="806"/>
                  </a:lnTo>
                  <a:lnTo>
                    <a:pt x="800" y="802"/>
                  </a:lnTo>
                  <a:lnTo>
                    <a:pt x="802" y="804"/>
                  </a:lnTo>
                  <a:lnTo>
                    <a:pt x="802" y="806"/>
                  </a:lnTo>
                  <a:close/>
                  <a:moveTo>
                    <a:pt x="834" y="922"/>
                  </a:moveTo>
                  <a:lnTo>
                    <a:pt x="834" y="922"/>
                  </a:lnTo>
                  <a:lnTo>
                    <a:pt x="832" y="918"/>
                  </a:lnTo>
                  <a:lnTo>
                    <a:pt x="834" y="920"/>
                  </a:lnTo>
                  <a:lnTo>
                    <a:pt x="834" y="922"/>
                  </a:lnTo>
                  <a:close/>
                  <a:moveTo>
                    <a:pt x="830" y="808"/>
                  </a:moveTo>
                  <a:lnTo>
                    <a:pt x="830" y="808"/>
                  </a:lnTo>
                  <a:lnTo>
                    <a:pt x="834" y="802"/>
                  </a:lnTo>
                  <a:lnTo>
                    <a:pt x="838" y="802"/>
                  </a:lnTo>
                  <a:lnTo>
                    <a:pt x="834" y="806"/>
                  </a:lnTo>
                  <a:lnTo>
                    <a:pt x="830" y="808"/>
                  </a:lnTo>
                  <a:close/>
                  <a:moveTo>
                    <a:pt x="908" y="956"/>
                  </a:moveTo>
                  <a:lnTo>
                    <a:pt x="908" y="956"/>
                  </a:lnTo>
                  <a:lnTo>
                    <a:pt x="906" y="956"/>
                  </a:lnTo>
                  <a:lnTo>
                    <a:pt x="902" y="954"/>
                  </a:lnTo>
                  <a:lnTo>
                    <a:pt x="904" y="944"/>
                  </a:lnTo>
                  <a:lnTo>
                    <a:pt x="910" y="948"/>
                  </a:lnTo>
                  <a:lnTo>
                    <a:pt x="908" y="956"/>
                  </a:lnTo>
                  <a:close/>
                  <a:moveTo>
                    <a:pt x="932" y="966"/>
                  </a:moveTo>
                  <a:lnTo>
                    <a:pt x="932" y="966"/>
                  </a:lnTo>
                  <a:lnTo>
                    <a:pt x="932" y="968"/>
                  </a:lnTo>
                  <a:lnTo>
                    <a:pt x="928" y="972"/>
                  </a:lnTo>
                  <a:lnTo>
                    <a:pt x="922" y="970"/>
                  </a:lnTo>
                  <a:lnTo>
                    <a:pt x="924" y="960"/>
                  </a:lnTo>
                  <a:lnTo>
                    <a:pt x="932" y="962"/>
                  </a:lnTo>
                  <a:lnTo>
                    <a:pt x="932" y="966"/>
                  </a:lnTo>
                  <a:close/>
                  <a:moveTo>
                    <a:pt x="1042" y="888"/>
                  </a:moveTo>
                  <a:lnTo>
                    <a:pt x="1042" y="888"/>
                  </a:lnTo>
                  <a:lnTo>
                    <a:pt x="1038" y="886"/>
                  </a:lnTo>
                  <a:lnTo>
                    <a:pt x="1040" y="882"/>
                  </a:lnTo>
                  <a:lnTo>
                    <a:pt x="1042" y="882"/>
                  </a:lnTo>
                  <a:lnTo>
                    <a:pt x="1042" y="888"/>
                  </a:lnTo>
                  <a:close/>
                  <a:moveTo>
                    <a:pt x="1048" y="928"/>
                  </a:moveTo>
                  <a:lnTo>
                    <a:pt x="1048" y="928"/>
                  </a:lnTo>
                  <a:lnTo>
                    <a:pt x="1044" y="922"/>
                  </a:lnTo>
                  <a:lnTo>
                    <a:pt x="1052" y="924"/>
                  </a:lnTo>
                  <a:lnTo>
                    <a:pt x="1048" y="928"/>
                  </a:lnTo>
                  <a:close/>
                  <a:moveTo>
                    <a:pt x="1066" y="1380"/>
                  </a:moveTo>
                  <a:lnTo>
                    <a:pt x="1066" y="1380"/>
                  </a:lnTo>
                  <a:lnTo>
                    <a:pt x="1064" y="1376"/>
                  </a:lnTo>
                  <a:lnTo>
                    <a:pt x="1066" y="1378"/>
                  </a:lnTo>
                  <a:lnTo>
                    <a:pt x="1066" y="1380"/>
                  </a:lnTo>
                  <a:close/>
                  <a:moveTo>
                    <a:pt x="178" y="1372"/>
                  </a:moveTo>
                  <a:lnTo>
                    <a:pt x="178" y="1372"/>
                  </a:lnTo>
                  <a:lnTo>
                    <a:pt x="178" y="1364"/>
                  </a:lnTo>
                  <a:lnTo>
                    <a:pt x="182" y="1364"/>
                  </a:lnTo>
                  <a:lnTo>
                    <a:pt x="178" y="1372"/>
                  </a:lnTo>
                  <a:close/>
                  <a:moveTo>
                    <a:pt x="216" y="1232"/>
                  </a:moveTo>
                  <a:lnTo>
                    <a:pt x="216" y="1232"/>
                  </a:lnTo>
                  <a:lnTo>
                    <a:pt x="214" y="1232"/>
                  </a:lnTo>
                  <a:lnTo>
                    <a:pt x="216" y="1224"/>
                  </a:lnTo>
                  <a:lnTo>
                    <a:pt x="220" y="1226"/>
                  </a:lnTo>
                  <a:lnTo>
                    <a:pt x="216" y="1232"/>
                  </a:lnTo>
                  <a:close/>
                  <a:moveTo>
                    <a:pt x="270" y="1406"/>
                  </a:moveTo>
                  <a:lnTo>
                    <a:pt x="270" y="1406"/>
                  </a:lnTo>
                  <a:lnTo>
                    <a:pt x="268" y="1402"/>
                  </a:lnTo>
                  <a:lnTo>
                    <a:pt x="270" y="1404"/>
                  </a:lnTo>
                  <a:lnTo>
                    <a:pt x="270" y="1406"/>
                  </a:lnTo>
                  <a:close/>
                  <a:moveTo>
                    <a:pt x="524" y="1398"/>
                  </a:moveTo>
                  <a:lnTo>
                    <a:pt x="524" y="1398"/>
                  </a:lnTo>
                  <a:lnTo>
                    <a:pt x="520" y="1396"/>
                  </a:lnTo>
                  <a:lnTo>
                    <a:pt x="522" y="1390"/>
                  </a:lnTo>
                  <a:lnTo>
                    <a:pt x="526" y="1392"/>
                  </a:lnTo>
                  <a:lnTo>
                    <a:pt x="526" y="1398"/>
                  </a:lnTo>
                  <a:lnTo>
                    <a:pt x="524" y="1398"/>
                  </a:lnTo>
                  <a:close/>
                  <a:moveTo>
                    <a:pt x="536" y="1314"/>
                  </a:moveTo>
                  <a:lnTo>
                    <a:pt x="536" y="1314"/>
                  </a:lnTo>
                  <a:lnTo>
                    <a:pt x="532" y="1314"/>
                  </a:lnTo>
                  <a:lnTo>
                    <a:pt x="530" y="1308"/>
                  </a:lnTo>
                  <a:lnTo>
                    <a:pt x="536" y="1302"/>
                  </a:lnTo>
                  <a:lnTo>
                    <a:pt x="536" y="1314"/>
                  </a:lnTo>
                  <a:close/>
                  <a:moveTo>
                    <a:pt x="550" y="1438"/>
                  </a:moveTo>
                  <a:lnTo>
                    <a:pt x="550" y="1438"/>
                  </a:lnTo>
                  <a:lnTo>
                    <a:pt x="552" y="1434"/>
                  </a:lnTo>
                  <a:lnTo>
                    <a:pt x="558" y="1440"/>
                  </a:lnTo>
                  <a:lnTo>
                    <a:pt x="550" y="1438"/>
                  </a:lnTo>
                  <a:close/>
                  <a:moveTo>
                    <a:pt x="654" y="1714"/>
                  </a:moveTo>
                  <a:lnTo>
                    <a:pt x="654" y="1714"/>
                  </a:lnTo>
                  <a:lnTo>
                    <a:pt x="650" y="1706"/>
                  </a:lnTo>
                  <a:lnTo>
                    <a:pt x="656" y="1706"/>
                  </a:lnTo>
                  <a:lnTo>
                    <a:pt x="654" y="1714"/>
                  </a:lnTo>
                  <a:close/>
                  <a:moveTo>
                    <a:pt x="42" y="2086"/>
                  </a:moveTo>
                  <a:lnTo>
                    <a:pt x="42" y="2086"/>
                  </a:lnTo>
                  <a:lnTo>
                    <a:pt x="40" y="2082"/>
                  </a:lnTo>
                  <a:lnTo>
                    <a:pt x="42" y="2084"/>
                  </a:lnTo>
                  <a:lnTo>
                    <a:pt x="42" y="2086"/>
                  </a:lnTo>
                  <a:close/>
                  <a:moveTo>
                    <a:pt x="100" y="2040"/>
                  </a:moveTo>
                  <a:lnTo>
                    <a:pt x="100" y="2040"/>
                  </a:lnTo>
                  <a:lnTo>
                    <a:pt x="100" y="2034"/>
                  </a:lnTo>
                  <a:lnTo>
                    <a:pt x="104" y="2036"/>
                  </a:lnTo>
                  <a:lnTo>
                    <a:pt x="100" y="2040"/>
                  </a:lnTo>
                  <a:close/>
                  <a:moveTo>
                    <a:pt x="118" y="2152"/>
                  </a:moveTo>
                  <a:lnTo>
                    <a:pt x="118" y="2152"/>
                  </a:lnTo>
                  <a:lnTo>
                    <a:pt x="122" y="2156"/>
                  </a:lnTo>
                  <a:lnTo>
                    <a:pt x="118" y="2152"/>
                  </a:lnTo>
                  <a:close/>
                  <a:moveTo>
                    <a:pt x="122" y="2144"/>
                  </a:moveTo>
                  <a:lnTo>
                    <a:pt x="122" y="2144"/>
                  </a:lnTo>
                  <a:lnTo>
                    <a:pt x="114" y="2144"/>
                  </a:lnTo>
                  <a:lnTo>
                    <a:pt x="118" y="2132"/>
                  </a:lnTo>
                  <a:lnTo>
                    <a:pt x="122" y="2136"/>
                  </a:lnTo>
                  <a:lnTo>
                    <a:pt x="122" y="2144"/>
                  </a:lnTo>
                  <a:close/>
                  <a:moveTo>
                    <a:pt x="218" y="2314"/>
                  </a:moveTo>
                  <a:lnTo>
                    <a:pt x="218" y="2314"/>
                  </a:lnTo>
                  <a:lnTo>
                    <a:pt x="220" y="2310"/>
                  </a:lnTo>
                  <a:lnTo>
                    <a:pt x="224" y="2314"/>
                  </a:lnTo>
                  <a:lnTo>
                    <a:pt x="218" y="2314"/>
                  </a:lnTo>
                  <a:close/>
                  <a:moveTo>
                    <a:pt x="320" y="2408"/>
                  </a:moveTo>
                  <a:lnTo>
                    <a:pt x="320" y="2408"/>
                  </a:lnTo>
                  <a:lnTo>
                    <a:pt x="314" y="2400"/>
                  </a:lnTo>
                  <a:lnTo>
                    <a:pt x="322" y="2406"/>
                  </a:lnTo>
                  <a:lnTo>
                    <a:pt x="320" y="2408"/>
                  </a:lnTo>
                  <a:close/>
                  <a:moveTo>
                    <a:pt x="348" y="2140"/>
                  </a:moveTo>
                  <a:lnTo>
                    <a:pt x="348" y="2140"/>
                  </a:lnTo>
                  <a:lnTo>
                    <a:pt x="348" y="2144"/>
                  </a:lnTo>
                  <a:lnTo>
                    <a:pt x="344" y="2146"/>
                  </a:lnTo>
                  <a:lnTo>
                    <a:pt x="348" y="2140"/>
                  </a:lnTo>
                  <a:close/>
                  <a:moveTo>
                    <a:pt x="350" y="2412"/>
                  </a:moveTo>
                  <a:lnTo>
                    <a:pt x="350" y="2412"/>
                  </a:lnTo>
                  <a:lnTo>
                    <a:pt x="346" y="2410"/>
                  </a:lnTo>
                  <a:lnTo>
                    <a:pt x="346" y="2400"/>
                  </a:lnTo>
                  <a:lnTo>
                    <a:pt x="352" y="2400"/>
                  </a:lnTo>
                  <a:lnTo>
                    <a:pt x="356" y="2406"/>
                  </a:lnTo>
                  <a:lnTo>
                    <a:pt x="350" y="2412"/>
                  </a:lnTo>
                  <a:close/>
                  <a:moveTo>
                    <a:pt x="416" y="2226"/>
                  </a:moveTo>
                  <a:lnTo>
                    <a:pt x="416" y="2226"/>
                  </a:lnTo>
                  <a:lnTo>
                    <a:pt x="420" y="2228"/>
                  </a:lnTo>
                  <a:lnTo>
                    <a:pt x="422" y="2230"/>
                  </a:lnTo>
                  <a:lnTo>
                    <a:pt x="418" y="2228"/>
                  </a:lnTo>
                  <a:lnTo>
                    <a:pt x="416" y="2226"/>
                  </a:lnTo>
                  <a:close/>
                  <a:moveTo>
                    <a:pt x="452" y="2104"/>
                  </a:moveTo>
                  <a:lnTo>
                    <a:pt x="452" y="2104"/>
                  </a:lnTo>
                  <a:lnTo>
                    <a:pt x="450" y="2100"/>
                  </a:lnTo>
                  <a:lnTo>
                    <a:pt x="452" y="2102"/>
                  </a:lnTo>
                  <a:lnTo>
                    <a:pt x="452" y="2104"/>
                  </a:lnTo>
                  <a:close/>
                  <a:moveTo>
                    <a:pt x="478" y="2316"/>
                  </a:moveTo>
                  <a:lnTo>
                    <a:pt x="478" y="2316"/>
                  </a:lnTo>
                  <a:lnTo>
                    <a:pt x="476" y="2312"/>
                  </a:lnTo>
                  <a:lnTo>
                    <a:pt x="478" y="2314"/>
                  </a:lnTo>
                  <a:lnTo>
                    <a:pt x="478" y="2316"/>
                  </a:lnTo>
                  <a:close/>
                  <a:moveTo>
                    <a:pt x="484" y="2128"/>
                  </a:moveTo>
                  <a:lnTo>
                    <a:pt x="484" y="2128"/>
                  </a:lnTo>
                  <a:lnTo>
                    <a:pt x="488" y="2126"/>
                  </a:lnTo>
                  <a:lnTo>
                    <a:pt x="490" y="2128"/>
                  </a:lnTo>
                  <a:lnTo>
                    <a:pt x="488" y="2128"/>
                  </a:lnTo>
                  <a:lnTo>
                    <a:pt x="484" y="2128"/>
                  </a:lnTo>
                  <a:close/>
                  <a:moveTo>
                    <a:pt x="492" y="1928"/>
                  </a:moveTo>
                  <a:lnTo>
                    <a:pt x="492" y="1928"/>
                  </a:lnTo>
                  <a:lnTo>
                    <a:pt x="492" y="1922"/>
                  </a:lnTo>
                  <a:lnTo>
                    <a:pt x="494" y="1924"/>
                  </a:lnTo>
                  <a:lnTo>
                    <a:pt x="496" y="1928"/>
                  </a:lnTo>
                  <a:lnTo>
                    <a:pt x="492" y="1928"/>
                  </a:lnTo>
                  <a:close/>
                  <a:moveTo>
                    <a:pt x="510" y="1904"/>
                  </a:moveTo>
                  <a:lnTo>
                    <a:pt x="510" y="1904"/>
                  </a:lnTo>
                  <a:lnTo>
                    <a:pt x="508" y="1900"/>
                  </a:lnTo>
                  <a:lnTo>
                    <a:pt x="510" y="1902"/>
                  </a:lnTo>
                  <a:lnTo>
                    <a:pt x="510" y="1904"/>
                  </a:lnTo>
                  <a:close/>
                  <a:moveTo>
                    <a:pt x="512" y="2066"/>
                  </a:moveTo>
                  <a:lnTo>
                    <a:pt x="512" y="2066"/>
                  </a:lnTo>
                  <a:lnTo>
                    <a:pt x="512" y="2064"/>
                  </a:lnTo>
                  <a:lnTo>
                    <a:pt x="512" y="2066"/>
                  </a:lnTo>
                  <a:close/>
                  <a:moveTo>
                    <a:pt x="540" y="2224"/>
                  </a:moveTo>
                  <a:lnTo>
                    <a:pt x="540" y="2224"/>
                  </a:lnTo>
                  <a:lnTo>
                    <a:pt x="532" y="2226"/>
                  </a:lnTo>
                  <a:lnTo>
                    <a:pt x="534" y="2216"/>
                  </a:lnTo>
                  <a:lnTo>
                    <a:pt x="540" y="2222"/>
                  </a:lnTo>
                  <a:lnTo>
                    <a:pt x="540" y="2224"/>
                  </a:lnTo>
                  <a:close/>
                  <a:moveTo>
                    <a:pt x="542" y="2408"/>
                  </a:moveTo>
                  <a:lnTo>
                    <a:pt x="542" y="2408"/>
                  </a:lnTo>
                  <a:lnTo>
                    <a:pt x="546" y="2412"/>
                  </a:lnTo>
                  <a:lnTo>
                    <a:pt x="542" y="2408"/>
                  </a:lnTo>
                  <a:close/>
                  <a:moveTo>
                    <a:pt x="562" y="1918"/>
                  </a:moveTo>
                  <a:lnTo>
                    <a:pt x="562" y="1918"/>
                  </a:lnTo>
                  <a:lnTo>
                    <a:pt x="560" y="1914"/>
                  </a:lnTo>
                  <a:lnTo>
                    <a:pt x="562" y="1916"/>
                  </a:lnTo>
                  <a:lnTo>
                    <a:pt x="562" y="1918"/>
                  </a:lnTo>
                  <a:close/>
                  <a:moveTo>
                    <a:pt x="248" y="2674"/>
                  </a:moveTo>
                  <a:lnTo>
                    <a:pt x="248" y="2674"/>
                  </a:lnTo>
                  <a:lnTo>
                    <a:pt x="254" y="2674"/>
                  </a:lnTo>
                  <a:lnTo>
                    <a:pt x="256" y="2682"/>
                  </a:lnTo>
                  <a:lnTo>
                    <a:pt x="250" y="2678"/>
                  </a:lnTo>
                  <a:lnTo>
                    <a:pt x="248" y="2674"/>
                  </a:lnTo>
                  <a:close/>
                  <a:moveTo>
                    <a:pt x="508" y="2500"/>
                  </a:moveTo>
                  <a:lnTo>
                    <a:pt x="508" y="2500"/>
                  </a:lnTo>
                  <a:lnTo>
                    <a:pt x="506" y="2506"/>
                  </a:lnTo>
                  <a:lnTo>
                    <a:pt x="500" y="2502"/>
                  </a:lnTo>
                  <a:lnTo>
                    <a:pt x="498" y="2496"/>
                  </a:lnTo>
                  <a:lnTo>
                    <a:pt x="508" y="2498"/>
                  </a:lnTo>
                  <a:lnTo>
                    <a:pt x="508" y="2500"/>
                  </a:lnTo>
                  <a:close/>
                  <a:moveTo>
                    <a:pt x="692" y="2406"/>
                  </a:moveTo>
                  <a:lnTo>
                    <a:pt x="692" y="2406"/>
                  </a:lnTo>
                  <a:lnTo>
                    <a:pt x="694" y="2410"/>
                  </a:lnTo>
                  <a:lnTo>
                    <a:pt x="686" y="2410"/>
                  </a:lnTo>
                  <a:lnTo>
                    <a:pt x="684" y="2404"/>
                  </a:lnTo>
                  <a:lnTo>
                    <a:pt x="692" y="2406"/>
                  </a:lnTo>
                  <a:close/>
                  <a:moveTo>
                    <a:pt x="690" y="2436"/>
                  </a:moveTo>
                  <a:lnTo>
                    <a:pt x="690" y="2436"/>
                  </a:lnTo>
                  <a:lnTo>
                    <a:pt x="694" y="2440"/>
                  </a:lnTo>
                  <a:lnTo>
                    <a:pt x="680" y="2448"/>
                  </a:lnTo>
                  <a:lnTo>
                    <a:pt x="690" y="2436"/>
                  </a:lnTo>
                  <a:close/>
                  <a:moveTo>
                    <a:pt x="650" y="2172"/>
                  </a:moveTo>
                  <a:lnTo>
                    <a:pt x="650" y="2172"/>
                  </a:lnTo>
                  <a:lnTo>
                    <a:pt x="654" y="2174"/>
                  </a:lnTo>
                  <a:lnTo>
                    <a:pt x="656" y="2180"/>
                  </a:lnTo>
                  <a:lnTo>
                    <a:pt x="650" y="2178"/>
                  </a:lnTo>
                  <a:lnTo>
                    <a:pt x="650" y="2172"/>
                  </a:lnTo>
                  <a:close/>
                  <a:moveTo>
                    <a:pt x="620" y="2302"/>
                  </a:moveTo>
                  <a:lnTo>
                    <a:pt x="620" y="2302"/>
                  </a:lnTo>
                  <a:lnTo>
                    <a:pt x="616" y="2302"/>
                  </a:lnTo>
                  <a:lnTo>
                    <a:pt x="612" y="2300"/>
                  </a:lnTo>
                  <a:lnTo>
                    <a:pt x="620" y="2302"/>
                  </a:lnTo>
                  <a:close/>
                  <a:moveTo>
                    <a:pt x="568" y="2166"/>
                  </a:moveTo>
                  <a:lnTo>
                    <a:pt x="568" y="2166"/>
                  </a:lnTo>
                  <a:lnTo>
                    <a:pt x="574" y="2170"/>
                  </a:lnTo>
                  <a:lnTo>
                    <a:pt x="570" y="2170"/>
                  </a:lnTo>
                  <a:lnTo>
                    <a:pt x="568" y="2166"/>
                  </a:lnTo>
                  <a:close/>
                  <a:moveTo>
                    <a:pt x="584" y="2448"/>
                  </a:moveTo>
                  <a:lnTo>
                    <a:pt x="584" y="2448"/>
                  </a:lnTo>
                  <a:lnTo>
                    <a:pt x="578" y="2448"/>
                  </a:lnTo>
                  <a:lnTo>
                    <a:pt x="576" y="2438"/>
                  </a:lnTo>
                  <a:lnTo>
                    <a:pt x="580" y="2436"/>
                  </a:lnTo>
                  <a:lnTo>
                    <a:pt x="584" y="2442"/>
                  </a:lnTo>
                  <a:lnTo>
                    <a:pt x="584" y="2448"/>
                  </a:lnTo>
                  <a:close/>
                  <a:moveTo>
                    <a:pt x="610" y="2366"/>
                  </a:moveTo>
                  <a:lnTo>
                    <a:pt x="610" y="2366"/>
                  </a:lnTo>
                  <a:lnTo>
                    <a:pt x="616" y="2370"/>
                  </a:lnTo>
                  <a:lnTo>
                    <a:pt x="608" y="2374"/>
                  </a:lnTo>
                  <a:lnTo>
                    <a:pt x="610" y="2366"/>
                  </a:lnTo>
                  <a:close/>
                  <a:moveTo>
                    <a:pt x="610" y="2402"/>
                  </a:moveTo>
                  <a:lnTo>
                    <a:pt x="610" y="2402"/>
                  </a:lnTo>
                  <a:lnTo>
                    <a:pt x="612" y="2400"/>
                  </a:lnTo>
                  <a:lnTo>
                    <a:pt x="616" y="2404"/>
                  </a:lnTo>
                  <a:lnTo>
                    <a:pt x="610" y="2404"/>
                  </a:lnTo>
                  <a:lnTo>
                    <a:pt x="610" y="2402"/>
                  </a:lnTo>
                  <a:close/>
                  <a:moveTo>
                    <a:pt x="612" y="2494"/>
                  </a:moveTo>
                  <a:lnTo>
                    <a:pt x="612" y="2494"/>
                  </a:lnTo>
                  <a:lnTo>
                    <a:pt x="620" y="2496"/>
                  </a:lnTo>
                  <a:lnTo>
                    <a:pt x="616" y="2496"/>
                  </a:lnTo>
                  <a:lnTo>
                    <a:pt x="612" y="2494"/>
                  </a:lnTo>
                  <a:close/>
                  <a:moveTo>
                    <a:pt x="620" y="2318"/>
                  </a:moveTo>
                  <a:lnTo>
                    <a:pt x="620" y="2318"/>
                  </a:lnTo>
                  <a:lnTo>
                    <a:pt x="618" y="2316"/>
                  </a:lnTo>
                  <a:lnTo>
                    <a:pt x="620" y="2312"/>
                  </a:lnTo>
                  <a:lnTo>
                    <a:pt x="624" y="2316"/>
                  </a:lnTo>
                  <a:lnTo>
                    <a:pt x="620" y="2318"/>
                  </a:lnTo>
                  <a:close/>
                  <a:moveTo>
                    <a:pt x="636" y="2048"/>
                  </a:moveTo>
                  <a:lnTo>
                    <a:pt x="636" y="2048"/>
                  </a:lnTo>
                  <a:lnTo>
                    <a:pt x="638" y="2044"/>
                  </a:lnTo>
                  <a:lnTo>
                    <a:pt x="642" y="2048"/>
                  </a:lnTo>
                  <a:lnTo>
                    <a:pt x="638" y="2050"/>
                  </a:lnTo>
                  <a:lnTo>
                    <a:pt x="636" y="2048"/>
                  </a:lnTo>
                  <a:close/>
                  <a:moveTo>
                    <a:pt x="644" y="2810"/>
                  </a:moveTo>
                  <a:lnTo>
                    <a:pt x="644" y="2810"/>
                  </a:lnTo>
                  <a:lnTo>
                    <a:pt x="644" y="2804"/>
                  </a:lnTo>
                  <a:lnTo>
                    <a:pt x="648" y="2806"/>
                  </a:lnTo>
                  <a:lnTo>
                    <a:pt x="644" y="2810"/>
                  </a:lnTo>
                  <a:close/>
                  <a:moveTo>
                    <a:pt x="646" y="2672"/>
                  </a:moveTo>
                  <a:lnTo>
                    <a:pt x="646" y="2672"/>
                  </a:lnTo>
                  <a:lnTo>
                    <a:pt x="644" y="2668"/>
                  </a:lnTo>
                  <a:lnTo>
                    <a:pt x="646" y="2670"/>
                  </a:lnTo>
                  <a:lnTo>
                    <a:pt x="646" y="2672"/>
                  </a:lnTo>
                  <a:close/>
                  <a:moveTo>
                    <a:pt x="644" y="2552"/>
                  </a:moveTo>
                  <a:lnTo>
                    <a:pt x="644" y="2552"/>
                  </a:lnTo>
                  <a:lnTo>
                    <a:pt x="642" y="2544"/>
                  </a:lnTo>
                  <a:lnTo>
                    <a:pt x="644" y="2546"/>
                  </a:lnTo>
                  <a:lnTo>
                    <a:pt x="648" y="2548"/>
                  </a:lnTo>
                  <a:lnTo>
                    <a:pt x="644" y="2552"/>
                  </a:lnTo>
                  <a:close/>
                  <a:moveTo>
                    <a:pt x="640" y="2494"/>
                  </a:moveTo>
                  <a:lnTo>
                    <a:pt x="640" y="2494"/>
                  </a:lnTo>
                  <a:lnTo>
                    <a:pt x="642" y="2492"/>
                  </a:lnTo>
                  <a:lnTo>
                    <a:pt x="648" y="2494"/>
                  </a:lnTo>
                  <a:lnTo>
                    <a:pt x="650" y="2500"/>
                  </a:lnTo>
                  <a:lnTo>
                    <a:pt x="640" y="2494"/>
                  </a:lnTo>
                  <a:close/>
                  <a:moveTo>
                    <a:pt x="648" y="2470"/>
                  </a:moveTo>
                  <a:lnTo>
                    <a:pt x="648" y="2470"/>
                  </a:lnTo>
                  <a:lnTo>
                    <a:pt x="646" y="2464"/>
                  </a:lnTo>
                  <a:lnTo>
                    <a:pt x="652" y="2460"/>
                  </a:lnTo>
                  <a:lnTo>
                    <a:pt x="656" y="2460"/>
                  </a:lnTo>
                  <a:lnTo>
                    <a:pt x="658" y="2464"/>
                  </a:lnTo>
                  <a:lnTo>
                    <a:pt x="650" y="2470"/>
                  </a:lnTo>
                  <a:lnTo>
                    <a:pt x="648" y="2470"/>
                  </a:lnTo>
                  <a:close/>
                  <a:moveTo>
                    <a:pt x="672" y="2686"/>
                  </a:moveTo>
                  <a:lnTo>
                    <a:pt x="672" y="2686"/>
                  </a:lnTo>
                  <a:lnTo>
                    <a:pt x="670" y="2682"/>
                  </a:lnTo>
                  <a:lnTo>
                    <a:pt x="672" y="2684"/>
                  </a:lnTo>
                  <a:lnTo>
                    <a:pt x="672" y="2686"/>
                  </a:lnTo>
                  <a:close/>
                  <a:moveTo>
                    <a:pt x="680" y="2518"/>
                  </a:moveTo>
                  <a:lnTo>
                    <a:pt x="680" y="2518"/>
                  </a:lnTo>
                  <a:lnTo>
                    <a:pt x="658" y="2522"/>
                  </a:lnTo>
                  <a:lnTo>
                    <a:pt x="656" y="2516"/>
                  </a:lnTo>
                  <a:lnTo>
                    <a:pt x="674" y="2510"/>
                  </a:lnTo>
                  <a:lnTo>
                    <a:pt x="680" y="2516"/>
                  </a:lnTo>
                  <a:lnTo>
                    <a:pt x="680" y="2518"/>
                  </a:lnTo>
                  <a:close/>
                  <a:moveTo>
                    <a:pt x="678" y="2496"/>
                  </a:moveTo>
                  <a:lnTo>
                    <a:pt x="678" y="2496"/>
                  </a:lnTo>
                  <a:lnTo>
                    <a:pt x="672" y="2496"/>
                  </a:lnTo>
                  <a:lnTo>
                    <a:pt x="670" y="2486"/>
                  </a:lnTo>
                  <a:lnTo>
                    <a:pt x="678" y="2486"/>
                  </a:lnTo>
                  <a:lnTo>
                    <a:pt x="682" y="2490"/>
                  </a:lnTo>
                  <a:lnTo>
                    <a:pt x="678" y="2496"/>
                  </a:lnTo>
                  <a:close/>
                  <a:moveTo>
                    <a:pt x="700" y="2502"/>
                  </a:moveTo>
                  <a:lnTo>
                    <a:pt x="700" y="2502"/>
                  </a:lnTo>
                  <a:lnTo>
                    <a:pt x="698" y="2496"/>
                  </a:lnTo>
                  <a:lnTo>
                    <a:pt x="692" y="2496"/>
                  </a:lnTo>
                  <a:lnTo>
                    <a:pt x="690" y="2488"/>
                  </a:lnTo>
                  <a:lnTo>
                    <a:pt x="690" y="2482"/>
                  </a:lnTo>
                  <a:lnTo>
                    <a:pt x="700" y="2488"/>
                  </a:lnTo>
                  <a:lnTo>
                    <a:pt x="706" y="2496"/>
                  </a:lnTo>
                  <a:lnTo>
                    <a:pt x="704" y="2502"/>
                  </a:lnTo>
                  <a:lnTo>
                    <a:pt x="700" y="2502"/>
                  </a:lnTo>
                  <a:close/>
                  <a:moveTo>
                    <a:pt x="698" y="2412"/>
                  </a:moveTo>
                  <a:lnTo>
                    <a:pt x="698" y="2412"/>
                  </a:lnTo>
                  <a:lnTo>
                    <a:pt x="704" y="2404"/>
                  </a:lnTo>
                  <a:lnTo>
                    <a:pt x="706" y="2404"/>
                  </a:lnTo>
                  <a:lnTo>
                    <a:pt x="704" y="2410"/>
                  </a:lnTo>
                  <a:lnTo>
                    <a:pt x="698" y="2412"/>
                  </a:lnTo>
                  <a:close/>
                  <a:moveTo>
                    <a:pt x="736" y="2606"/>
                  </a:moveTo>
                  <a:lnTo>
                    <a:pt x="736" y="2606"/>
                  </a:lnTo>
                  <a:lnTo>
                    <a:pt x="734" y="2606"/>
                  </a:lnTo>
                  <a:lnTo>
                    <a:pt x="730" y="2602"/>
                  </a:lnTo>
                  <a:lnTo>
                    <a:pt x="736" y="2594"/>
                  </a:lnTo>
                  <a:lnTo>
                    <a:pt x="738" y="2596"/>
                  </a:lnTo>
                  <a:lnTo>
                    <a:pt x="740" y="2600"/>
                  </a:lnTo>
                  <a:lnTo>
                    <a:pt x="738" y="2602"/>
                  </a:lnTo>
                  <a:lnTo>
                    <a:pt x="736" y="2606"/>
                  </a:lnTo>
                  <a:close/>
                  <a:moveTo>
                    <a:pt x="736" y="2544"/>
                  </a:moveTo>
                  <a:lnTo>
                    <a:pt x="736" y="2544"/>
                  </a:lnTo>
                  <a:lnTo>
                    <a:pt x="736" y="2536"/>
                  </a:lnTo>
                  <a:lnTo>
                    <a:pt x="740" y="2540"/>
                  </a:lnTo>
                  <a:lnTo>
                    <a:pt x="736" y="2544"/>
                  </a:lnTo>
                  <a:close/>
                  <a:moveTo>
                    <a:pt x="730" y="2506"/>
                  </a:moveTo>
                  <a:lnTo>
                    <a:pt x="730" y="2506"/>
                  </a:lnTo>
                  <a:lnTo>
                    <a:pt x="728" y="2506"/>
                  </a:lnTo>
                  <a:lnTo>
                    <a:pt x="730" y="2498"/>
                  </a:lnTo>
                  <a:lnTo>
                    <a:pt x="736" y="2498"/>
                  </a:lnTo>
                  <a:lnTo>
                    <a:pt x="740" y="2504"/>
                  </a:lnTo>
                  <a:lnTo>
                    <a:pt x="730" y="2506"/>
                  </a:lnTo>
                  <a:close/>
                  <a:moveTo>
                    <a:pt x="728" y="2416"/>
                  </a:moveTo>
                  <a:lnTo>
                    <a:pt x="728" y="2416"/>
                  </a:lnTo>
                  <a:lnTo>
                    <a:pt x="728" y="2406"/>
                  </a:lnTo>
                  <a:lnTo>
                    <a:pt x="732" y="2404"/>
                  </a:lnTo>
                  <a:lnTo>
                    <a:pt x="744" y="2410"/>
                  </a:lnTo>
                  <a:lnTo>
                    <a:pt x="744" y="2412"/>
                  </a:lnTo>
                  <a:lnTo>
                    <a:pt x="740" y="2414"/>
                  </a:lnTo>
                  <a:lnTo>
                    <a:pt x="728" y="2416"/>
                  </a:lnTo>
                  <a:close/>
                  <a:moveTo>
                    <a:pt x="742" y="2450"/>
                  </a:moveTo>
                  <a:lnTo>
                    <a:pt x="742" y="2450"/>
                  </a:lnTo>
                  <a:lnTo>
                    <a:pt x="744" y="2444"/>
                  </a:lnTo>
                  <a:lnTo>
                    <a:pt x="748" y="2444"/>
                  </a:lnTo>
                  <a:lnTo>
                    <a:pt x="746" y="2448"/>
                  </a:lnTo>
                  <a:lnTo>
                    <a:pt x="742" y="2450"/>
                  </a:lnTo>
                  <a:close/>
                  <a:moveTo>
                    <a:pt x="774" y="2892"/>
                  </a:moveTo>
                  <a:lnTo>
                    <a:pt x="774" y="2892"/>
                  </a:lnTo>
                  <a:lnTo>
                    <a:pt x="774" y="2884"/>
                  </a:lnTo>
                  <a:lnTo>
                    <a:pt x="778" y="2884"/>
                  </a:lnTo>
                  <a:lnTo>
                    <a:pt x="774" y="2892"/>
                  </a:lnTo>
                  <a:close/>
                  <a:moveTo>
                    <a:pt x="776" y="2354"/>
                  </a:moveTo>
                  <a:lnTo>
                    <a:pt x="776" y="2354"/>
                  </a:lnTo>
                  <a:lnTo>
                    <a:pt x="786" y="2356"/>
                  </a:lnTo>
                  <a:lnTo>
                    <a:pt x="780" y="2358"/>
                  </a:lnTo>
                  <a:lnTo>
                    <a:pt x="776" y="2354"/>
                  </a:lnTo>
                  <a:close/>
                  <a:moveTo>
                    <a:pt x="802" y="2400"/>
                  </a:moveTo>
                  <a:lnTo>
                    <a:pt x="802" y="2400"/>
                  </a:lnTo>
                  <a:lnTo>
                    <a:pt x="800" y="2398"/>
                  </a:lnTo>
                  <a:lnTo>
                    <a:pt x="804" y="2398"/>
                  </a:lnTo>
                  <a:lnTo>
                    <a:pt x="802" y="2400"/>
                  </a:lnTo>
                  <a:close/>
                  <a:moveTo>
                    <a:pt x="808" y="2360"/>
                  </a:moveTo>
                  <a:lnTo>
                    <a:pt x="808" y="2360"/>
                  </a:lnTo>
                  <a:lnTo>
                    <a:pt x="814" y="2364"/>
                  </a:lnTo>
                  <a:lnTo>
                    <a:pt x="810" y="2364"/>
                  </a:lnTo>
                  <a:lnTo>
                    <a:pt x="808" y="2360"/>
                  </a:lnTo>
                  <a:close/>
                  <a:moveTo>
                    <a:pt x="866" y="1954"/>
                  </a:moveTo>
                  <a:lnTo>
                    <a:pt x="866" y="1954"/>
                  </a:lnTo>
                  <a:lnTo>
                    <a:pt x="864" y="1948"/>
                  </a:lnTo>
                  <a:lnTo>
                    <a:pt x="870" y="1950"/>
                  </a:lnTo>
                  <a:lnTo>
                    <a:pt x="866" y="1954"/>
                  </a:lnTo>
                  <a:close/>
                  <a:moveTo>
                    <a:pt x="912" y="2430"/>
                  </a:moveTo>
                  <a:lnTo>
                    <a:pt x="912" y="2430"/>
                  </a:lnTo>
                  <a:lnTo>
                    <a:pt x="916" y="2428"/>
                  </a:lnTo>
                  <a:lnTo>
                    <a:pt x="920" y="2434"/>
                  </a:lnTo>
                  <a:lnTo>
                    <a:pt x="912" y="2430"/>
                  </a:lnTo>
                  <a:close/>
                  <a:moveTo>
                    <a:pt x="920" y="1744"/>
                  </a:moveTo>
                  <a:lnTo>
                    <a:pt x="920" y="1744"/>
                  </a:lnTo>
                  <a:lnTo>
                    <a:pt x="924" y="1748"/>
                  </a:lnTo>
                  <a:lnTo>
                    <a:pt x="920" y="1744"/>
                  </a:lnTo>
                  <a:close/>
                  <a:moveTo>
                    <a:pt x="1084" y="900"/>
                  </a:moveTo>
                  <a:lnTo>
                    <a:pt x="1084" y="900"/>
                  </a:lnTo>
                  <a:lnTo>
                    <a:pt x="1084" y="890"/>
                  </a:lnTo>
                  <a:lnTo>
                    <a:pt x="1090" y="890"/>
                  </a:lnTo>
                  <a:lnTo>
                    <a:pt x="1092" y="900"/>
                  </a:lnTo>
                  <a:lnTo>
                    <a:pt x="1084" y="900"/>
                  </a:lnTo>
                  <a:close/>
                  <a:moveTo>
                    <a:pt x="1058" y="1558"/>
                  </a:moveTo>
                  <a:lnTo>
                    <a:pt x="1058" y="1558"/>
                  </a:lnTo>
                  <a:lnTo>
                    <a:pt x="1060" y="1558"/>
                  </a:lnTo>
                  <a:lnTo>
                    <a:pt x="1056" y="1562"/>
                  </a:lnTo>
                  <a:lnTo>
                    <a:pt x="1058" y="1558"/>
                  </a:lnTo>
                  <a:close/>
                  <a:moveTo>
                    <a:pt x="988" y="2678"/>
                  </a:moveTo>
                  <a:lnTo>
                    <a:pt x="988" y="2678"/>
                  </a:lnTo>
                  <a:lnTo>
                    <a:pt x="990" y="2666"/>
                  </a:lnTo>
                  <a:lnTo>
                    <a:pt x="994" y="2670"/>
                  </a:lnTo>
                  <a:lnTo>
                    <a:pt x="994" y="2672"/>
                  </a:lnTo>
                  <a:lnTo>
                    <a:pt x="992" y="2674"/>
                  </a:lnTo>
                  <a:lnTo>
                    <a:pt x="988" y="2678"/>
                  </a:lnTo>
                  <a:close/>
                  <a:moveTo>
                    <a:pt x="1010" y="1552"/>
                  </a:moveTo>
                  <a:lnTo>
                    <a:pt x="1010" y="1552"/>
                  </a:lnTo>
                  <a:lnTo>
                    <a:pt x="1008" y="1548"/>
                  </a:lnTo>
                  <a:lnTo>
                    <a:pt x="1010" y="1550"/>
                  </a:lnTo>
                  <a:lnTo>
                    <a:pt x="1010" y="1552"/>
                  </a:lnTo>
                  <a:close/>
                  <a:moveTo>
                    <a:pt x="1018" y="2536"/>
                  </a:moveTo>
                  <a:lnTo>
                    <a:pt x="1018" y="2536"/>
                  </a:lnTo>
                  <a:lnTo>
                    <a:pt x="1026" y="2538"/>
                  </a:lnTo>
                  <a:lnTo>
                    <a:pt x="1022" y="2538"/>
                  </a:lnTo>
                  <a:lnTo>
                    <a:pt x="1018" y="2536"/>
                  </a:lnTo>
                  <a:close/>
                  <a:moveTo>
                    <a:pt x="1022" y="2682"/>
                  </a:moveTo>
                  <a:lnTo>
                    <a:pt x="1022" y="2682"/>
                  </a:lnTo>
                  <a:lnTo>
                    <a:pt x="1024" y="2670"/>
                  </a:lnTo>
                  <a:lnTo>
                    <a:pt x="1032" y="2676"/>
                  </a:lnTo>
                  <a:lnTo>
                    <a:pt x="1032" y="2682"/>
                  </a:lnTo>
                  <a:lnTo>
                    <a:pt x="1026" y="2686"/>
                  </a:lnTo>
                  <a:lnTo>
                    <a:pt x="1022" y="2682"/>
                  </a:lnTo>
                  <a:close/>
                  <a:moveTo>
                    <a:pt x="1028" y="2992"/>
                  </a:moveTo>
                  <a:lnTo>
                    <a:pt x="1028" y="2992"/>
                  </a:lnTo>
                  <a:lnTo>
                    <a:pt x="1036" y="2994"/>
                  </a:lnTo>
                  <a:lnTo>
                    <a:pt x="1038" y="2998"/>
                  </a:lnTo>
                  <a:lnTo>
                    <a:pt x="1030" y="2996"/>
                  </a:lnTo>
                  <a:lnTo>
                    <a:pt x="1028" y="2992"/>
                  </a:lnTo>
                  <a:close/>
                  <a:moveTo>
                    <a:pt x="1040" y="1560"/>
                  </a:moveTo>
                  <a:lnTo>
                    <a:pt x="1040" y="1560"/>
                  </a:lnTo>
                  <a:lnTo>
                    <a:pt x="1046" y="1562"/>
                  </a:lnTo>
                  <a:lnTo>
                    <a:pt x="1040" y="1566"/>
                  </a:lnTo>
                  <a:lnTo>
                    <a:pt x="1040" y="1560"/>
                  </a:lnTo>
                  <a:close/>
                  <a:moveTo>
                    <a:pt x="1046" y="1790"/>
                  </a:moveTo>
                  <a:lnTo>
                    <a:pt x="1046" y="1790"/>
                  </a:lnTo>
                  <a:lnTo>
                    <a:pt x="1042" y="1790"/>
                  </a:lnTo>
                  <a:lnTo>
                    <a:pt x="1044" y="1782"/>
                  </a:lnTo>
                  <a:lnTo>
                    <a:pt x="1058" y="1782"/>
                  </a:lnTo>
                  <a:lnTo>
                    <a:pt x="1062" y="1784"/>
                  </a:lnTo>
                  <a:lnTo>
                    <a:pt x="1062" y="1786"/>
                  </a:lnTo>
                  <a:lnTo>
                    <a:pt x="1058" y="1790"/>
                  </a:lnTo>
                  <a:lnTo>
                    <a:pt x="1056" y="1792"/>
                  </a:lnTo>
                  <a:lnTo>
                    <a:pt x="1052" y="1792"/>
                  </a:lnTo>
                  <a:lnTo>
                    <a:pt x="1046" y="1790"/>
                  </a:lnTo>
                  <a:close/>
                  <a:moveTo>
                    <a:pt x="1058" y="2498"/>
                  </a:moveTo>
                  <a:lnTo>
                    <a:pt x="1058" y="2498"/>
                  </a:lnTo>
                  <a:lnTo>
                    <a:pt x="1062" y="2502"/>
                  </a:lnTo>
                  <a:lnTo>
                    <a:pt x="1058" y="2498"/>
                  </a:lnTo>
                  <a:close/>
                  <a:moveTo>
                    <a:pt x="1058" y="2054"/>
                  </a:moveTo>
                  <a:lnTo>
                    <a:pt x="1058" y="2054"/>
                  </a:lnTo>
                  <a:lnTo>
                    <a:pt x="1056" y="2044"/>
                  </a:lnTo>
                  <a:lnTo>
                    <a:pt x="1062" y="2046"/>
                  </a:lnTo>
                  <a:lnTo>
                    <a:pt x="1064" y="2052"/>
                  </a:lnTo>
                  <a:lnTo>
                    <a:pt x="1058" y="2054"/>
                  </a:lnTo>
                  <a:close/>
                  <a:moveTo>
                    <a:pt x="1074" y="1844"/>
                  </a:moveTo>
                  <a:lnTo>
                    <a:pt x="1074" y="1844"/>
                  </a:lnTo>
                  <a:lnTo>
                    <a:pt x="1074" y="1850"/>
                  </a:lnTo>
                  <a:lnTo>
                    <a:pt x="1070" y="1848"/>
                  </a:lnTo>
                  <a:lnTo>
                    <a:pt x="1074" y="1838"/>
                  </a:lnTo>
                  <a:lnTo>
                    <a:pt x="1080" y="1842"/>
                  </a:lnTo>
                  <a:lnTo>
                    <a:pt x="1074" y="1844"/>
                  </a:lnTo>
                  <a:close/>
                  <a:moveTo>
                    <a:pt x="1076" y="1776"/>
                  </a:moveTo>
                  <a:lnTo>
                    <a:pt x="1076" y="1776"/>
                  </a:lnTo>
                  <a:lnTo>
                    <a:pt x="1078" y="1772"/>
                  </a:lnTo>
                  <a:lnTo>
                    <a:pt x="1078" y="1774"/>
                  </a:lnTo>
                  <a:lnTo>
                    <a:pt x="1076" y="1776"/>
                  </a:lnTo>
                  <a:close/>
                  <a:moveTo>
                    <a:pt x="1074" y="1760"/>
                  </a:moveTo>
                  <a:lnTo>
                    <a:pt x="1074" y="1760"/>
                  </a:lnTo>
                  <a:lnTo>
                    <a:pt x="1080" y="1760"/>
                  </a:lnTo>
                  <a:lnTo>
                    <a:pt x="1076" y="1762"/>
                  </a:lnTo>
                  <a:lnTo>
                    <a:pt x="1074" y="1760"/>
                  </a:lnTo>
                  <a:close/>
                  <a:moveTo>
                    <a:pt x="1094" y="1650"/>
                  </a:moveTo>
                  <a:lnTo>
                    <a:pt x="1094" y="1650"/>
                  </a:lnTo>
                  <a:lnTo>
                    <a:pt x="1090" y="1654"/>
                  </a:lnTo>
                  <a:lnTo>
                    <a:pt x="1088" y="1652"/>
                  </a:lnTo>
                  <a:lnTo>
                    <a:pt x="1090" y="1648"/>
                  </a:lnTo>
                  <a:lnTo>
                    <a:pt x="1094" y="1648"/>
                  </a:lnTo>
                  <a:lnTo>
                    <a:pt x="1094" y="1650"/>
                  </a:lnTo>
                  <a:close/>
                  <a:moveTo>
                    <a:pt x="1090" y="1562"/>
                  </a:moveTo>
                  <a:lnTo>
                    <a:pt x="1090" y="1562"/>
                  </a:lnTo>
                  <a:lnTo>
                    <a:pt x="1088" y="1558"/>
                  </a:lnTo>
                  <a:lnTo>
                    <a:pt x="1088" y="1556"/>
                  </a:lnTo>
                  <a:lnTo>
                    <a:pt x="1094" y="1560"/>
                  </a:lnTo>
                  <a:lnTo>
                    <a:pt x="1090" y="1562"/>
                  </a:lnTo>
                  <a:close/>
                  <a:moveTo>
                    <a:pt x="1100" y="1372"/>
                  </a:moveTo>
                  <a:lnTo>
                    <a:pt x="1100" y="1372"/>
                  </a:lnTo>
                  <a:lnTo>
                    <a:pt x="1106" y="1376"/>
                  </a:lnTo>
                  <a:lnTo>
                    <a:pt x="1102" y="1376"/>
                  </a:lnTo>
                  <a:lnTo>
                    <a:pt x="1100" y="1372"/>
                  </a:lnTo>
                  <a:close/>
                  <a:moveTo>
                    <a:pt x="1176" y="2874"/>
                  </a:moveTo>
                  <a:lnTo>
                    <a:pt x="1176" y="2874"/>
                  </a:lnTo>
                  <a:lnTo>
                    <a:pt x="1174" y="2870"/>
                  </a:lnTo>
                  <a:lnTo>
                    <a:pt x="1178" y="2870"/>
                  </a:lnTo>
                  <a:lnTo>
                    <a:pt x="1176" y="2874"/>
                  </a:lnTo>
                  <a:close/>
                  <a:moveTo>
                    <a:pt x="1190" y="912"/>
                  </a:moveTo>
                  <a:lnTo>
                    <a:pt x="1190" y="912"/>
                  </a:lnTo>
                  <a:lnTo>
                    <a:pt x="1192" y="914"/>
                  </a:lnTo>
                  <a:lnTo>
                    <a:pt x="1188" y="914"/>
                  </a:lnTo>
                  <a:lnTo>
                    <a:pt x="1190" y="912"/>
                  </a:lnTo>
                  <a:close/>
                  <a:moveTo>
                    <a:pt x="1192" y="2464"/>
                  </a:moveTo>
                  <a:lnTo>
                    <a:pt x="1192" y="2464"/>
                  </a:lnTo>
                  <a:lnTo>
                    <a:pt x="1194" y="2466"/>
                  </a:lnTo>
                  <a:lnTo>
                    <a:pt x="1190" y="2468"/>
                  </a:lnTo>
                  <a:lnTo>
                    <a:pt x="1192" y="2464"/>
                  </a:lnTo>
                  <a:close/>
                  <a:moveTo>
                    <a:pt x="1192" y="2776"/>
                  </a:moveTo>
                  <a:lnTo>
                    <a:pt x="1192" y="2776"/>
                  </a:lnTo>
                  <a:lnTo>
                    <a:pt x="1194" y="2770"/>
                  </a:lnTo>
                  <a:lnTo>
                    <a:pt x="1196" y="2772"/>
                  </a:lnTo>
                  <a:lnTo>
                    <a:pt x="1192" y="2776"/>
                  </a:lnTo>
                  <a:close/>
                  <a:moveTo>
                    <a:pt x="1210" y="3120"/>
                  </a:moveTo>
                  <a:lnTo>
                    <a:pt x="1210" y="3120"/>
                  </a:lnTo>
                  <a:lnTo>
                    <a:pt x="1202" y="3120"/>
                  </a:lnTo>
                  <a:lnTo>
                    <a:pt x="1202" y="3104"/>
                  </a:lnTo>
                  <a:lnTo>
                    <a:pt x="1208" y="3106"/>
                  </a:lnTo>
                  <a:lnTo>
                    <a:pt x="1212" y="3110"/>
                  </a:lnTo>
                  <a:lnTo>
                    <a:pt x="1214" y="3116"/>
                  </a:lnTo>
                  <a:lnTo>
                    <a:pt x="1210" y="3120"/>
                  </a:lnTo>
                  <a:close/>
                  <a:moveTo>
                    <a:pt x="1224" y="1036"/>
                  </a:moveTo>
                  <a:lnTo>
                    <a:pt x="1224" y="1036"/>
                  </a:lnTo>
                  <a:lnTo>
                    <a:pt x="1222" y="1034"/>
                  </a:lnTo>
                  <a:lnTo>
                    <a:pt x="1226" y="1026"/>
                  </a:lnTo>
                  <a:lnTo>
                    <a:pt x="1228" y="1034"/>
                  </a:lnTo>
                  <a:lnTo>
                    <a:pt x="1224" y="1036"/>
                  </a:lnTo>
                  <a:close/>
                  <a:moveTo>
                    <a:pt x="1232" y="2428"/>
                  </a:moveTo>
                  <a:lnTo>
                    <a:pt x="1232" y="2428"/>
                  </a:lnTo>
                  <a:lnTo>
                    <a:pt x="1234" y="2422"/>
                  </a:lnTo>
                  <a:lnTo>
                    <a:pt x="1236" y="2426"/>
                  </a:lnTo>
                  <a:lnTo>
                    <a:pt x="1232" y="2428"/>
                  </a:lnTo>
                  <a:close/>
                  <a:moveTo>
                    <a:pt x="1250" y="1778"/>
                  </a:moveTo>
                  <a:lnTo>
                    <a:pt x="1250" y="1778"/>
                  </a:lnTo>
                  <a:lnTo>
                    <a:pt x="1248" y="1774"/>
                  </a:lnTo>
                  <a:lnTo>
                    <a:pt x="1254" y="1776"/>
                  </a:lnTo>
                  <a:lnTo>
                    <a:pt x="1250" y="1778"/>
                  </a:lnTo>
                  <a:close/>
                  <a:moveTo>
                    <a:pt x="1266" y="2426"/>
                  </a:moveTo>
                  <a:lnTo>
                    <a:pt x="1266" y="2426"/>
                  </a:lnTo>
                  <a:lnTo>
                    <a:pt x="1270" y="2430"/>
                  </a:lnTo>
                  <a:lnTo>
                    <a:pt x="1266" y="2426"/>
                  </a:lnTo>
                  <a:close/>
                  <a:moveTo>
                    <a:pt x="1266" y="1678"/>
                  </a:moveTo>
                  <a:lnTo>
                    <a:pt x="1266" y="1678"/>
                  </a:lnTo>
                  <a:lnTo>
                    <a:pt x="1270" y="1680"/>
                  </a:lnTo>
                  <a:lnTo>
                    <a:pt x="1266" y="1678"/>
                  </a:lnTo>
                  <a:close/>
                  <a:moveTo>
                    <a:pt x="1352" y="484"/>
                  </a:moveTo>
                  <a:lnTo>
                    <a:pt x="1352" y="484"/>
                  </a:lnTo>
                  <a:lnTo>
                    <a:pt x="1350" y="480"/>
                  </a:lnTo>
                  <a:lnTo>
                    <a:pt x="1352" y="484"/>
                  </a:lnTo>
                  <a:close/>
                  <a:moveTo>
                    <a:pt x="1354" y="2078"/>
                  </a:moveTo>
                  <a:lnTo>
                    <a:pt x="1354" y="2078"/>
                  </a:lnTo>
                  <a:lnTo>
                    <a:pt x="1352" y="2082"/>
                  </a:lnTo>
                  <a:lnTo>
                    <a:pt x="1350" y="2078"/>
                  </a:lnTo>
                  <a:lnTo>
                    <a:pt x="1354" y="2078"/>
                  </a:lnTo>
                  <a:close/>
                  <a:moveTo>
                    <a:pt x="1318" y="2144"/>
                  </a:moveTo>
                  <a:lnTo>
                    <a:pt x="1318" y="2144"/>
                  </a:lnTo>
                  <a:lnTo>
                    <a:pt x="1314" y="2146"/>
                  </a:lnTo>
                  <a:lnTo>
                    <a:pt x="1312" y="2144"/>
                  </a:lnTo>
                  <a:lnTo>
                    <a:pt x="1318" y="2144"/>
                  </a:lnTo>
                  <a:close/>
                  <a:moveTo>
                    <a:pt x="1296" y="1832"/>
                  </a:moveTo>
                  <a:lnTo>
                    <a:pt x="1296" y="1832"/>
                  </a:lnTo>
                  <a:lnTo>
                    <a:pt x="1300" y="1836"/>
                  </a:lnTo>
                  <a:lnTo>
                    <a:pt x="1296" y="1832"/>
                  </a:lnTo>
                  <a:close/>
                  <a:moveTo>
                    <a:pt x="1308" y="1272"/>
                  </a:moveTo>
                  <a:lnTo>
                    <a:pt x="1308" y="1272"/>
                  </a:lnTo>
                  <a:lnTo>
                    <a:pt x="1302" y="1268"/>
                  </a:lnTo>
                  <a:lnTo>
                    <a:pt x="1306" y="1270"/>
                  </a:lnTo>
                  <a:lnTo>
                    <a:pt x="1308" y="1272"/>
                  </a:lnTo>
                  <a:close/>
                  <a:moveTo>
                    <a:pt x="1316" y="2494"/>
                  </a:moveTo>
                  <a:lnTo>
                    <a:pt x="1316" y="2494"/>
                  </a:lnTo>
                  <a:lnTo>
                    <a:pt x="1318" y="2496"/>
                  </a:lnTo>
                  <a:lnTo>
                    <a:pt x="1320" y="2498"/>
                  </a:lnTo>
                  <a:lnTo>
                    <a:pt x="1316" y="2494"/>
                  </a:lnTo>
                  <a:close/>
                  <a:moveTo>
                    <a:pt x="1316" y="2304"/>
                  </a:moveTo>
                  <a:lnTo>
                    <a:pt x="1316" y="2304"/>
                  </a:lnTo>
                  <a:lnTo>
                    <a:pt x="1312" y="2302"/>
                  </a:lnTo>
                  <a:lnTo>
                    <a:pt x="1308" y="2298"/>
                  </a:lnTo>
                  <a:lnTo>
                    <a:pt x="1318" y="2300"/>
                  </a:lnTo>
                  <a:lnTo>
                    <a:pt x="1320" y="2304"/>
                  </a:lnTo>
                  <a:lnTo>
                    <a:pt x="1316" y="2304"/>
                  </a:lnTo>
                  <a:close/>
                  <a:moveTo>
                    <a:pt x="1318" y="2194"/>
                  </a:moveTo>
                  <a:lnTo>
                    <a:pt x="1318" y="2194"/>
                  </a:lnTo>
                  <a:lnTo>
                    <a:pt x="1316" y="2190"/>
                  </a:lnTo>
                  <a:lnTo>
                    <a:pt x="1320" y="2190"/>
                  </a:lnTo>
                  <a:lnTo>
                    <a:pt x="1318" y="2194"/>
                  </a:lnTo>
                  <a:close/>
                  <a:moveTo>
                    <a:pt x="1324" y="2138"/>
                  </a:moveTo>
                  <a:lnTo>
                    <a:pt x="1324" y="2138"/>
                  </a:lnTo>
                  <a:lnTo>
                    <a:pt x="1322" y="2138"/>
                  </a:lnTo>
                  <a:lnTo>
                    <a:pt x="1320" y="2138"/>
                  </a:lnTo>
                  <a:lnTo>
                    <a:pt x="1320" y="2130"/>
                  </a:lnTo>
                  <a:lnTo>
                    <a:pt x="1326" y="2132"/>
                  </a:lnTo>
                  <a:lnTo>
                    <a:pt x="1324" y="2138"/>
                  </a:lnTo>
                  <a:close/>
                  <a:moveTo>
                    <a:pt x="1334" y="2688"/>
                  </a:moveTo>
                  <a:lnTo>
                    <a:pt x="1334" y="2688"/>
                  </a:lnTo>
                  <a:lnTo>
                    <a:pt x="1334" y="2690"/>
                  </a:lnTo>
                  <a:lnTo>
                    <a:pt x="1330" y="2692"/>
                  </a:lnTo>
                  <a:lnTo>
                    <a:pt x="1328" y="2690"/>
                  </a:lnTo>
                  <a:lnTo>
                    <a:pt x="1328" y="2684"/>
                  </a:lnTo>
                  <a:lnTo>
                    <a:pt x="1334" y="2686"/>
                  </a:lnTo>
                  <a:lnTo>
                    <a:pt x="1334" y="2688"/>
                  </a:lnTo>
                  <a:close/>
                  <a:moveTo>
                    <a:pt x="1334" y="2494"/>
                  </a:moveTo>
                  <a:lnTo>
                    <a:pt x="1334" y="2494"/>
                  </a:lnTo>
                  <a:lnTo>
                    <a:pt x="1338" y="2494"/>
                  </a:lnTo>
                  <a:lnTo>
                    <a:pt x="1336" y="2496"/>
                  </a:lnTo>
                  <a:lnTo>
                    <a:pt x="1334" y="2494"/>
                  </a:lnTo>
                  <a:close/>
                  <a:moveTo>
                    <a:pt x="1338" y="2718"/>
                  </a:moveTo>
                  <a:lnTo>
                    <a:pt x="1338" y="2718"/>
                  </a:lnTo>
                  <a:lnTo>
                    <a:pt x="1344" y="2718"/>
                  </a:lnTo>
                  <a:lnTo>
                    <a:pt x="1342" y="2720"/>
                  </a:lnTo>
                  <a:lnTo>
                    <a:pt x="1338" y="2718"/>
                  </a:lnTo>
                  <a:close/>
                  <a:moveTo>
                    <a:pt x="1348" y="2078"/>
                  </a:moveTo>
                  <a:lnTo>
                    <a:pt x="1348" y="2078"/>
                  </a:lnTo>
                  <a:lnTo>
                    <a:pt x="1344" y="2074"/>
                  </a:lnTo>
                  <a:lnTo>
                    <a:pt x="1348" y="2078"/>
                  </a:lnTo>
                  <a:close/>
                  <a:moveTo>
                    <a:pt x="1356" y="2136"/>
                  </a:moveTo>
                  <a:lnTo>
                    <a:pt x="1356" y="2136"/>
                  </a:lnTo>
                  <a:lnTo>
                    <a:pt x="1350" y="2132"/>
                  </a:lnTo>
                  <a:lnTo>
                    <a:pt x="1348" y="2124"/>
                  </a:lnTo>
                  <a:lnTo>
                    <a:pt x="1358" y="2126"/>
                  </a:lnTo>
                  <a:lnTo>
                    <a:pt x="1356" y="2136"/>
                  </a:lnTo>
                  <a:close/>
                  <a:moveTo>
                    <a:pt x="1356" y="2052"/>
                  </a:moveTo>
                  <a:lnTo>
                    <a:pt x="1356" y="2052"/>
                  </a:lnTo>
                  <a:lnTo>
                    <a:pt x="1356" y="2046"/>
                  </a:lnTo>
                  <a:lnTo>
                    <a:pt x="1360" y="2048"/>
                  </a:lnTo>
                  <a:lnTo>
                    <a:pt x="1362" y="2054"/>
                  </a:lnTo>
                  <a:lnTo>
                    <a:pt x="1356" y="2052"/>
                  </a:lnTo>
                  <a:close/>
                  <a:moveTo>
                    <a:pt x="1352" y="1698"/>
                  </a:moveTo>
                  <a:lnTo>
                    <a:pt x="1352" y="1698"/>
                  </a:lnTo>
                  <a:lnTo>
                    <a:pt x="1352" y="1688"/>
                  </a:lnTo>
                  <a:lnTo>
                    <a:pt x="1362" y="1698"/>
                  </a:lnTo>
                  <a:lnTo>
                    <a:pt x="1352" y="1698"/>
                  </a:lnTo>
                  <a:close/>
                  <a:moveTo>
                    <a:pt x="1366" y="2044"/>
                  </a:moveTo>
                  <a:lnTo>
                    <a:pt x="1366" y="2044"/>
                  </a:lnTo>
                  <a:lnTo>
                    <a:pt x="1368" y="2040"/>
                  </a:lnTo>
                  <a:lnTo>
                    <a:pt x="1368" y="2042"/>
                  </a:lnTo>
                  <a:lnTo>
                    <a:pt x="1366" y="2044"/>
                  </a:lnTo>
                  <a:close/>
                  <a:moveTo>
                    <a:pt x="1372" y="2752"/>
                  </a:moveTo>
                  <a:lnTo>
                    <a:pt x="1372" y="2752"/>
                  </a:lnTo>
                  <a:lnTo>
                    <a:pt x="1376" y="2754"/>
                  </a:lnTo>
                  <a:lnTo>
                    <a:pt x="1374" y="2756"/>
                  </a:lnTo>
                  <a:lnTo>
                    <a:pt x="1372" y="2752"/>
                  </a:lnTo>
                  <a:close/>
                  <a:moveTo>
                    <a:pt x="1374" y="2360"/>
                  </a:moveTo>
                  <a:lnTo>
                    <a:pt x="1374" y="2360"/>
                  </a:lnTo>
                  <a:lnTo>
                    <a:pt x="1376" y="2354"/>
                  </a:lnTo>
                  <a:lnTo>
                    <a:pt x="1376" y="2358"/>
                  </a:lnTo>
                  <a:lnTo>
                    <a:pt x="1374" y="2360"/>
                  </a:lnTo>
                  <a:close/>
                  <a:moveTo>
                    <a:pt x="1374" y="2050"/>
                  </a:moveTo>
                  <a:lnTo>
                    <a:pt x="1374" y="2050"/>
                  </a:lnTo>
                  <a:lnTo>
                    <a:pt x="1376" y="2048"/>
                  </a:lnTo>
                  <a:lnTo>
                    <a:pt x="1378" y="2048"/>
                  </a:lnTo>
                  <a:lnTo>
                    <a:pt x="1378" y="2054"/>
                  </a:lnTo>
                  <a:lnTo>
                    <a:pt x="1376" y="2054"/>
                  </a:lnTo>
                  <a:lnTo>
                    <a:pt x="1374" y="2050"/>
                  </a:lnTo>
                  <a:close/>
                  <a:moveTo>
                    <a:pt x="1378" y="2474"/>
                  </a:moveTo>
                  <a:lnTo>
                    <a:pt x="1378" y="2474"/>
                  </a:lnTo>
                  <a:lnTo>
                    <a:pt x="1378" y="2466"/>
                  </a:lnTo>
                  <a:lnTo>
                    <a:pt x="1380" y="2474"/>
                  </a:lnTo>
                  <a:lnTo>
                    <a:pt x="1378" y="2474"/>
                  </a:lnTo>
                  <a:close/>
                  <a:moveTo>
                    <a:pt x="1384" y="2406"/>
                  </a:moveTo>
                  <a:lnTo>
                    <a:pt x="1384" y="2406"/>
                  </a:lnTo>
                  <a:lnTo>
                    <a:pt x="1380" y="2410"/>
                  </a:lnTo>
                  <a:lnTo>
                    <a:pt x="1378" y="2408"/>
                  </a:lnTo>
                  <a:lnTo>
                    <a:pt x="1380" y="2404"/>
                  </a:lnTo>
                  <a:lnTo>
                    <a:pt x="1384" y="2404"/>
                  </a:lnTo>
                  <a:lnTo>
                    <a:pt x="1384" y="2406"/>
                  </a:lnTo>
                  <a:close/>
                  <a:moveTo>
                    <a:pt x="1394" y="2150"/>
                  </a:moveTo>
                  <a:lnTo>
                    <a:pt x="1394" y="2150"/>
                  </a:lnTo>
                  <a:lnTo>
                    <a:pt x="1390" y="2154"/>
                  </a:lnTo>
                  <a:lnTo>
                    <a:pt x="1388" y="2148"/>
                  </a:lnTo>
                  <a:lnTo>
                    <a:pt x="1394" y="2150"/>
                  </a:lnTo>
                  <a:close/>
                  <a:moveTo>
                    <a:pt x="1396" y="2438"/>
                  </a:moveTo>
                  <a:lnTo>
                    <a:pt x="1396" y="2438"/>
                  </a:lnTo>
                  <a:lnTo>
                    <a:pt x="1392" y="2438"/>
                  </a:lnTo>
                  <a:lnTo>
                    <a:pt x="1390" y="2436"/>
                  </a:lnTo>
                  <a:lnTo>
                    <a:pt x="1396" y="2436"/>
                  </a:lnTo>
                  <a:lnTo>
                    <a:pt x="1396" y="2438"/>
                  </a:lnTo>
                  <a:close/>
                  <a:moveTo>
                    <a:pt x="1396" y="1974"/>
                  </a:moveTo>
                  <a:lnTo>
                    <a:pt x="1396" y="1974"/>
                  </a:lnTo>
                  <a:lnTo>
                    <a:pt x="1396" y="1970"/>
                  </a:lnTo>
                  <a:lnTo>
                    <a:pt x="1398" y="1972"/>
                  </a:lnTo>
                  <a:lnTo>
                    <a:pt x="1396" y="1974"/>
                  </a:lnTo>
                  <a:close/>
                  <a:moveTo>
                    <a:pt x="1404" y="1780"/>
                  </a:moveTo>
                  <a:lnTo>
                    <a:pt x="1404" y="1780"/>
                  </a:lnTo>
                  <a:lnTo>
                    <a:pt x="1396" y="1780"/>
                  </a:lnTo>
                  <a:lnTo>
                    <a:pt x="1400" y="1770"/>
                  </a:lnTo>
                  <a:lnTo>
                    <a:pt x="1406" y="1774"/>
                  </a:lnTo>
                  <a:lnTo>
                    <a:pt x="1410" y="1778"/>
                  </a:lnTo>
                  <a:lnTo>
                    <a:pt x="1404" y="1780"/>
                  </a:lnTo>
                  <a:close/>
                  <a:moveTo>
                    <a:pt x="1606" y="2450"/>
                  </a:moveTo>
                  <a:lnTo>
                    <a:pt x="1606" y="2450"/>
                  </a:lnTo>
                  <a:lnTo>
                    <a:pt x="1598" y="2454"/>
                  </a:lnTo>
                  <a:lnTo>
                    <a:pt x="1592" y="2452"/>
                  </a:lnTo>
                  <a:lnTo>
                    <a:pt x="1596" y="2446"/>
                  </a:lnTo>
                  <a:lnTo>
                    <a:pt x="1602" y="2446"/>
                  </a:lnTo>
                  <a:lnTo>
                    <a:pt x="1606" y="2450"/>
                  </a:lnTo>
                  <a:close/>
                  <a:moveTo>
                    <a:pt x="1592" y="2378"/>
                  </a:moveTo>
                  <a:lnTo>
                    <a:pt x="1592" y="2378"/>
                  </a:lnTo>
                  <a:lnTo>
                    <a:pt x="1596" y="2382"/>
                  </a:lnTo>
                  <a:lnTo>
                    <a:pt x="1592" y="2378"/>
                  </a:lnTo>
                  <a:close/>
                  <a:moveTo>
                    <a:pt x="1592" y="1286"/>
                  </a:moveTo>
                  <a:lnTo>
                    <a:pt x="1592" y="1286"/>
                  </a:lnTo>
                  <a:lnTo>
                    <a:pt x="1596" y="1288"/>
                  </a:lnTo>
                  <a:lnTo>
                    <a:pt x="1598" y="1292"/>
                  </a:lnTo>
                  <a:lnTo>
                    <a:pt x="1596" y="1296"/>
                  </a:lnTo>
                  <a:lnTo>
                    <a:pt x="1592" y="1296"/>
                  </a:lnTo>
                  <a:lnTo>
                    <a:pt x="1588" y="1292"/>
                  </a:lnTo>
                  <a:lnTo>
                    <a:pt x="1592" y="1286"/>
                  </a:lnTo>
                  <a:close/>
                  <a:moveTo>
                    <a:pt x="1562" y="942"/>
                  </a:moveTo>
                  <a:lnTo>
                    <a:pt x="1562" y="942"/>
                  </a:lnTo>
                  <a:lnTo>
                    <a:pt x="1560" y="938"/>
                  </a:lnTo>
                  <a:lnTo>
                    <a:pt x="1562" y="940"/>
                  </a:lnTo>
                  <a:lnTo>
                    <a:pt x="1562" y="942"/>
                  </a:lnTo>
                  <a:close/>
                  <a:moveTo>
                    <a:pt x="1496" y="752"/>
                  </a:moveTo>
                  <a:lnTo>
                    <a:pt x="1496" y="752"/>
                  </a:lnTo>
                  <a:lnTo>
                    <a:pt x="1494" y="748"/>
                  </a:lnTo>
                  <a:lnTo>
                    <a:pt x="1496" y="750"/>
                  </a:lnTo>
                  <a:lnTo>
                    <a:pt x="1496" y="752"/>
                  </a:lnTo>
                  <a:close/>
                  <a:moveTo>
                    <a:pt x="1492" y="2370"/>
                  </a:moveTo>
                  <a:lnTo>
                    <a:pt x="1492" y="2370"/>
                  </a:lnTo>
                  <a:lnTo>
                    <a:pt x="1490" y="2374"/>
                  </a:lnTo>
                  <a:lnTo>
                    <a:pt x="1488" y="2370"/>
                  </a:lnTo>
                  <a:lnTo>
                    <a:pt x="1492" y="2370"/>
                  </a:lnTo>
                  <a:close/>
                  <a:moveTo>
                    <a:pt x="1488" y="2484"/>
                  </a:moveTo>
                  <a:lnTo>
                    <a:pt x="1488" y="2484"/>
                  </a:lnTo>
                  <a:lnTo>
                    <a:pt x="1484" y="2482"/>
                  </a:lnTo>
                  <a:lnTo>
                    <a:pt x="1482" y="2480"/>
                  </a:lnTo>
                  <a:lnTo>
                    <a:pt x="1486" y="2482"/>
                  </a:lnTo>
                  <a:lnTo>
                    <a:pt x="1488" y="2484"/>
                  </a:lnTo>
                  <a:close/>
                  <a:moveTo>
                    <a:pt x="1474" y="1736"/>
                  </a:moveTo>
                  <a:lnTo>
                    <a:pt x="1474" y="1736"/>
                  </a:lnTo>
                  <a:lnTo>
                    <a:pt x="1472" y="1732"/>
                  </a:lnTo>
                  <a:lnTo>
                    <a:pt x="1474" y="1736"/>
                  </a:lnTo>
                  <a:close/>
                  <a:moveTo>
                    <a:pt x="1484" y="1748"/>
                  </a:moveTo>
                  <a:lnTo>
                    <a:pt x="1484" y="1748"/>
                  </a:lnTo>
                  <a:lnTo>
                    <a:pt x="1486" y="1752"/>
                  </a:lnTo>
                  <a:lnTo>
                    <a:pt x="1478" y="1752"/>
                  </a:lnTo>
                  <a:lnTo>
                    <a:pt x="1476" y="1752"/>
                  </a:lnTo>
                  <a:lnTo>
                    <a:pt x="1472" y="1748"/>
                  </a:lnTo>
                  <a:lnTo>
                    <a:pt x="1484" y="1748"/>
                  </a:lnTo>
                  <a:close/>
                  <a:moveTo>
                    <a:pt x="1474" y="1760"/>
                  </a:moveTo>
                  <a:lnTo>
                    <a:pt x="1474" y="1760"/>
                  </a:lnTo>
                  <a:lnTo>
                    <a:pt x="1472" y="1756"/>
                  </a:lnTo>
                  <a:lnTo>
                    <a:pt x="1474" y="1758"/>
                  </a:lnTo>
                  <a:lnTo>
                    <a:pt x="1474" y="1760"/>
                  </a:lnTo>
                  <a:close/>
                  <a:moveTo>
                    <a:pt x="1472" y="2046"/>
                  </a:moveTo>
                  <a:lnTo>
                    <a:pt x="1472" y="2046"/>
                  </a:lnTo>
                  <a:lnTo>
                    <a:pt x="1476" y="2046"/>
                  </a:lnTo>
                  <a:lnTo>
                    <a:pt x="1476" y="2052"/>
                  </a:lnTo>
                  <a:lnTo>
                    <a:pt x="1474" y="2052"/>
                  </a:lnTo>
                  <a:lnTo>
                    <a:pt x="1472" y="2048"/>
                  </a:lnTo>
                  <a:lnTo>
                    <a:pt x="1472" y="2046"/>
                  </a:lnTo>
                  <a:close/>
                  <a:moveTo>
                    <a:pt x="1452" y="2266"/>
                  </a:moveTo>
                  <a:lnTo>
                    <a:pt x="1452" y="2266"/>
                  </a:lnTo>
                  <a:lnTo>
                    <a:pt x="1446" y="2266"/>
                  </a:lnTo>
                  <a:lnTo>
                    <a:pt x="1448" y="2260"/>
                  </a:lnTo>
                  <a:lnTo>
                    <a:pt x="1452" y="2266"/>
                  </a:lnTo>
                  <a:close/>
                  <a:moveTo>
                    <a:pt x="1440" y="2058"/>
                  </a:moveTo>
                  <a:lnTo>
                    <a:pt x="1440" y="2058"/>
                  </a:lnTo>
                  <a:lnTo>
                    <a:pt x="1446" y="2062"/>
                  </a:lnTo>
                  <a:lnTo>
                    <a:pt x="1432" y="2072"/>
                  </a:lnTo>
                  <a:lnTo>
                    <a:pt x="1436" y="2064"/>
                  </a:lnTo>
                  <a:lnTo>
                    <a:pt x="1440" y="2058"/>
                  </a:lnTo>
                  <a:close/>
                  <a:moveTo>
                    <a:pt x="1424" y="1744"/>
                  </a:moveTo>
                  <a:lnTo>
                    <a:pt x="1424" y="1744"/>
                  </a:lnTo>
                  <a:lnTo>
                    <a:pt x="1422" y="1740"/>
                  </a:lnTo>
                  <a:lnTo>
                    <a:pt x="1424" y="1744"/>
                  </a:lnTo>
                  <a:close/>
                  <a:moveTo>
                    <a:pt x="1420" y="2200"/>
                  </a:moveTo>
                  <a:lnTo>
                    <a:pt x="1420" y="2200"/>
                  </a:lnTo>
                  <a:lnTo>
                    <a:pt x="1418" y="2196"/>
                  </a:lnTo>
                  <a:lnTo>
                    <a:pt x="1422" y="2196"/>
                  </a:lnTo>
                  <a:lnTo>
                    <a:pt x="1420" y="2200"/>
                  </a:lnTo>
                  <a:close/>
                  <a:moveTo>
                    <a:pt x="1418" y="2096"/>
                  </a:moveTo>
                  <a:lnTo>
                    <a:pt x="1418" y="2096"/>
                  </a:lnTo>
                  <a:lnTo>
                    <a:pt x="1420" y="2092"/>
                  </a:lnTo>
                  <a:lnTo>
                    <a:pt x="1426" y="2092"/>
                  </a:lnTo>
                  <a:lnTo>
                    <a:pt x="1428" y="2096"/>
                  </a:lnTo>
                  <a:lnTo>
                    <a:pt x="1422" y="2100"/>
                  </a:lnTo>
                  <a:lnTo>
                    <a:pt x="1418" y="2096"/>
                  </a:lnTo>
                  <a:close/>
                  <a:moveTo>
                    <a:pt x="1424" y="2176"/>
                  </a:moveTo>
                  <a:lnTo>
                    <a:pt x="1424" y="2176"/>
                  </a:lnTo>
                  <a:lnTo>
                    <a:pt x="1424" y="2172"/>
                  </a:lnTo>
                  <a:lnTo>
                    <a:pt x="1426" y="2172"/>
                  </a:lnTo>
                  <a:lnTo>
                    <a:pt x="1424" y="2176"/>
                  </a:lnTo>
                  <a:close/>
                  <a:moveTo>
                    <a:pt x="1430" y="2386"/>
                  </a:moveTo>
                  <a:lnTo>
                    <a:pt x="1430" y="2386"/>
                  </a:lnTo>
                  <a:lnTo>
                    <a:pt x="1434" y="2390"/>
                  </a:lnTo>
                  <a:lnTo>
                    <a:pt x="1428" y="2390"/>
                  </a:lnTo>
                  <a:lnTo>
                    <a:pt x="1430" y="2386"/>
                  </a:lnTo>
                  <a:close/>
                  <a:moveTo>
                    <a:pt x="1434" y="2578"/>
                  </a:moveTo>
                  <a:lnTo>
                    <a:pt x="1434" y="2578"/>
                  </a:lnTo>
                  <a:lnTo>
                    <a:pt x="1432" y="2574"/>
                  </a:lnTo>
                  <a:lnTo>
                    <a:pt x="1436" y="2574"/>
                  </a:lnTo>
                  <a:lnTo>
                    <a:pt x="1434" y="2578"/>
                  </a:lnTo>
                  <a:close/>
                  <a:moveTo>
                    <a:pt x="1442" y="2136"/>
                  </a:moveTo>
                  <a:lnTo>
                    <a:pt x="1442" y="2136"/>
                  </a:lnTo>
                  <a:lnTo>
                    <a:pt x="1446" y="2136"/>
                  </a:lnTo>
                  <a:lnTo>
                    <a:pt x="1444" y="2140"/>
                  </a:lnTo>
                  <a:lnTo>
                    <a:pt x="1440" y="2142"/>
                  </a:lnTo>
                  <a:lnTo>
                    <a:pt x="1442" y="2136"/>
                  </a:lnTo>
                  <a:close/>
                  <a:moveTo>
                    <a:pt x="1442" y="2746"/>
                  </a:moveTo>
                  <a:lnTo>
                    <a:pt x="1442" y="2746"/>
                  </a:lnTo>
                  <a:lnTo>
                    <a:pt x="1442" y="2744"/>
                  </a:lnTo>
                  <a:lnTo>
                    <a:pt x="1444" y="2740"/>
                  </a:lnTo>
                  <a:lnTo>
                    <a:pt x="1448" y="2746"/>
                  </a:lnTo>
                  <a:lnTo>
                    <a:pt x="1442" y="2746"/>
                  </a:lnTo>
                  <a:close/>
                  <a:moveTo>
                    <a:pt x="1446" y="2518"/>
                  </a:moveTo>
                  <a:lnTo>
                    <a:pt x="1446" y="2518"/>
                  </a:lnTo>
                  <a:lnTo>
                    <a:pt x="1452" y="2516"/>
                  </a:lnTo>
                  <a:lnTo>
                    <a:pt x="1456" y="2524"/>
                  </a:lnTo>
                  <a:lnTo>
                    <a:pt x="1456" y="2526"/>
                  </a:lnTo>
                  <a:lnTo>
                    <a:pt x="1452" y="2528"/>
                  </a:lnTo>
                  <a:lnTo>
                    <a:pt x="1448" y="2524"/>
                  </a:lnTo>
                  <a:lnTo>
                    <a:pt x="1446" y="2518"/>
                  </a:lnTo>
                  <a:close/>
                  <a:moveTo>
                    <a:pt x="1456" y="2572"/>
                  </a:moveTo>
                  <a:lnTo>
                    <a:pt x="1456" y="2572"/>
                  </a:lnTo>
                  <a:lnTo>
                    <a:pt x="1456" y="2566"/>
                  </a:lnTo>
                  <a:lnTo>
                    <a:pt x="1460" y="2572"/>
                  </a:lnTo>
                  <a:lnTo>
                    <a:pt x="1456" y="2572"/>
                  </a:lnTo>
                  <a:close/>
                  <a:moveTo>
                    <a:pt x="1456" y="2514"/>
                  </a:moveTo>
                  <a:lnTo>
                    <a:pt x="1456" y="2514"/>
                  </a:lnTo>
                  <a:lnTo>
                    <a:pt x="1458" y="2510"/>
                  </a:lnTo>
                  <a:lnTo>
                    <a:pt x="1460" y="2510"/>
                  </a:lnTo>
                  <a:lnTo>
                    <a:pt x="1456" y="2514"/>
                  </a:lnTo>
                  <a:close/>
                  <a:moveTo>
                    <a:pt x="1458" y="2398"/>
                  </a:moveTo>
                  <a:lnTo>
                    <a:pt x="1458" y="2398"/>
                  </a:lnTo>
                  <a:lnTo>
                    <a:pt x="1458" y="2392"/>
                  </a:lnTo>
                  <a:lnTo>
                    <a:pt x="1462" y="2394"/>
                  </a:lnTo>
                  <a:lnTo>
                    <a:pt x="1458" y="2398"/>
                  </a:lnTo>
                  <a:close/>
                  <a:moveTo>
                    <a:pt x="1456" y="1796"/>
                  </a:moveTo>
                  <a:lnTo>
                    <a:pt x="1456" y="1796"/>
                  </a:lnTo>
                  <a:lnTo>
                    <a:pt x="1456" y="1790"/>
                  </a:lnTo>
                  <a:lnTo>
                    <a:pt x="1458" y="1786"/>
                  </a:lnTo>
                  <a:lnTo>
                    <a:pt x="1462" y="1790"/>
                  </a:lnTo>
                  <a:lnTo>
                    <a:pt x="1456" y="1796"/>
                  </a:lnTo>
                  <a:close/>
                  <a:moveTo>
                    <a:pt x="1472" y="2318"/>
                  </a:moveTo>
                  <a:lnTo>
                    <a:pt x="1472" y="2318"/>
                  </a:lnTo>
                  <a:lnTo>
                    <a:pt x="1466" y="2316"/>
                  </a:lnTo>
                  <a:lnTo>
                    <a:pt x="1468" y="2312"/>
                  </a:lnTo>
                  <a:lnTo>
                    <a:pt x="1472" y="2316"/>
                  </a:lnTo>
                  <a:lnTo>
                    <a:pt x="1472" y="2318"/>
                  </a:lnTo>
                  <a:close/>
                  <a:moveTo>
                    <a:pt x="1480" y="3094"/>
                  </a:moveTo>
                  <a:lnTo>
                    <a:pt x="1480" y="3094"/>
                  </a:lnTo>
                  <a:lnTo>
                    <a:pt x="1476" y="3096"/>
                  </a:lnTo>
                  <a:lnTo>
                    <a:pt x="1474" y="3096"/>
                  </a:lnTo>
                  <a:lnTo>
                    <a:pt x="1476" y="3086"/>
                  </a:lnTo>
                  <a:lnTo>
                    <a:pt x="1482" y="3088"/>
                  </a:lnTo>
                  <a:lnTo>
                    <a:pt x="1480" y="3094"/>
                  </a:lnTo>
                  <a:close/>
                  <a:moveTo>
                    <a:pt x="1484" y="2520"/>
                  </a:moveTo>
                  <a:lnTo>
                    <a:pt x="1484" y="2520"/>
                  </a:lnTo>
                  <a:lnTo>
                    <a:pt x="1474" y="2520"/>
                  </a:lnTo>
                  <a:lnTo>
                    <a:pt x="1478" y="2514"/>
                  </a:lnTo>
                  <a:lnTo>
                    <a:pt x="1484" y="2518"/>
                  </a:lnTo>
                  <a:lnTo>
                    <a:pt x="1484" y="2520"/>
                  </a:lnTo>
                  <a:close/>
                  <a:moveTo>
                    <a:pt x="1490" y="2838"/>
                  </a:moveTo>
                  <a:lnTo>
                    <a:pt x="1490" y="2838"/>
                  </a:lnTo>
                  <a:lnTo>
                    <a:pt x="1488" y="2834"/>
                  </a:lnTo>
                  <a:lnTo>
                    <a:pt x="1490" y="2838"/>
                  </a:lnTo>
                  <a:close/>
                  <a:moveTo>
                    <a:pt x="1492" y="2424"/>
                  </a:moveTo>
                  <a:lnTo>
                    <a:pt x="1492" y="2424"/>
                  </a:lnTo>
                  <a:lnTo>
                    <a:pt x="1498" y="2424"/>
                  </a:lnTo>
                  <a:lnTo>
                    <a:pt x="1494" y="2426"/>
                  </a:lnTo>
                  <a:lnTo>
                    <a:pt x="1492" y="2424"/>
                  </a:lnTo>
                  <a:close/>
                  <a:moveTo>
                    <a:pt x="1500" y="1848"/>
                  </a:moveTo>
                  <a:lnTo>
                    <a:pt x="1500" y="1848"/>
                  </a:lnTo>
                  <a:lnTo>
                    <a:pt x="1498" y="1844"/>
                  </a:lnTo>
                  <a:lnTo>
                    <a:pt x="1500" y="1846"/>
                  </a:lnTo>
                  <a:lnTo>
                    <a:pt x="1500" y="1848"/>
                  </a:lnTo>
                  <a:close/>
                  <a:moveTo>
                    <a:pt x="1504" y="2016"/>
                  </a:moveTo>
                  <a:lnTo>
                    <a:pt x="1504" y="2016"/>
                  </a:lnTo>
                  <a:lnTo>
                    <a:pt x="1504" y="2010"/>
                  </a:lnTo>
                  <a:lnTo>
                    <a:pt x="1510" y="2016"/>
                  </a:lnTo>
                  <a:lnTo>
                    <a:pt x="1504" y="2016"/>
                  </a:lnTo>
                  <a:close/>
                  <a:moveTo>
                    <a:pt x="1512" y="1624"/>
                  </a:moveTo>
                  <a:lnTo>
                    <a:pt x="1512" y="1624"/>
                  </a:lnTo>
                  <a:lnTo>
                    <a:pt x="1510" y="1620"/>
                  </a:lnTo>
                  <a:lnTo>
                    <a:pt x="1512" y="1622"/>
                  </a:lnTo>
                  <a:lnTo>
                    <a:pt x="1512" y="1624"/>
                  </a:lnTo>
                  <a:close/>
                  <a:moveTo>
                    <a:pt x="1522" y="718"/>
                  </a:moveTo>
                  <a:lnTo>
                    <a:pt x="1522" y="718"/>
                  </a:lnTo>
                  <a:lnTo>
                    <a:pt x="1524" y="714"/>
                  </a:lnTo>
                  <a:lnTo>
                    <a:pt x="1524" y="716"/>
                  </a:lnTo>
                  <a:lnTo>
                    <a:pt x="1522" y="718"/>
                  </a:lnTo>
                  <a:close/>
                  <a:moveTo>
                    <a:pt x="1532" y="2504"/>
                  </a:moveTo>
                  <a:lnTo>
                    <a:pt x="1532" y="2504"/>
                  </a:lnTo>
                  <a:lnTo>
                    <a:pt x="1530" y="2504"/>
                  </a:lnTo>
                  <a:lnTo>
                    <a:pt x="1530" y="2496"/>
                  </a:lnTo>
                  <a:lnTo>
                    <a:pt x="1536" y="2500"/>
                  </a:lnTo>
                  <a:lnTo>
                    <a:pt x="1532" y="2504"/>
                  </a:lnTo>
                  <a:close/>
                  <a:moveTo>
                    <a:pt x="1532" y="2364"/>
                  </a:moveTo>
                  <a:lnTo>
                    <a:pt x="1532" y="2364"/>
                  </a:lnTo>
                  <a:lnTo>
                    <a:pt x="1538" y="2368"/>
                  </a:lnTo>
                  <a:lnTo>
                    <a:pt x="1534" y="2366"/>
                  </a:lnTo>
                  <a:lnTo>
                    <a:pt x="1532" y="2364"/>
                  </a:lnTo>
                  <a:close/>
                  <a:moveTo>
                    <a:pt x="1542" y="1918"/>
                  </a:moveTo>
                  <a:lnTo>
                    <a:pt x="1542" y="1918"/>
                  </a:lnTo>
                  <a:lnTo>
                    <a:pt x="1562" y="1922"/>
                  </a:lnTo>
                  <a:lnTo>
                    <a:pt x="1540" y="1924"/>
                  </a:lnTo>
                  <a:lnTo>
                    <a:pt x="1542" y="1918"/>
                  </a:lnTo>
                  <a:close/>
                  <a:moveTo>
                    <a:pt x="1542" y="2014"/>
                  </a:moveTo>
                  <a:lnTo>
                    <a:pt x="1542" y="2014"/>
                  </a:lnTo>
                  <a:lnTo>
                    <a:pt x="1544" y="2010"/>
                  </a:lnTo>
                  <a:lnTo>
                    <a:pt x="1544" y="2012"/>
                  </a:lnTo>
                  <a:lnTo>
                    <a:pt x="1542" y="2014"/>
                  </a:lnTo>
                  <a:close/>
                  <a:moveTo>
                    <a:pt x="1552" y="2180"/>
                  </a:moveTo>
                  <a:lnTo>
                    <a:pt x="1552" y="2180"/>
                  </a:lnTo>
                  <a:lnTo>
                    <a:pt x="1550" y="2176"/>
                  </a:lnTo>
                  <a:lnTo>
                    <a:pt x="1552" y="2174"/>
                  </a:lnTo>
                  <a:lnTo>
                    <a:pt x="1556" y="2176"/>
                  </a:lnTo>
                  <a:lnTo>
                    <a:pt x="1552" y="2180"/>
                  </a:lnTo>
                  <a:close/>
                  <a:moveTo>
                    <a:pt x="1550" y="2076"/>
                  </a:moveTo>
                  <a:lnTo>
                    <a:pt x="1550" y="2076"/>
                  </a:lnTo>
                  <a:lnTo>
                    <a:pt x="1556" y="2078"/>
                  </a:lnTo>
                  <a:lnTo>
                    <a:pt x="1560" y="2080"/>
                  </a:lnTo>
                  <a:lnTo>
                    <a:pt x="1564" y="2080"/>
                  </a:lnTo>
                  <a:lnTo>
                    <a:pt x="1558" y="2082"/>
                  </a:lnTo>
                  <a:lnTo>
                    <a:pt x="1556" y="2082"/>
                  </a:lnTo>
                  <a:lnTo>
                    <a:pt x="1550" y="2076"/>
                  </a:lnTo>
                  <a:close/>
                  <a:moveTo>
                    <a:pt x="1572" y="1866"/>
                  </a:moveTo>
                  <a:lnTo>
                    <a:pt x="1572" y="1866"/>
                  </a:lnTo>
                  <a:lnTo>
                    <a:pt x="1570" y="1862"/>
                  </a:lnTo>
                  <a:lnTo>
                    <a:pt x="1572" y="1864"/>
                  </a:lnTo>
                  <a:lnTo>
                    <a:pt x="1572" y="1866"/>
                  </a:lnTo>
                  <a:close/>
                  <a:moveTo>
                    <a:pt x="1576" y="2338"/>
                  </a:moveTo>
                  <a:lnTo>
                    <a:pt x="1576" y="2338"/>
                  </a:lnTo>
                  <a:lnTo>
                    <a:pt x="1578" y="2334"/>
                  </a:lnTo>
                  <a:lnTo>
                    <a:pt x="1578" y="2336"/>
                  </a:lnTo>
                  <a:lnTo>
                    <a:pt x="1576" y="2338"/>
                  </a:lnTo>
                  <a:close/>
                  <a:moveTo>
                    <a:pt x="1582" y="1700"/>
                  </a:moveTo>
                  <a:lnTo>
                    <a:pt x="1582" y="1700"/>
                  </a:lnTo>
                  <a:lnTo>
                    <a:pt x="1586" y="1696"/>
                  </a:lnTo>
                  <a:lnTo>
                    <a:pt x="1590" y="1700"/>
                  </a:lnTo>
                  <a:lnTo>
                    <a:pt x="1594" y="1706"/>
                  </a:lnTo>
                  <a:lnTo>
                    <a:pt x="1594" y="1708"/>
                  </a:lnTo>
                  <a:lnTo>
                    <a:pt x="1590" y="1710"/>
                  </a:lnTo>
                  <a:lnTo>
                    <a:pt x="1582" y="1706"/>
                  </a:lnTo>
                  <a:lnTo>
                    <a:pt x="1582" y="1700"/>
                  </a:lnTo>
                  <a:close/>
                  <a:moveTo>
                    <a:pt x="1592" y="2338"/>
                  </a:moveTo>
                  <a:lnTo>
                    <a:pt x="1592" y="2338"/>
                  </a:lnTo>
                  <a:lnTo>
                    <a:pt x="1588" y="2346"/>
                  </a:lnTo>
                  <a:lnTo>
                    <a:pt x="1584" y="2338"/>
                  </a:lnTo>
                  <a:lnTo>
                    <a:pt x="1592" y="2338"/>
                  </a:lnTo>
                  <a:close/>
                  <a:moveTo>
                    <a:pt x="1590" y="2410"/>
                  </a:moveTo>
                  <a:lnTo>
                    <a:pt x="1590" y="2410"/>
                  </a:lnTo>
                  <a:lnTo>
                    <a:pt x="1588" y="2414"/>
                  </a:lnTo>
                  <a:lnTo>
                    <a:pt x="1586" y="2410"/>
                  </a:lnTo>
                  <a:lnTo>
                    <a:pt x="1590" y="2410"/>
                  </a:lnTo>
                  <a:close/>
                  <a:moveTo>
                    <a:pt x="1586" y="2466"/>
                  </a:moveTo>
                  <a:lnTo>
                    <a:pt x="1586" y="2466"/>
                  </a:lnTo>
                  <a:lnTo>
                    <a:pt x="1602" y="2468"/>
                  </a:lnTo>
                  <a:lnTo>
                    <a:pt x="1604" y="2472"/>
                  </a:lnTo>
                  <a:lnTo>
                    <a:pt x="1604" y="2474"/>
                  </a:lnTo>
                  <a:lnTo>
                    <a:pt x="1600" y="2476"/>
                  </a:lnTo>
                  <a:lnTo>
                    <a:pt x="1592" y="2472"/>
                  </a:lnTo>
                  <a:lnTo>
                    <a:pt x="1586" y="2466"/>
                  </a:lnTo>
                  <a:close/>
                  <a:moveTo>
                    <a:pt x="1604" y="2558"/>
                  </a:moveTo>
                  <a:lnTo>
                    <a:pt x="1604" y="2558"/>
                  </a:lnTo>
                  <a:lnTo>
                    <a:pt x="1604" y="2562"/>
                  </a:lnTo>
                  <a:lnTo>
                    <a:pt x="1600" y="2562"/>
                  </a:lnTo>
                  <a:lnTo>
                    <a:pt x="1598" y="2566"/>
                  </a:lnTo>
                  <a:lnTo>
                    <a:pt x="1594" y="2558"/>
                  </a:lnTo>
                  <a:lnTo>
                    <a:pt x="1604" y="2558"/>
                  </a:lnTo>
                  <a:close/>
                  <a:moveTo>
                    <a:pt x="1596" y="2760"/>
                  </a:moveTo>
                  <a:lnTo>
                    <a:pt x="1596" y="2760"/>
                  </a:lnTo>
                  <a:lnTo>
                    <a:pt x="1600" y="2764"/>
                  </a:lnTo>
                  <a:lnTo>
                    <a:pt x="1596" y="2760"/>
                  </a:lnTo>
                  <a:close/>
                  <a:moveTo>
                    <a:pt x="1600" y="2712"/>
                  </a:moveTo>
                  <a:lnTo>
                    <a:pt x="1600" y="2712"/>
                  </a:lnTo>
                  <a:lnTo>
                    <a:pt x="1604" y="2714"/>
                  </a:lnTo>
                  <a:lnTo>
                    <a:pt x="1606" y="2716"/>
                  </a:lnTo>
                  <a:lnTo>
                    <a:pt x="1602" y="2714"/>
                  </a:lnTo>
                  <a:lnTo>
                    <a:pt x="1600" y="2712"/>
                  </a:lnTo>
                  <a:close/>
                  <a:moveTo>
                    <a:pt x="1606" y="2754"/>
                  </a:moveTo>
                  <a:lnTo>
                    <a:pt x="1606" y="2754"/>
                  </a:lnTo>
                  <a:lnTo>
                    <a:pt x="1606" y="2750"/>
                  </a:lnTo>
                  <a:lnTo>
                    <a:pt x="1606" y="2752"/>
                  </a:lnTo>
                  <a:lnTo>
                    <a:pt x="1606" y="2754"/>
                  </a:lnTo>
                  <a:close/>
                  <a:moveTo>
                    <a:pt x="1636" y="790"/>
                  </a:moveTo>
                  <a:lnTo>
                    <a:pt x="1636" y="790"/>
                  </a:lnTo>
                  <a:lnTo>
                    <a:pt x="1638" y="786"/>
                  </a:lnTo>
                  <a:lnTo>
                    <a:pt x="1642" y="792"/>
                  </a:lnTo>
                  <a:lnTo>
                    <a:pt x="1636" y="792"/>
                  </a:lnTo>
                  <a:lnTo>
                    <a:pt x="1636" y="790"/>
                  </a:lnTo>
                  <a:close/>
                  <a:moveTo>
                    <a:pt x="1646" y="1054"/>
                  </a:moveTo>
                  <a:lnTo>
                    <a:pt x="1646" y="1054"/>
                  </a:lnTo>
                  <a:lnTo>
                    <a:pt x="1640" y="1056"/>
                  </a:lnTo>
                  <a:lnTo>
                    <a:pt x="1638" y="1050"/>
                  </a:lnTo>
                  <a:lnTo>
                    <a:pt x="1646" y="1050"/>
                  </a:lnTo>
                  <a:lnTo>
                    <a:pt x="1646" y="1054"/>
                  </a:lnTo>
                  <a:close/>
                  <a:moveTo>
                    <a:pt x="1670" y="1814"/>
                  </a:moveTo>
                  <a:lnTo>
                    <a:pt x="1670" y="1814"/>
                  </a:lnTo>
                  <a:lnTo>
                    <a:pt x="1674" y="1822"/>
                  </a:lnTo>
                  <a:lnTo>
                    <a:pt x="1670" y="1822"/>
                  </a:lnTo>
                  <a:lnTo>
                    <a:pt x="1670" y="1814"/>
                  </a:lnTo>
                  <a:close/>
                  <a:moveTo>
                    <a:pt x="1680" y="1900"/>
                  </a:moveTo>
                  <a:lnTo>
                    <a:pt x="1680" y="1900"/>
                  </a:lnTo>
                  <a:lnTo>
                    <a:pt x="1672" y="1906"/>
                  </a:lnTo>
                  <a:lnTo>
                    <a:pt x="1672" y="1898"/>
                  </a:lnTo>
                  <a:lnTo>
                    <a:pt x="1680" y="1900"/>
                  </a:lnTo>
                  <a:close/>
                  <a:moveTo>
                    <a:pt x="1680" y="2414"/>
                  </a:moveTo>
                  <a:lnTo>
                    <a:pt x="1680" y="2414"/>
                  </a:lnTo>
                  <a:lnTo>
                    <a:pt x="1674" y="2418"/>
                  </a:lnTo>
                  <a:lnTo>
                    <a:pt x="1672" y="2400"/>
                  </a:lnTo>
                  <a:lnTo>
                    <a:pt x="1678" y="2402"/>
                  </a:lnTo>
                  <a:lnTo>
                    <a:pt x="1680" y="2404"/>
                  </a:lnTo>
                  <a:lnTo>
                    <a:pt x="1680" y="2414"/>
                  </a:lnTo>
                  <a:close/>
                  <a:moveTo>
                    <a:pt x="1694" y="1894"/>
                  </a:moveTo>
                  <a:lnTo>
                    <a:pt x="1694" y="1894"/>
                  </a:lnTo>
                  <a:lnTo>
                    <a:pt x="1696" y="1890"/>
                  </a:lnTo>
                  <a:lnTo>
                    <a:pt x="1696" y="1892"/>
                  </a:lnTo>
                  <a:lnTo>
                    <a:pt x="1694" y="1894"/>
                  </a:lnTo>
                  <a:close/>
                  <a:moveTo>
                    <a:pt x="1710" y="2458"/>
                  </a:moveTo>
                  <a:lnTo>
                    <a:pt x="1710" y="2458"/>
                  </a:lnTo>
                  <a:lnTo>
                    <a:pt x="1712" y="2464"/>
                  </a:lnTo>
                  <a:lnTo>
                    <a:pt x="1710" y="2462"/>
                  </a:lnTo>
                  <a:lnTo>
                    <a:pt x="1710" y="2458"/>
                  </a:lnTo>
                  <a:close/>
                  <a:moveTo>
                    <a:pt x="1726" y="906"/>
                  </a:moveTo>
                  <a:lnTo>
                    <a:pt x="1726" y="906"/>
                  </a:lnTo>
                  <a:lnTo>
                    <a:pt x="1728" y="900"/>
                  </a:lnTo>
                  <a:lnTo>
                    <a:pt x="1732" y="900"/>
                  </a:lnTo>
                  <a:lnTo>
                    <a:pt x="1730" y="904"/>
                  </a:lnTo>
                  <a:lnTo>
                    <a:pt x="1726" y="906"/>
                  </a:lnTo>
                  <a:close/>
                  <a:moveTo>
                    <a:pt x="1742" y="1492"/>
                  </a:moveTo>
                  <a:lnTo>
                    <a:pt x="1742" y="1492"/>
                  </a:lnTo>
                  <a:lnTo>
                    <a:pt x="1736" y="1488"/>
                  </a:lnTo>
                  <a:lnTo>
                    <a:pt x="1740" y="1490"/>
                  </a:lnTo>
                  <a:lnTo>
                    <a:pt x="1742" y="1492"/>
                  </a:lnTo>
                  <a:close/>
                  <a:moveTo>
                    <a:pt x="1738" y="1558"/>
                  </a:moveTo>
                  <a:lnTo>
                    <a:pt x="1738" y="1558"/>
                  </a:lnTo>
                  <a:lnTo>
                    <a:pt x="1746" y="1558"/>
                  </a:lnTo>
                  <a:lnTo>
                    <a:pt x="1742" y="1562"/>
                  </a:lnTo>
                  <a:lnTo>
                    <a:pt x="1738" y="1558"/>
                  </a:lnTo>
                  <a:close/>
                  <a:moveTo>
                    <a:pt x="1742" y="2152"/>
                  </a:moveTo>
                  <a:lnTo>
                    <a:pt x="1742" y="2152"/>
                  </a:lnTo>
                  <a:lnTo>
                    <a:pt x="1746" y="2154"/>
                  </a:lnTo>
                  <a:lnTo>
                    <a:pt x="1742" y="2158"/>
                  </a:lnTo>
                  <a:lnTo>
                    <a:pt x="1742" y="2152"/>
                  </a:lnTo>
                  <a:close/>
                  <a:moveTo>
                    <a:pt x="1746" y="2790"/>
                  </a:moveTo>
                  <a:lnTo>
                    <a:pt x="1746" y="2790"/>
                  </a:lnTo>
                  <a:lnTo>
                    <a:pt x="1746" y="2784"/>
                  </a:lnTo>
                  <a:lnTo>
                    <a:pt x="1748" y="2786"/>
                  </a:lnTo>
                  <a:lnTo>
                    <a:pt x="1750" y="2790"/>
                  </a:lnTo>
                  <a:lnTo>
                    <a:pt x="1746" y="2790"/>
                  </a:lnTo>
                  <a:close/>
                  <a:moveTo>
                    <a:pt x="1754" y="1998"/>
                  </a:moveTo>
                  <a:lnTo>
                    <a:pt x="1754" y="1998"/>
                  </a:lnTo>
                  <a:lnTo>
                    <a:pt x="1758" y="2000"/>
                  </a:lnTo>
                  <a:lnTo>
                    <a:pt x="1760" y="2002"/>
                  </a:lnTo>
                  <a:lnTo>
                    <a:pt x="1756" y="2000"/>
                  </a:lnTo>
                  <a:lnTo>
                    <a:pt x="1754" y="1998"/>
                  </a:lnTo>
                  <a:close/>
                  <a:moveTo>
                    <a:pt x="1762" y="2096"/>
                  </a:moveTo>
                  <a:lnTo>
                    <a:pt x="1762" y="2096"/>
                  </a:lnTo>
                  <a:lnTo>
                    <a:pt x="1760" y="2096"/>
                  </a:lnTo>
                  <a:lnTo>
                    <a:pt x="1756" y="2092"/>
                  </a:lnTo>
                  <a:lnTo>
                    <a:pt x="1758" y="2090"/>
                  </a:lnTo>
                  <a:lnTo>
                    <a:pt x="1764" y="2092"/>
                  </a:lnTo>
                  <a:lnTo>
                    <a:pt x="1762" y="2096"/>
                  </a:lnTo>
                  <a:close/>
                  <a:moveTo>
                    <a:pt x="1800" y="1754"/>
                  </a:moveTo>
                  <a:lnTo>
                    <a:pt x="1800" y="1754"/>
                  </a:lnTo>
                  <a:lnTo>
                    <a:pt x="1798" y="1750"/>
                  </a:lnTo>
                  <a:lnTo>
                    <a:pt x="1800" y="1752"/>
                  </a:lnTo>
                  <a:lnTo>
                    <a:pt x="1800" y="1754"/>
                  </a:lnTo>
                  <a:close/>
                  <a:moveTo>
                    <a:pt x="1806" y="1824"/>
                  </a:moveTo>
                  <a:lnTo>
                    <a:pt x="1806" y="1824"/>
                  </a:lnTo>
                  <a:lnTo>
                    <a:pt x="1808" y="1826"/>
                  </a:lnTo>
                  <a:lnTo>
                    <a:pt x="1806" y="1824"/>
                  </a:lnTo>
                  <a:close/>
                  <a:moveTo>
                    <a:pt x="1810" y="2870"/>
                  </a:moveTo>
                  <a:lnTo>
                    <a:pt x="1810" y="2870"/>
                  </a:lnTo>
                  <a:lnTo>
                    <a:pt x="1812" y="2866"/>
                  </a:lnTo>
                  <a:lnTo>
                    <a:pt x="1812" y="2868"/>
                  </a:lnTo>
                  <a:lnTo>
                    <a:pt x="1810" y="2870"/>
                  </a:lnTo>
                  <a:close/>
                  <a:moveTo>
                    <a:pt x="1834" y="2100"/>
                  </a:moveTo>
                  <a:lnTo>
                    <a:pt x="1834" y="2100"/>
                  </a:lnTo>
                  <a:lnTo>
                    <a:pt x="1832" y="2100"/>
                  </a:lnTo>
                  <a:lnTo>
                    <a:pt x="1828" y="2094"/>
                  </a:lnTo>
                  <a:lnTo>
                    <a:pt x="1834" y="2098"/>
                  </a:lnTo>
                  <a:lnTo>
                    <a:pt x="1834" y="2100"/>
                  </a:lnTo>
                  <a:close/>
                  <a:moveTo>
                    <a:pt x="1840" y="2102"/>
                  </a:moveTo>
                  <a:lnTo>
                    <a:pt x="1840" y="2102"/>
                  </a:lnTo>
                  <a:lnTo>
                    <a:pt x="1840" y="2096"/>
                  </a:lnTo>
                  <a:lnTo>
                    <a:pt x="1844" y="2102"/>
                  </a:lnTo>
                  <a:lnTo>
                    <a:pt x="1840" y="2102"/>
                  </a:lnTo>
                  <a:close/>
                  <a:moveTo>
                    <a:pt x="1838" y="2024"/>
                  </a:moveTo>
                  <a:lnTo>
                    <a:pt x="1838" y="2024"/>
                  </a:lnTo>
                  <a:lnTo>
                    <a:pt x="1842" y="2022"/>
                  </a:lnTo>
                  <a:lnTo>
                    <a:pt x="1846" y="2030"/>
                  </a:lnTo>
                  <a:lnTo>
                    <a:pt x="1838" y="2024"/>
                  </a:lnTo>
                  <a:close/>
                  <a:moveTo>
                    <a:pt x="1872" y="2328"/>
                  </a:moveTo>
                  <a:lnTo>
                    <a:pt x="1872" y="2328"/>
                  </a:lnTo>
                  <a:lnTo>
                    <a:pt x="1864" y="2326"/>
                  </a:lnTo>
                  <a:lnTo>
                    <a:pt x="1866" y="2322"/>
                  </a:lnTo>
                  <a:lnTo>
                    <a:pt x="1872" y="2322"/>
                  </a:lnTo>
                  <a:lnTo>
                    <a:pt x="1872" y="2328"/>
                  </a:lnTo>
                  <a:close/>
                  <a:moveTo>
                    <a:pt x="1872" y="2036"/>
                  </a:moveTo>
                  <a:lnTo>
                    <a:pt x="1872" y="2036"/>
                  </a:lnTo>
                  <a:lnTo>
                    <a:pt x="1874" y="2028"/>
                  </a:lnTo>
                  <a:lnTo>
                    <a:pt x="1878" y="2028"/>
                  </a:lnTo>
                  <a:lnTo>
                    <a:pt x="1874" y="2036"/>
                  </a:lnTo>
                  <a:lnTo>
                    <a:pt x="1872" y="2036"/>
                  </a:lnTo>
                  <a:close/>
                  <a:moveTo>
                    <a:pt x="1876" y="2148"/>
                  </a:moveTo>
                  <a:lnTo>
                    <a:pt x="1876" y="2148"/>
                  </a:lnTo>
                  <a:lnTo>
                    <a:pt x="1878" y="2150"/>
                  </a:lnTo>
                  <a:lnTo>
                    <a:pt x="1880" y="2154"/>
                  </a:lnTo>
                  <a:lnTo>
                    <a:pt x="1876" y="2148"/>
                  </a:lnTo>
                  <a:close/>
                  <a:moveTo>
                    <a:pt x="1880" y="1922"/>
                  </a:moveTo>
                  <a:lnTo>
                    <a:pt x="1880" y="1922"/>
                  </a:lnTo>
                  <a:lnTo>
                    <a:pt x="1878" y="1920"/>
                  </a:lnTo>
                  <a:lnTo>
                    <a:pt x="1882" y="1920"/>
                  </a:lnTo>
                  <a:lnTo>
                    <a:pt x="1880" y="1922"/>
                  </a:lnTo>
                  <a:close/>
                  <a:moveTo>
                    <a:pt x="1878" y="282"/>
                  </a:moveTo>
                  <a:lnTo>
                    <a:pt x="1878" y="282"/>
                  </a:lnTo>
                  <a:lnTo>
                    <a:pt x="1872" y="270"/>
                  </a:lnTo>
                  <a:lnTo>
                    <a:pt x="1886" y="270"/>
                  </a:lnTo>
                  <a:lnTo>
                    <a:pt x="1878" y="282"/>
                  </a:lnTo>
                  <a:close/>
                  <a:moveTo>
                    <a:pt x="1888" y="2050"/>
                  </a:moveTo>
                  <a:lnTo>
                    <a:pt x="1888" y="2050"/>
                  </a:lnTo>
                  <a:lnTo>
                    <a:pt x="1888" y="2036"/>
                  </a:lnTo>
                  <a:lnTo>
                    <a:pt x="1892" y="2048"/>
                  </a:lnTo>
                  <a:lnTo>
                    <a:pt x="1888" y="2050"/>
                  </a:lnTo>
                  <a:close/>
                  <a:moveTo>
                    <a:pt x="1894" y="2496"/>
                  </a:moveTo>
                  <a:lnTo>
                    <a:pt x="1894" y="2496"/>
                  </a:lnTo>
                  <a:lnTo>
                    <a:pt x="1896" y="2494"/>
                  </a:lnTo>
                  <a:lnTo>
                    <a:pt x="1894" y="2496"/>
                  </a:lnTo>
                  <a:close/>
                  <a:moveTo>
                    <a:pt x="2128" y="1092"/>
                  </a:moveTo>
                  <a:lnTo>
                    <a:pt x="2128" y="1092"/>
                  </a:lnTo>
                  <a:lnTo>
                    <a:pt x="2134" y="1092"/>
                  </a:lnTo>
                  <a:lnTo>
                    <a:pt x="2138" y="1098"/>
                  </a:lnTo>
                  <a:lnTo>
                    <a:pt x="2138" y="1100"/>
                  </a:lnTo>
                  <a:lnTo>
                    <a:pt x="2126" y="1100"/>
                  </a:lnTo>
                  <a:lnTo>
                    <a:pt x="2128" y="1092"/>
                  </a:lnTo>
                  <a:close/>
                  <a:moveTo>
                    <a:pt x="2038" y="2028"/>
                  </a:moveTo>
                  <a:lnTo>
                    <a:pt x="2038" y="2028"/>
                  </a:lnTo>
                  <a:lnTo>
                    <a:pt x="2042" y="2036"/>
                  </a:lnTo>
                  <a:lnTo>
                    <a:pt x="2036" y="2036"/>
                  </a:lnTo>
                  <a:lnTo>
                    <a:pt x="2038" y="2028"/>
                  </a:lnTo>
                  <a:close/>
                  <a:moveTo>
                    <a:pt x="2016" y="472"/>
                  </a:moveTo>
                  <a:lnTo>
                    <a:pt x="2016" y="472"/>
                  </a:lnTo>
                  <a:lnTo>
                    <a:pt x="2026" y="472"/>
                  </a:lnTo>
                  <a:lnTo>
                    <a:pt x="2026" y="478"/>
                  </a:lnTo>
                  <a:lnTo>
                    <a:pt x="2016" y="478"/>
                  </a:lnTo>
                  <a:lnTo>
                    <a:pt x="2016" y="472"/>
                  </a:lnTo>
                  <a:close/>
                  <a:moveTo>
                    <a:pt x="2032" y="2020"/>
                  </a:moveTo>
                  <a:lnTo>
                    <a:pt x="2032" y="2020"/>
                  </a:lnTo>
                  <a:lnTo>
                    <a:pt x="2030" y="2026"/>
                  </a:lnTo>
                  <a:lnTo>
                    <a:pt x="2026" y="2020"/>
                  </a:lnTo>
                  <a:lnTo>
                    <a:pt x="2032" y="2020"/>
                  </a:lnTo>
                  <a:close/>
                  <a:moveTo>
                    <a:pt x="2010" y="2140"/>
                  </a:moveTo>
                  <a:lnTo>
                    <a:pt x="2010" y="2140"/>
                  </a:lnTo>
                  <a:lnTo>
                    <a:pt x="2014" y="2144"/>
                  </a:lnTo>
                  <a:lnTo>
                    <a:pt x="2010" y="2148"/>
                  </a:lnTo>
                  <a:lnTo>
                    <a:pt x="2008" y="2144"/>
                  </a:lnTo>
                  <a:lnTo>
                    <a:pt x="2010" y="2140"/>
                  </a:lnTo>
                  <a:close/>
                  <a:moveTo>
                    <a:pt x="1990" y="2128"/>
                  </a:moveTo>
                  <a:lnTo>
                    <a:pt x="1990" y="2128"/>
                  </a:lnTo>
                  <a:lnTo>
                    <a:pt x="1994" y="2128"/>
                  </a:lnTo>
                  <a:lnTo>
                    <a:pt x="1988" y="2130"/>
                  </a:lnTo>
                  <a:lnTo>
                    <a:pt x="1984" y="2126"/>
                  </a:lnTo>
                  <a:lnTo>
                    <a:pt x="1990" y="2128"/>
                  </a:lnTo>
                  <a:close/>
                  <a:moveTo>
                    <a:pt x="1986" y="2206"/>
                  </a:moveTo>
                  <a:lnTo>
                    <a:pt x="1986" y="2206"/>
                  </a:lnTo>
                  <a:lnTo>
                    <a:pt x="1988" y="2202"/>
                  </a:lnTo>
                  <a:lnTo>
                    <a:pt x="1988" y="2204"/>
                  </a:lnTo>
                  <a:lnTo>
                    <a:pt x="1986" y="2206"/>
                  </a:lnTo>
                  <a:close/>
                  <a:moveTo>
                    <a:pt x="1978" y="322"/>
                  </a:moveTo>
                  <a:lnTo>
                    <a:pt x="1978" y="322"/>
                  </a:lnTo>
                  <a:lnTo>
                    <a:pt x="1982" y="324"/>
                  </a:lnTo>
                  <a:lnTo>
                    <a:pt x="1978" y="328"/>
                  </a:lnTo>
                  <a:lnTo>
                    <a:pt x="1978" y="322"/>
                  </a:lnTo>
                  <a:close/>
                  <a:moveTo>
                    <a:pt x="1984" y="2190"/>
                  </a:moveTo>
                  <a:lnTo>
                    <a:pt x="1984" y="2190"/>
                  </a:lnTo>
                  <a:lnTo>
                    <a:pt x="1980" y="2188"/>
                  </a:lnTo>
                  <a:lnTo>
                    <a:pt x="1978" y="2186"/>
                  </a:lnTo>
                  <a:lnTo>
                    <a:pt x="1984" y="2190"/>
                  </a:lnTo>
                  <a:close/>
                  <a:moveTo>
                    <a:pt x="1976" y="2040"/>
                  </a:moveTo>
                  <a:lnTo>
                    <a:pt x="1976" y="2040"/>
                  </a:lnTo>
                  <a:lnTo>
                    <a:pt x="1972" y="2038"/>
                  </a:lnTo>
                  <a:lnTo>
                    <a:pt x="1970" y="2032"/>
                  </a:lnTo>
                  <a:lnTo>
                    <a:pt x="1976" y="2040"/>
                  </a:lnTo>
                  <a:close/>
                  <a:moveTo>
                    <a:pt x="1960" y="1960"/>
                  </a:moveTo>
                  <a:lnTo>
                    <a:pt x="1960" y="1960"/>
                  </a:lnTo>
                  <a:lnTo>
                    <a:pt x="1954" y="1956"/>
                  </a:lnTo>
                  <a:lnTo>
                    <a:pt x="1958" y="1956"/>
                  </a:lnTo>
                  <a:lnTo>
                    <a:pt x="1960" y="1960"/>
                  </a:lnTo>
                  <a:close/>
                  <a:moveTo>
                    <a:pt x="1902" y="946"/>
                  </a:moveTo>
                  <a:lnTo>
                    <a:pt x="1902" y="946"/>
                  </a:lnTo>
                  <a:lnTo>
                    <a:pt x="1904" y="948"/>
                  </a:lnTo>
                  <a:lnTo>
                    <a:pt x="1904" y="952"/>
                  </a:lnTo>
                  <a:lnTo>
                    <a:pt x="1902" y="952"/>
                  </a:lnTo>
                  <a:lnTo>
                    <a:pt x="1902" y="946"/>
                  </a:lnTo>
                  <a:close/>
                  <a:moveTo>
                    <a:pt x="1904" y="2098"/>
                  </a:moveTo>
                  <a:lnTo>
                    <a:pt x="1904" y="2098"/>
                  </a:lnTo>
                  <a:lnTo>
                    <a:pt x="1904" y="2092"/>
                  </a:lnTo>
                  <a:lnTo>
                    <a:pt x="1906" y="2096"/>
                  </a:lnTo>
                  <a:lnTo>
                    <a:pt x="1904" y="2098"/>
                  </a:lnTo>
                  <a:close/>
                  <a:moveTo>
                    <a:pt x="1910" y="2116"/>
                  </a:moveTo>
                  <a:lnTo>
                    <a:pt x="1910" y="2116"/>
                  </a:lnTo>
                  <a:lnTo>
                    <a:pt x="1914" y="2120"/>
                  </a:lnTo>
                  <a:lnTo>
                    <a:pt x="1914" y="2124"/>
                  </a:lnTo>
                  <a:lnTo>
                    <a:pt x="1910" y="2116"/>
                  </a:lnTo>
                  <a:close/>
                  <a:moveTo>
                    <a:pt x="1910" y="1990"/>
                  </a:moveTo>
                  <a:lnTo>
                    <a:pt x="1910" y="1990"/>
                  </a:lnTo>
                  <a:lnTo>
                    <a:pt x="1906" y="1990"/>
                  </a:lnTo>
                  <a:lnTo>
                    <a:pt x="1912" y="1988"/>
                  </a:lnTo>
                  <a:lnTo>
                    <a:pt x="1916" y="1986"/>
                  </a:lnTo>
                  <a:lnTo>
                    <a:pt x="1920" y="1988"/>
                  </a:lnTo>
                  <a:lnTo>
                    <a:pt x="1922" y="1992"/>
                  </a:lnTo>
                  <a:lnTo>
                    <a:pt x="1918" y="1996"/>
                  </a:lnTo>
                  <a:lnTo>
                    <a:pt x="1916" y="1994"/>
                  </a:lnTo>
                  <a:lnTo>
                    <a:pt x="1910" y="1990"/>
                  </a:lnTo>
                  <a:close/>
                  <a:moveTo>
                    <a:pt x="1924" y="2214"/>
                  </a:moveTo>
                  <a:lnTo>
                    <a:pt x="1924" y="2214"/>
                  </a:lnTo>
                  <a:lnTo>
                    <a:pt x="1918" y="2206"/>
                  </a:lnTo>
                  <a:lnTo>
                    <a:pt x="1928" y="2208"/>
                  </a:lnTo>
                  <a:lnTo>
                    <a:pt x="1926" y="2212"/>
                  </a:lnTo>
                  <a:lnTo>
                    <a:pt x="1924" y="2214"/>
                  </a:lnTo>
                  <a:close/>
                  <a:moveTo>
                    <a:pt x="1936" y="2260"/>
                  </a:moveTo>
                  <a:lnTo>
                    <a:pt x="1936" y="2260"/>
                  </a:lnTo>
                  <a:lnTo>
                    <a:pt x="1946" y="2268"/>
                  </a:lnTo>
                  <a:lnTo>
                    <a:pt x="1944" y="2270"/>
                  </a:lnTo>
                  <a:lnTo>
                    <a:pt x="1946" y="2272"/>
                  </a:lnTo>
                  <a:lnTo>
                    <a:pt x="1940" y="2274"/>
                  </a:lnTo>
                  <a:lnTo>
                    <a:pt x="1938" y="2274"/>
                  </a:lnTo>
                  <a:lnTo>
                    <a:pt x="1936" y="2268"/>
                  </a:lnTo>
                  <a:lnTo>
                    <a:pt x="1936" y="2260"/>
                  </a:lnTo>
                  <a:close/>
                  <a:moveTo>
                    <a:pt x="1946" y="2298"/>
                  </a:moveTo>
                  <a:lnTo>
                    <a:pt x="1946" y="2298"/>
                  </a:lnTo>
                  <a:lnTo>
                    <a:pt x="1938" y="2296"/>
                  </a:lnTo>
                  <a:lnTo>
                    <a:pt x="1938" y="2286"/>
                  </a:lnTo>
                  <a:lnTo>
                    <a:pt x="1946" y="2286"/>
                  </a:lnTo>
                  <a:lnTo>
                    <a:pt x="1948" y="2296"/>
                  </a:lnTo>
                  <a:lnTo>
                    <a:pt x="1946" y="2298"/>
                  </a:lnTo>
                  <a:close/>
                  <a:moveTo>
                    <a:pt x="1960" y="2304"/>
                  </a:moveTo>
                  <a:lnTo>
                    <a:pt x="1960" y="2304"/>
                  </a:lnTo>
                  <a:lnTo>
                    <a:pt x="1952" y="2304"/>
                  </a:lnTo>
                  <a:lnTo>
                    <a:pt x="1952" y="2302"/>
                  </a:lnTo>
                  <a:lnTo>
                    <a:pt x="1954" y="2300"/>
                  </a:lnTo>
                  <a:lnTo>
                    <a:pt x="1960" y="2302"/>
                  </a:lnTo>
                  <a:lnTo>
                    <a:pt x="1960" y="2304"/>
                  </a:lnTo>
                  <a:close/>
                  <a:moveTo>
                    <a:pt x="1962" y="2230"/>
                  </a:moveTo>
                  <a:lnTo>
                    <a:pt x="1962" y="2230"/>
                  </a:lnTo>
                  <a:lnTo>
                    <a:pt x="1954" y="2230"/>
                  </a:lnTo>
                  <a:lnTo>
                    <a:pt x="1952" y="2220"/>
                  </a:lnTo>
                  <a:lnTo>
                    <a:pt x="1962" y="2226"/>
                  </a:lnTo>
                  <a:lnTo>
                    <a:pt x="1962" y="2230"/>
                  </a:lnTo>
                  <a:close/>
                  <a:moveTo>
                    <a:pt x="1960" y="2182"/>
                  </a:moveTo>
                  <a:lnTo>
                    <a:pt x="1960" y="2182"/>
                  </a:lnTo>
                  <a:lnTo>
                    <a:pt x="1964" y="2186"/>
                  </a:lnTo>
                  <a:lnTo>
                    <a:pt x="1960" y="2182"/>
                  </a:lnTo>
                  <a:close/>
                  <a:moveTo>
                    <a:pt x="1962" y="1984"/>
                  </a:moveTo>
                  <a:lnTo>
                    <a:pt x="1962" y="1984"/>
                  </a:lnTo>
                  <a:lnTo>
                    <a:pt x="1960" y="1980"/>
                  </a:lnTo>
                  <a:lnTo>
                    <a:pt x="1964" y="1980"/>
                  </a:lnTo>
                  <a:lnTo>
                    <a:pt x="1962" y="1984"/>
                  </a:lnTo>
                  <a:close/>
                  <a:moveTo>
                    <a:pt x="1966" y="2252"/>
                  </a:moveTo>
                  <a:lnTo>
                    <a:pt x="1966" y="2252"/>
                  </a:lnTo>
                  <a:lnTo>
                    <a:pt x="1970" y="2256"/>
                  </a:lnTo>
                  <a:lnTo>
                    <a:pt x="1966" y="2252"/>
                  </a:lnTo>
                  <a:close/>
                  <a:moveTo>
                    <a:pt x="1970" y="2220"/>
                  </a:moveTo>
                  <a:lnTo>
                    <a:pt x="1970" y="2220"/>
                  </a:lnTo>
                  <a:lnTo>
                    <a:pt x="1972" y="2214"/>
                  </a:lnTo>
                  <a:lnTo>
                    <a:pt x="1976" y="2208"/>
                  </a:lnTo>
                  <a:lnTo>
                    <a:pt x="1986" y="2208"/>
                  </a:lnTo>
                  <a:lnTo>
                    <a:pt x="1988" y="2218"/>
                  </a:lnTo>
                  <a:lnTo>
                    <a:pt x="1988" y="2226"/>
                  </a:lnTo>
                  <a:lnTo>
                    <a:pt x="1984" y="2224"/>
                  </a:lnTo>
                  <a:lnTo>
                    <a:pt x="1982" y="2218"/>
                  </a:lnTo>
                  <a:lnTo>
                    <a:pt x="1976" y="2216"/>
                  </a:lnTo>
                  <a:lnTo>
                    <a:pt x="1972" y="2220"/>
                  </a:lnTo>
                  <a:lnTo>
                    <a:pt x="1970" y="2220"/>
                  </a:lnTo>
                  <a:close/>
                  <a:moveTo>
                    <a:pt x="1990" y="2244"/>
                  </a:moveTo>
                  <a:lnTo>
                    <a:pt x="1990" y="2244"/>
                  </a:lnTo>
                  <a:lnTo>
                    <a:pt x="1986" y="2246"/>
                  </a:lnTo>
                  <a:lnTo>
                    <a:pt x="1986" y="2236"/>
                  </a:lnTo>
                  <a:lnTo>
                    <a:pt x="1974" y="2236"/>
                  </a:lnTo>
                  <a:lnTo>
                    <a:pt x="1974" y="2234"/>
                  </a:lnTo>
                  <a:lnTo>
                    <a:pt x="1978" y="2232"/>
                  </a:lnTo>
                  <a:lnTo>
                    <a:pt x="1980" y="2228"/>
                  </a:lnTo>
                  <a:lnTo>
                    <a:pt x="1986" y="2234"/>
                  </a:lnTo>
                  <a:lnTo>
                    <a:pt x="1990" y="2242"/>
                  </a:lnTo>
                  <a:lnTo>
                    <a:pt x="1990" y="2244"/>
                  </a:lnTo>
                  <a:close/>
                  <a:moveTo>
                    <a:pt x="1996" y="2192"/>
                  </a:moveTo>
                  <a:lnTo>
                    <a:pt x="1996" y="2192"/>
                  </a:lnTo>
                  <a:lnTo>
                    <a:pt x="1996" y="2200"/>
                  </a:lnTo>
                  <a:lnTo>
                    <a:pt x="1992" y="2200"/>
                  </a:lnTo>
                  <a:lnTo>
                    <a:pt x="1990" y="2188"/>
                  </a:lnTo>
                  <a:lnTo>
                    <a:pt x="1996" y="2192"/>
                  </a:lnTo>
                  <a:close/>
                  <a:moveTo>
                    <a:pt x="1998" y="2232"/>
                  </a:moveTo>
                  <a:lnTo>
                    <a:pt x="1998" y="2232"/>
                  </a:lnTo>
                  <a:lnTo>
                    <a:pt x="1994" y="2230"/>
                  </a:lnTo>
                  <a:lnTo>
                    <a:pt x="1992" y="2228"/>
                  </a:lnTo>
                  <a:lnTo>
                    <a:pt x="1996" y="2226"/>
                  </a:lnTo>
                  <a:lnTo>
                    <a:pt x="1998" y="2232"/>
                  </a:lnTo>
                  <a:close/>
                  <a:moveTo>
                    <a:pt x="2000" y="2242"/>
                  </a:moveTo>
                  <a:lnTo>
                    <a:pt x="2000" y="2242"/>
                  </a:lnTo>
                  <a:lnTo>
                    <a:pt x="1994" y="2246"/>
                  </a:lnTo>
                  <a:lnTo>
                    <a:pt x="1992" y="2236"/>
                  </a:lnTo>
                  <a:lnTo>
                    <a:pt x="2000" y="2238"/>
                  </a:lnTo>
                  <a:lnTo>
                    <a:pt x="2000" y="2242"/>
                  </a:lnTo>
                  <a:close/>
                  <a:moveTo>
                    <a:pt x="2006" y="2232"/>
                  </a:moveTo>
                  <a:lnTo>
                    <a:pt x="2006" y="2232"/>
                  </a:lnTo>
                  <a:lnTo>
                    <a:pt x="2008" y="2228"/>
                  </a:lnTo>
                  <a:lnTo>
                    <a:pt x="2014" y="2228"/>
                  </a:lnTo>
                  <a:lnTo>
                    <a:pt x="2018" y="2232"/>
                  </a:lnTo>
                  <a:lnTo>
                    <a:pt x="2006" y="2232"/>
                  </a:lnTo>
                  <a:close/>
                  <a:moveTo>
                    <a:pt x="2030" y="2138"/>
                  </a:moveTo>
                  <a:lnTo>
                    <a:pt x="2030" y="2138"/>
                  </a:lnTo>
                  <a:lnTo>
                    <a:pt x="2036" y="2140"/>
                  </a:lnTo>
                  <a:lnTo>
                    <a:pt x="2032" y="2144"/>
                  </a:lnTo>
                  <a:lnTo>
                    <a:pt x="2026" y="2142"/>
                  </a:lnTo>
                  <a:lnTo>
                    <a:pt x="2030" y="2138"/>
                  </a:lnTo>
                  <a:close/>
                  <a:moveTo>
                    <a:pt x="2046" y="2290"/>
                  </a:moveTo>
                  <a:lnTo>
                    <a:pt x="2046" y="2290"/>
                  </a:lnTo>
                  <a:lnTo>
                    <a:pt x="2034" y="2288"/>
                  </a:lnTo>
                  <a:lnTo>
                    <a:pt x="2032" y="2282"/>
                  </a:lnTo>
                  <a:lnTo>
                    <a:pt x="2044" y="2282"/>
                  </a:lnTo>
                  <a:lnTo>
                    <a:pt x="2046" y="2288"/>
                  </a:lnTo>
                  <a:lnTo>
                    <a:pt x="2046" y="2290"/>
                  </a:lnTo>
                  <a:close/>
                  <a:moveTo>
                    <a:pt x="2056" y="976"/>
                  </a:moveTo>
                  <a:lnTo>
                    <a:pt x="2056" y="976"/>
                  </a:lnTo>
                  <a:lnTo>
                    <a:pt x="2056" y="970"/>
                  </a:lnTo>
                  <a:lnTo>
                    <a:pt x="2060" y="974"/>
                  </a:lnTo>
                  <a:lnTo>
                    <a:pt x="2056" y="976"/>
                  </a:lnTo>
                  <a:close/>
                  <a:moveTo>
                    <a:pt x="2088" y="1982"/>
                  </a:moveTo>
                  <a:lnTo>
                    <a:pt x="2088" y="1982"/>
                  </a:lnTo>
                  <a:lnTo>
                    <a:pt x="2082" y="1978"/>
                  </a:lnTo>
                  <a:lnTo>
                    <a:pt x="2086" y="1980"/>
                  </a:lnTo>
                  <a:lnTo>
                    <a:pt x="2088" y="1982"/>
                  </a:lnTo>
                  <a:close/>
                  <a:moveTo>
                    <a:pt x="2090" y="1984"/>
                  </a:moveTo>
                  <a:lnTo>
                    <a:pt x="2090" y="1984"/>
                  </a:lnTo>
                  <a:lnTo>
                    <a:pt x="2094" y="1986"/>
                  </a:lnTo>
                  <a:lnTo>
                    <a:pt x="2094" y="1988"/>
                  </a:lnTo>
                  <a:lnTo>
                    <a:pt x="2090" y="1990"/>
                  </a:lnTo>
                  <a:lnTo>
                    <a:pt x="2088" y="1986"/>
                  </a:lnTo>
                  <a:lnTo>
                    <a:pt x="2090" y="1984"/>
                  </a:lnTo>
                  <a:close/>
                  <a:moveTo>
                    <a:pt x="2096" y="2128"/>
                  </a:moveTo>
                  <a:lnTo>
                    <a:pt x="2096" y="2128"/>
                  </a:lnTo>
                  <a:lnTo>
                    <a:pt x="2094" y="2132"/>
                  </a:lnTo>
                  <a:lnTo>
                    <a:pt x="2092" y="2128"/>
                  </a:lnTo>
                  <a:lnTo>
                    <a:pt x="2096" y="2128"/>
                  </a:lnTo>
                  <a:close/>
                  <a:moveTo>
                    <a:pt x="2094" y="2238"/>
                  </a:moveTo>
                  <a:lnTo>
                    <a:pt x="2094" y="2238"/>
                  </a:lnTo>
                  <a:lnTo>
                    <a:pt x="2094" y="2232"/>
                  </a:lnTo>
                  <a:lnTo>
                    <a:pt x="2096" y="2234"/>
                  </a:lnTo>
                  <a:lnTo>
                    <a:pt x="2096" y="2238"/>
                  </a:lnTo>
                  <a:lnTo>
                    <a:pt x="2094" y="2238"/>
                  </a:lnTo>
                  <a:close/>
                  <a:moveTo>
                    <a:pt x="2090" y="2212"/>
                  </a:moveTo>
                  <a:lnTo>
                    <a:pt x="2090" y="2212"/>
                  </a:lnTo>
                  <a:lnTo>
                    <a:pt x="2092" y="2204"/>
                  </a:lnTo>
                  <a:lnTo>
                    <a:pt x="2098" y="2206"/>
                  </a:lnTo>
                  <a:lnTo>
                    <a:pt x="2098" y="2212"/>
                  </a:lnTo>
                  <a:lnTo>
                    <a:pt x="2090" y="2212"/>
                  </a:lnTo>
                  <a:close/>
                  <a:moveTo>
                    <a:pt x="2096" y="2094"/>
                  </a:moveTo>
                  <a:lnTo>
                    <a:pt x="2096" y="2094"/>
                  </a:lnTo>
                  <a:lnTo>
                    <a:pt x="2100" y="2082"/>
                  </a:lnTo>
                  <a:lnTo>
                    <a:pt x="2106" y="2088"/>
                  </a:lnTo>
                  <a:lnTo>
                    <a:pt x="2096" y="2094"/>
                  </a:lnTo>
                  <a:close/>
                  <a:moveTo>
                    <a:pt x="2118" y="2006"/>
                  </a:moveTo>
                  <a:lnTo>
                    <a:pt x="2118" y="2006"/>
                  </a:lnTo>
                  <a:lnTo>
                    <a:pt x="2118" y="2000"/>
                  </a:lnTo>
                  <a:lnTo>
                    <a:pt x="2126" y="2002"/>
                  </a:lnTo>
                  <a:lnTo>
                    <a:pt x="2132" y="2006"/>
                  </a:lnTo>
                  <a:lnTo>
                    <a:pt x="2124" y="2008"/>
                  </a:lnTo>
                  <a:lnTo>
                    <a:pt x="2116" y="2016"/>
                  </a:lnTo>
                  <a:lnTo>
                    <a:pt x="2106" y="2004"/>
                  </a:lnTo>
                  <a:lnTo>
                    <a:pt x="2118" y="2006"/>
                  </a:lnTo>
                  <a:close/>
                  <a:moveTo>
                    <a:pt x="2116" y="2140"/>
                  </a:moveTo>
                  <a:lnTo>
                    <a:pt x="2116" y="2140"/>
                  </a:lnTo>
                  <a:lnTo>
                    <a:pt x="2114" y="2136"/>
                  </a:lnTo>
                  <a:lnTo>
                    <a:pt x="2118" y="2136"/>
                  </a:lnTo>
                  <a:lnTo>
                    <a:pt x="2116" y="2140"/>
                  </a:lnTo>
                  <a:close/>
                  <a:moveTo>
                    <a:pt x="2126" y="2148"/>
                  </a:moveTo>
                  <a:lnTo>
                    <a:pt x="2126" y="2148"/>
                  </a:lnTo>
                  <a:lnTo>
                    <a:pt x="2126" y="2142"/>
                  </a:lnTo>
                  <a:lnTo>
                    <a:pt x="2132" y="2144"/>
                  </a:lnTo>
                  <a:lnTo>
                    <a:pt x="2126" y="2148"/>
                  </a:lnTo>
                  <a:close/>
                  <a:moveTo>
                    <a:pt x="2132" y="2030"/>
                  </a:moveTo>
                  <a:lnTo>
                    <a:pt x="2132" y="2030"/>
                  </a:lnTo>
                  <a:lnTo>
                    <a:pt x="2132" y="2020"/>
                  </a:lnTo>
                  <a:lnTo>
                    <a:pt x="2136" y="2024"/>
                  </a:lnTo>
                  <a:lnTo>
                    <a:pt x="2132" y="2030"/>
                  </a:lnTo>
                  <a:close/>
                  <a:moveTo>
                    <a:pt x="2142" y="2016"/>
                  </a:moveTo>
                  <a:lnTo>
                    <a:pt x="2142" y="2016"/>
                  </a:lnTo>
                  <a:lnTo>
                    <a:pt x="2136" y="2016"/>
                  </a:lnTo>
                  <a:lnTo>
                    <a:pt x="2140" y="2006"/>
                  </a:lnTo>
                  <a:lnTo>
                    <a:pt x="2144" y="2010"/>
                  </a:lnTo>
                  <a:lnTo>
                    <a:pt x="2142" y="2016"/>
                  </a:lnTo>
                  <a:close/>
                  <a:moveTo>
                    <a:pt x="2144" y="1140"/>
                  </a:moveTo>
                  <a:lnTo>
                    <a:pt x="2144" y="1140"/>
                  </a:lnTo>
                  <a:lnTo>
                    <a:pt x="2144" y="1134"/>
                  </a:lnTo>
                  <a:lnTo>
                    <a:pt x="2146" y="1136"/>
                  </a:lnTo>
                  <a:lnTo>
                    <a:pt x="2146" y="1140"/>
                  </a:lnTo>
                  <a:lnTo>
                    <a:pt x="2144" y="1140"/>
                  </a:lnTo>
                  <a:close/>
                  <a:moveTo>
                    <a:pt x="2148" y="2002"/>
                  </a:moveTo>
                  <a:lnTo>
                    <a:pt x="2148" y="2002"/>
                  </a:lnTo>
                  <a:lnTo>
                    <a:pt x="2156" y="2002"/>
                  </a:lnTo>
                  <a:lnTo>
                    <a:pt x="2160" y="2010"/>
                  </a:lnTo>
                  <a:lnTo>
                    <a:pt x="2152" y="2008"/>
                  </a:lnTo>
                  <a:lnTo>
                    <a:pt x="2148" y="2002"/>
                  </a:lnTo>
                  <a:close/>
                  <a:moveTo>
                    <a:pt x="2172" y="2256"/>
                  </a:moveTo>
                  <a:lnTo>
                    <a:pt x="2172" y="2256"/>
                  </a:lnTo>
                  <a:lnTo>
                    <a:pt x="2172" y="2252"/>
                  </a:lnTo>
                  <a:lnTo>
                    <a:pt x="2176" y="2256"/>
                  </a:lnTo>
                  <a:lnTo>
                    <a:pt x="2172" y="2256"/>
                  </a:lnTo>
                  <a:close/>
                  <a:moveTo>
                    <a:pt x="2206" y="768"/>
                  </a:moveTo>
                  <a:lnTo>
                    <a:pt x="2206" y="768"/>
                  </a:lnTo>
                  <a:lnTo>
                    <a:pt x="2202" y="770"/>
                  </a:lnTo>
                  <a:lnTo>
                    <a:pt x="2200" y="768"/>
                  </a:lnTo>
                  <a:lnTo>
                    <a:pt x="2202" y="766"/>
                  </a:lnTo>
                  <a:lnTo>
                    <a:pt x="2206" y="768"/>
                  </a:lnTo>
                  <a:close/>
                  <a:moveTo>
                    <a:pt x="2210" y="2158"/>
                  </a:moveTo>
                  <a:lnTo>
                    <a:pt x="2210" y="2158"/>
                  </a:lnTo>
                  <a:lnTo>
                    <a:pt x="2210" y="2152"/>
                  </a:lnTo>
                  <a:lnTo>
                    <a:pt x="2214" y="2156"/>
                  </a:lnTo>
                  <a:lnTo>
                    <a:pt x="2210" y="2158"/>
                  </a:lnTo>
                  <a:close/>
                  <a:moveTo>
                    <a:pt x="2242" y="946"/>
                  </a:moveTo>
                  <a:lnTo>
                    <a:pt x="2242" y="946"/>
                  </a:lnTo>
                  <a:lnTo>
                    <a:pt x="2240" y="946"/>
                  </a:lnTo>
                  <a:lnTo>
                    <a:pt x="2240" y="938"/>
                  </a:lnTo>
                  <a:lnTo>
                    <a:pt x="2246" y="942"/>
                  </a:lnTo>
                  <a:lnTo>
                    <a:pt x="2242" y="946"/>
                  </a:lnTo>
                  <a:close/>
                  <a:moveTo>
                    <a:pt x="2286" y="2442"/>
                  </a:moveTo>
                  <a:lnTo>
                    <a:pt x="2286" y="2442"/>
                  </a:lnTo>
                  <a:lnTo>
                    <a:pt x="2288" y="2438"/>
                  </a:lnTo>
                  <a:lnTo>
                    <a:pt x="2288" y="2440"/>
                  </a:lnTo>
                  <a:lnTo>
                    <a:pt x="2286" y="2442"/>
                  </a:lnTo>
                  <a:close/>
                  <a:moveTo>
                    <a:pt x="2296" y="2446"/>
                  </a:moveTo>
                  <a:lnTo>
                    <a:pt x="2296" y="2446"/>
                  </a:lnTo>
                  <a:lnTo>
                    <a:pt x="2294" y="2442"/>
                  </a:lnTo>
                  <a:lnTo>
                    <a:pt x="2296" y="2444"/>
                  </a:lnTo>
                  <a:lnTo>
                    <a:pt x="2296" y="2446"/>
                  </a:lnTo>
                  <a:close/>
                  <a:moveTo>
                    <a:pt x="2296" y="1174"/>
                  </a:moveTo>
                  <a:lnTo>
                    <a:pt x="2296" y="1174"/>
                  </a:lnTo>
                  <a:lnTo>
                    <a:pt x="2296" y="1170"/>
                  </a:lnTo>
                  <a:lnTo>
                    <a:pt x="2298" y="1172"/>
                  </a:lnTo>
                  <a:lnTo>
                    <a:pt x="2296" y="1174"/>
                  </a:lnTo>
                  <a:close/>
                  <a:moveTo>
                    <a:pt x="2410" y="798"/>
                  </a:moveTo>
                  <a:lnTo>
                    <a:pt x="2410" y="798"/>
                  </a:lnTo>
                  <a:lnTo>
                    <a:pt x="2414" y="792"/>
                  </a:lnTo>
                  <a:lnTo>
                    <a:pt x="2418" y="796"/>
                  </a:lnTo>
                  <a:lnTo>
                    <a:pt x="2410" y="800"/>
                  </a:lnTo>
                  <a:lnTo>
                    <a:pt x="2410" y="798"/>
                  </a:lnTo>
                  <a:close/>
                  <a:moveTo>
                    <a:pt x="2392" y="744"/>
                  </a:moveTo>
                  <a:lnTo>
                    <a:pt x="2392" y="744"/>
                  </a:lnTo>
                  <a:lnTo>
                    <a:pt x="2396" y="748"/>
                  </a:lnTo>
                  <a:lnTo>
                    <a:pt x="2392" y="752"/>
                  </a:lnTo>
                  <a:lnTo>
                    <a:pt x="2390" y="752"/>
                  </a:lnTo>
                  <a:lnTo>
                    <a:pt x="2392" y="744"/>
                  </a:lnTo>
                  <a:close/>
                  <a:moveTo>
                    <a:pt x="2390" y="1920"/>
                  </a:moveTo>
                  <a:lnTo>
                    <a:pt x="2390" y="1920"/>
                  </a:lnTo>
                  <a:lnTo>
                    <a:pt x="2392" y="1930"/>
                  </a:lnTo>
                  <a:lnTo>
                    <a:pt x="2390" y="1930"/>
                  </a:lnTo>
                  <a:lnTo>
                    <a:pt x="2386" y="1928"/>
                  </a:lnTo>
                  <a:lnTo>
                    <a:pt x="2390" y="1920"/>
                  </a:lnTo>
                  <a:close/>
                  <a:moveTo>
                    <a:pt x="2384" y="2116"/>
                  </a:moveTo>
                  <a:lnTo>
                    <a:pt x="2384" y="2116"/>
                  </a:lnTo>
                  <a:lnTo>
                    <a:pt x="2386" y="2118"/>
                  </a:lnTo>
                  <a:lnTo>
                    <a:pt x="2386" y="2122"/>
                  </a:lnTo>
                  <a:lnTo>
                    <a:pt x="2384" y="2122"/>
                  </a:lnTo>
                  <a:lnTo>
                    <a:pt x="2384" y="2116"/>
                  </a:lnTo>
                  <a:close/>
                  <a:moveTo>
                    <a:pt x="2384" y="2092"/>
                  </a:moveTo>
                  <a:lnTo>
                    <a:pt x="2384" y="2092"/>
                  </a:lnTo>
                  <a:lnTo>
                    <a:pt x="2384" y="2084"/>
                  </a:lnTo>
                  <a:lnTo>
                    <a:pt x="2388" y="2088"/>
                  </a:lnTo>
                  <a:lnTo>
                    <a:pt x="2384" y="2092"/>
                  </a:lnTo>
                  <a:close/>
                  <a:moveTo>
                    <a:pt x="2312" y="1178"/>
                  </a:moveTo>
                  <a:lnTo>
                    <a:pt x="2312" y="1178"/>
                  </a:lnTo>
                  <a:lnTo>
                    <a:pt x="2316" y="1172"/>
                  </a:lnTo>
                  <a:lnTo>
                    <a:pt x="2320" y="1182"/>
                  </a:lnTo>
                  <a:lnTo>
                    <a:pt x="2312" y="1178"/>
                  </a:lnTo>
                  <a:close/>
                  <a:moveTo>
                    <a:pt x="2324" y="2686"/>
                  </a:moveTo>
                  <a:lnTo>
                    <a:pt x="2324" y="2686"/>
                  </a:lnTo>
                  <a:lnTo>
                    <a:pt x="2330" y="2686"/>
                  </a:lnTo>
                  <a:lnTo>
                    <a:pt x="2334" y="2688"/>
                  </a:lnTo>
                  <a:lnTo>
                    <a:pt x="2328" y="2688"/>
                  </a:lnTo>
                  <a:lnTo>
                    <a:pt x="2324" y="2686"/>
                  </a:lnTo>
                  <a:close/>
                  <a:moveTo>
                    <a:pt x="2340" y="1186"/>
                  </a:moveTo>
                  <a:lnTo>
                    <a:pt x="2340" y="1186"/>
                  </a:lnTo>
                  <a:lnTo>
                    <a:pt x="2338" y="1186"/>
                  </a:lnTo>
                  <a:lnTo>
                    <a:pt x="2336" y="1180"/>
                  </a:lnTo>
                  <a:lnTo>
                    <a:pt x="2340" y="1184"/>
                  </a:lnTo>
                  <a:lnTo>
                    <a:pt x="2340" y="1186"/>
                  </a:lnTo>
                  <a:close/>
                  <a:moveTo>
                    <a:pt x="2358" y="1680"/>
                  </a:moveTo>
                  <a:lnTo>
                    <a:pt x="2358" y="1680"/>
                  </a:lnTo>
                  <a:lnTo>
                    <a:pt x="2358" y="1672"/>
                  </a:lnTo>
                  <a:lnTo>
                    <a:pt x="2364" y="1678"/>
                  </a:lnTo>
                  <a:lnTo>
                    <a:pt x="2358" y="1680"/>
                  </a:lnTo>
                  <a:close/>
                  <a:moveTo>
                    <a:pt x="2372" y="2798"/>
                  </a:moveTo>
                  <a:lnTo>
                    <a:pt x="2372" y="2798"/>
                  </a:lnTo>
                  <a:lnTo>
                    <a:pt x="2372" y="2794"/>
                  </a:lnTo>
                  <a:lnTo>
                    <a:pt x="2372" y="2796"/>
                  </a:lnTo>
                  <a:lnTo>
                    <a:pt x="2372" y="2798"/>
                  </a:lnTo>
                  <a:close/>
                  <a:moveTo>
                    <a:pt x="2384" y="2308"/>
                  </a:moveTo>
                  <a:lnTo>
                    <a:pt x="2384" y="2308"/>
                  </a:lnTo>
                  <a:lnTo>
                    <a:pt x="2382" y="2308"/>
                  </a:lnTo>
                  <a:lnTo>
                    <a:pt x="2380" y="2300"/>
                  </a:lnTo>
                  <a:lnTo>
                    <a:pt x="2380" y="2288"/>
                  </a:lnTo>
                  <a:lnTo>
                    <a:pt x="2382" y="2292"/>
                  </a:lnTo>
                  <a:lnTo>
                    <a:pt x="2382" y="2296"/>
                  </a:lnTo>
                  <a:lnTo>
                    <a:pt x="2384" y="2308"/>
                  </a:lnTo>
                  <a:close/>
                  <a:moveTo>
                    <a:pt x="2384" y="2264"/>
                  </a:moveTo>
                  <a:lnTo>
                    <a:pt x="2384" y="2264"/>
                  </a:lnTo>
                  <a:lnTo>
                    <a:pt x="2380" y="2262"/>
                  </a:lnTo>
                  <a:lnTo>
                    <a:pt x="2380" y="2256"/>
                  </a:lnTo>
                  <a:lnTo>
                    <a:pt x="2384" y="2258"/>
                  </a:lnTo>
                  <a:lnTo>
                    <a:pt x="2384" y="2264"/>
                  </a:lnTo>
                  <a:close/>
                  <a:moveTo>
                    <a:pt x="2386" y="2224"/>
                  </a:moveTo>
                  <a:lnTo>
                    <a:pt x="2386" y="2224"/>
                  </a:lnTo>
                  <a:lnTo>
                    <a:pt x="2382" y="2220"/>
                  </a:lnTo>
                  <a:lnTo>
                    <a:pt x="2380" y="2216"/>
                  </a:lnTo>
                  <a:lnTo>
                    <a:pt x="2384" y="2206"/>
                  </a:lnTo>
                  <a:lnTo>
                    <a:pt x="2386" y="2208"/>
                  </a:lnTo>
                  <a:lnTo>
                    <a:pt x="2388" y="2210"/>
                  </a:lnTo>
                  <a:lnTo>
                    <a:pt x="2384" y="2216"/>
                  </a:lnTo>
                  <a:lnTo>
                    <a:pt x="2386" y="2224"/>
                  </a:lnTo>
                  <a:close/>
                  <a:moveTo>
                    <a:pt x="2384" y="2170"/>
                  </a:moveTo>
                  <a:lnTo>
                    <a:pt x="2384" y="2170"/>
                  </a:lnTo>
                  <a:lnTo>
                    <a:pt x="2384" y="2162"/>
                  </a:lnTo>
                  <a:lnTo>
                    <a:pt x="2388" y="2162"/>
                  </a:lnTo>
                  <a:lnTo>
                    <a:pt x="2384" y="2170"/>
                  </a:lnTo>
                  <a:close/>
                  <a:moveTo>
                    <a:pt x="2386" y="2104"/>
                  </a:moveTo>
                  <a:lnTo>
                    <a:pt x="2386" y="2104"/>
                  </a:lnTo>
                  <a:lnTo>
                    <a:pt x="2386" y="2098"/>
                  </a:lnTo>
                  <a:lnTo>
                    <a:pt x="2390" y="2100"/>
                  </a:lnTo>
                  <a:lnTo>
                    <a:pt x="2390" y="2104"/>
                  </a:lnTo>
                  <a:lnTo>
                    <a:pt x="2386" y="2104"/>
                  </a:lnTo>
                  <a:close/>
                  <a:moveTo>
                    <a:pt x="2386" y="2064"/>
                  </a:moveTo>
                  <a:lnTo>
                    <a:pt x="2386" y="2064"/>
                  </a:lnTo>
                  <a:lnTo>
                    <a:pt x="2384" y="2054"/>
                  </a:lnTo>
                  <a:lnTo>
                    <a:pt x="2390" y="2060"/>
                  </a:lnTo>
                  <a:lnTo>
                    <a:pt x="2386" y="2064"/>
                  </a:lnTo>
                  <a:close/>
                  <a:moveTo>
                    <a:pt x="2392" y="2012"/>
                  </a:moveTo>
                  <a:lnTo>
                    <a:pt x="2392" y="2012"/>
                  </a:lnTo>
                  <a:lnTo>
                    <a:pt x="2390" y="2014"/>
                  </a:lnTo>
                  <a:lnTo>
                    <a:pt x="2386" y="2016"/>
                  </a:lnTo>
                  <a:lnTo>
                    <a:pt x="2384" y="2016"/>
                  </a:lnTo>
                  <a:lnTo>
                    <a:pt x="2386" y="2006"/>
                  </a:lnTo>
                  <a:lnTo>
                    <a:pt x="2386" y="2000"/>
                  </a:lnTo>
                  <a:lnTo>
                    <a:pt x="2386" y="1980"/>
                  </a:lnTo>
                  <a:lnTo>
                    <a:pt x="2390" y="1986"/>
                  </a:lnTo>
                  <a:lnTo>
                    <a:pt x="2394" y="1994"/>
                  </a:lnTo>
                  <a:lnTo>
                    <a:pt x="2394" y="2004"/>
                  </a:lnTo>
                  <a:lnTo>
                    <a:pt x="2392" y="2012"/>
                  </a:lnTo>
                  <a:close/>
                  <a:moveTo>
                    <a:pt x="2386" y="1970"/>
                  </a:moveTo>
                  <a:lnTo>
                    <a:pt x="2386" y="1970"/>
                  </a:lnTo>
                  <a:lnTo>
                    <a:pt x="2388" y="1962"/>
                  </a:lnTo>
                  <a:lnTo>
                    <a:pt x="2392" y="1966"/>
                  </a:lnTo>
                  <a:lnTo>
                    <a:pt x="2390" y="1968"/>
                  </a:lnTo>
                  <a:lnTo>
                    <a:pt x="2386" y="1970"/>
                  </a:lnTo>
                  <a:close/>
                  <a:moveTo>
                    <a:pt x="2390" y="1942"/>
                  </a:moveTo>
                  <a:lnTo>
                    <a:pt x="2390" y="1942"/>
                  </a:lnTo>
                  <a:lnTo>
                    <a:pt x="2386" y="1938"/>
                  </a:lnTo>
                  <a:lnTo>
                    <a:pt x="2388" y="1936"/>
                  </a:lnTo>
                  <a:lnTo>
                    <a:pt x="2394" y="1940"/>
                  </a:lnTo>
                  <a:lnTo>
                    <a:pt x="2390" y="1942"/>
                  </a:lnTo>
                  <a:close/>
                  <a:moveTo>
                    <a:pt x="2396" y="1160"/>
                  </a:moveTo>
                  <a:lnTo>
                    <a:pt x="2396" y="1160"/>
                  </a:lnTo>
                  <a:lnTo>
                    <a:pt x="2398" y="1156"/>
                  </a:lnTo>
                  <a:lnTo>
                    <a:pt x="2402" y="1160"/>
                  </a:lnTo>
                  <a:lnTo>
                    <a:pt x="2396" y="1160"/>
                  </a:lnTo>
                  <a:close/>
                  <a:moveTo>
                    <a:pt x="2400" y="1126"/>
                  </a:moveTo>
                  <a:lnTo>
                    <a:pt x="2400" y="1126"/>
                  </a:lnTo>
                  <a:lnTo>
                    <a:pt x="2402" y="1120"/>
                  </a:lnTo>
                  <a:lnTo>
                    <a:pt x="2402" y="1124"/>
                  </a:lnTo>
                  <a:lnTo>
                    <a:pt x="2400" y="1126"/>
                  </a:lnTo>
                  <a:close/>
                  <a:moveTo>
                    <a:pt x="2404" y="2660"/>
                  </a:moveTo>
                  <a:lnTo>
                    <a:pt x="2404" y="2660"/>
                  </a:lnTo>
                  <a:lnTo>
                    <a:pt x="2406" y="2652"/>
                  </a:lnTo>
                  <a:lnTo>
                    <a:pt x="2412" y="2656"/>
                  </a:lnTo>
                  <a:lnTo>
                    <a:pt x="2404" y="2660"/>
                  </a:lnTo>
                  <a:close/>
                  <a:moveTo>
                    <a:pt x="2410" y="2200"/>
                  </a:moveTo>
                  <a:lnTo>
                    <a:pt x="2410" y="2200"/>
                  </a:lnTo>
                  <a:lnTo>
                    <a:pt x="2414" y="2204"/>
                  </a:lnTo>
                  <a:lnTo>
                    <a:pt x="2410" y="2200"/>
                  </a:lnTo>
                  <a:close/>
                  <a:moveTo>
                    <a:pt x="2410" y="1654"/>
                  </a:moveTo>
                  <a:lnTo>
                    <a:pt x="2410" y="1654"/>
                  </a:lnTo>
                  <a:lnTo>
                    <a:pt x="2416" y="1654"/>
                  </a:lnTo>
                  <a:lnTo>
                    <a:pt x="2414" y="1660"/>
                  </a:lnTo>
                  <a:lnTo>
                    <a:pt x="2410" y="1654"/>
                  </a:lnTo>
                  <a:close/>
                  <a:moveTo>
                    <a:pt x="2416" y="1678"/>
                  </a:moveTo>
                  <a:lnTo>
                    <a:pt x="2416" y="1678"/>
                  </a:lnTo>
                  <a:lnTo>
                    <a:pt x="2418" y="1672"/>
                  </a:lnTo>
                  <a:lnTo>
                    <a:pt x="2418" y="1674"/>
                  </a:lnTo>
                  <a:lnTo>
                    <a:pt x="2416" y="1678"/>
                  </a:lnTo>
                  <a:close/>
                  <a:moveTo>
                    <a:pt x="2418" y="1662"/>
                  </a:moveTo>
                  <a:lnTo>
                    <a:pt x="2418" y="1662"/>
                  </a:lnTo>
                  <a:lnTo>
                    <a:pt x="2424" y="1662"/>
                  </a:lnTo>
                  <a:lnTo>
                    <a:pt x="2420" y="1664"/>
                  </a:lnTo>
                  <a:lnTo>
                    <a:pt x="2418" y="1662"/>
                  </a:lnTo>
                  <a:close/>
                  <a:moveTo>
                    <a:pt x="2426" y="1098"/>
                  </a:moveTo>
                  <a:lnTo>
                    <a:pt x="2426" y="1098"/>
                  </a:lnTo>
                  <a:lnTo>
                    <a:pt x="2432" y="1096"/>
                  </a:lnTo>
                  <a:lnTo>
                    <a:pt x="2432" y="1100"/>
                  </a:lnTo>
                  <a:lnTo>
                    <a:pt x="2426" y="1102"/>
                  </a:lnTo>
                  <a:lnTo>
                    <a:pt x="2426" y="1098"/>
                  </a:lnTo>
                  <a:close/>
                  <a:moveTo>
                    <a:pt x="2460" y="1692"/>
                  </a:moveTo>
                  <a:lnTo>
                    <a:pt x="2460" y="1692"/>
                  </a:lnTo>
                  <a:lnTo>
                    <a:pt x="2444" y="1690"/>
                  </a:lnTo>
                  <a:lnTo>
                    <a:pt x="2438" y="1690"/>
                  </a:lnTo>
                  <a:lnTo>
                    <a:pt x="2432" y="1692"/>
                  </a:lnTo>
                  <a:lnTo>
                    <a:pt x="2430" y="1690"/>
                  </a:lnTo>
                  <a:lnTo>
                    <a:pt x="2428" y="1680"/>
                  </a:lnTo>
                  <a:lnTo>
                    <a:pt x="2440" y="1682"/>
                  </a:lnTo>
                  <a:lnTo>
                    <a:pt x="2434" y="1674"/>
                  </a:lnTo>
                  <a:lnTo>
                    <a:pt x="2428" y="1666"/>
                  </a:lnTo>
                  <a:lnTo>
                    <a:pt x="2432" y="1656"/>
                  </a:lnTo>
                  <a:lnTo>
                    <a:pt x="2444" y="1666"/>
                  </a:lnTo>
                  <a:lnTo>
                    <a:pt x="2452" y="1670"/>
                  </a:lnTo>
                  <a:lnTo>
                    <a:pt x="2460" y="1674"/>
                  </a:lnTo>
                  <a:lnTo>
                    <a:pt x="2464" y="1684"/>
                  </a:lnTo>
                  <a:lnTo>
                    <a:pt x="2460" y="1692"/>
                  </a:lnTo>
                  <a:close/>
                  <a:moveTo>
                    <a:pt x="2468" y="2834"/>
                  </a:moveTo>
                  <a:lnTo>
                    <a:pt x="2468" y="2834"/>
                  </a:lnTo>
                  <a:lnTo>
                    <a:pt x="2474" y="2834"/>
                  </a:lnTo>
                  <a:lnTo>
                    <a:pt x="2470" y="2836"/>
                  </a:lnTo>
                  <a:lnTo>
                    <a:pt x="2468" y="2834"/>
                  </a:lnTo>
                  <a:close/>
                  <a:moveTo>
                    <a:pt x="2486" y="2076"/>
                  </a:moveTo>
                  <a:lnTo>
                    <a:pt x="2486" y="2076"/>
                  </a:lnTo>
                  <a:lnTo>
                    <a:pt x="2476" y="2080"/>
                  </a:lnTo>
                  <a:lnTo>
                    <a:pt x="2474" y="2074"/>
                  </a:lnTo>
                  <a:lnTo>
                    <a:pt x="2474" y="2066"/>
                  </a:lnTo>
                  <a:lnTo>
                    <a:pt x="2484" y="2066"/>
                  </a:lnTo>
                  <a:lnTo>
                    <a:pt x="2486" y="2074"/>
                  </a:lnTo>
                  <a:lnTo>
                    <a:pt x="2486" y="2076"/>
                  </a:lnTo>
                  <a:close/>
                  <a:moveTo>
                    <a:pt x="2488" y="1954"/>
                  </a:moveTo>
                  <a:lnTo>
                    <a:pt x="2488" y="1954"/>
                  </a:lnTo>
                  <a:lnTo>
                    <a:pt x="2496" y="1958"/>
                  </a:lnTo>
                  <a:lnTo>
                    <a:pt x="2492" y="1958"/>
                  </a:lnTo>
                  <a:lnTo>
                    <a:pt x="2488" y="1954"/>
                  </a:lnTo>
                  <a:close/>
                  <a:moveTo>
                    <a:pt x="2494" y="1296"/>
                  </a:moveTo>
                  <a:lnTo>
                    <a:pt x="2494" y="1296"/>
                  </a:lnTo>
                  <a:lnTo>
                    <a:pt x="2492" y="1292"/>
                  </a:lnTo>
                  <a:lnTo>
                    <a:pt x="2496" y="1292"/>
                  </a:lnTo>
                  <a:lnTo>
                    <a:pt x="2494" y="1296"/>
                  </a:lnTo>
                  <a:close/>
                  <a:moveTo>
                    <a:pt x="2528" y="1144"/>
                  </a:moveTo>
                  <a:lnTo>
                    <a:pt x="2528" y="1144"/>
                  </a:lnTo>
                  <a:lnTo>
                    <a:pt x="2524" y="1144"/>
                  </a:lnTo>
                  <a:lnTo>
                    <a:pt x="2524" y="1142"/>
                  </a:lnTo>
                  <a:lnTo>
                    <a:pt x="2528" y="1136"/>
                  </a:lnTo>
                  <a:lnTo>
                    <a:pt x="2532" y="1140"/>
                  </a:lnTo>
                  <a:lnTo>
                    <a:pt x="2528" y="1144"/>
                  </a:lnTo>
                  <a:close/>
                  <a:moveTo>
                    <a:pt x="2534" y="884"/>
                  </a:moveTo>
                  <a:lnTo>
                    <a:pt x="2534" y="884"/>
                  </a:lnTo>
                  <a:lnTo>
                    <a:pt x="2536" y="880"/>
                  </a:lnTo>
                  <a:lnTo>
                    <a:pt x="2538" y="884"/>
                  </a:lnTo>
                  <a:lnTo>
                    <a:pt x="2534" y="884"/>
                  </a:lnTo>
                  <a:close/>
                  <a:moveTo>
                    <a:pt x="2548" y="2684"/>
                  </a:moveTo>
                  <a:lnTo>
                    <a:pt x="2548" y="2684"/>
                  </a:lnTo>
                  <a:lnTo>
                    <a:pt x="2544" y="2682"/>
                  </a:lnTo>
                  <a:lnTo>
                    <a:pt x="2546" y="2678"/>
                  </a:lnTo>
                  <a:lnTo>
                    <a:pt x="2552" y="2680"/>
                  </a:lnTo>
                  <a:lnTo>
                    <a:pt x="2548" y="2684"/>
                  </a:lnTo>
                  <a:close/>
                  <a:moveTo>
                    <a:pt x="2556" y="1884"/>
                  </a:moveTo>
                  <a:lnTo>
                    <a:pt x="2556" y="1884"/>
                  </a:lnTo>
                  <a:lnTo>
                    <a:pt x="2562" y="1882"/>
                  </a:lnTo>
                  <a:lnTo>
                    <a:pt x="2566" y="1888"/>
                  </a:lnTo>
                  <a:lnTo>
                    <a:pt x="2556" y="1884"/>
                  </a:lnTo>
                  <a:close/>
                  <a:moveTo>
                    <a:pt x="2572" y="1340"/>
                  </a:moveTo>
                  <a:lnTo>
                    <a:pt x="2572" y="1340"/>
                  </a:lnTo>
                  <a:lnTo>
                    <a:pt x="2574" y="1336"/>
                  </a:lnTo>
                  <a:lnTo>
                    <a:pt x="2576" y="1340"/>
                  </a:lnTo>
                  <a:lnTo>
                    <a:pt x="2572" y="1340"/>
                  </a:lnTo>
                  <a:close/>
                  <a:moveTo>
                    <a:pt x="2590" y="1872"/>
                  </a:moveTo>
                  <a:lnTo>
                    <a:pt x="2590" y="1872"/>
                  </a:lnTo>
                  <a:lnTo>
                    <a:pt x="2588" y="1868"/>
                  </a:lnTo>
                  <a:lnTo>
                    <a:pt x="2594" y="1870"/>
                  </a:lnTo>
                  <a:lnTo>
                    <a:pt x="2590" y="1872"/>
                  </a:lnTo>
                  <a:close/>
                  <a:moveTo>
                    <a:pt x="2656" y="1850"/>
                  </a:moveTo>
                  <a:lnTo>
                    <a:pt x="2656" y="1850"/>
                  </a:lnTo>
                  <a:lnTo>
                    <a:pt x="2658" y="1850"/>
                  </a:lnTo>
                  <a:lnTo>
                    <a:pt x="2654" y="1854"/>
                  </a:lnTo>
                  <a:lnTo>
                    <a:pt x="2656" y="1850"/>
                  </a:lnTo>
                  <a:close/>
                  <a:moveTo>
                    <a:pt x="2628" y="1864"/>
                  </a:moveTo>
                  <a:lnTo>
                    <a:pt x="2628" y="1864"/>
                  </a:lnTo>
                  <a:lnTo>
                    <a:pt x="2630" y="1860"/>
                  </a:lnTo>
                  <a:lnTo>
                    <a:pt x="2632" y="1862"/>
                  </a:lnTo>
                  <a:lnTo>
                    <a:pt x="2628" y="1864"/>
                  </a:lnTo>
                  <a:close/>
                  <a:moveTo>
                    <a:pt x="2612" y="626"/>
                  </a:moveTo>
                  <a:lnTo>
                    <a:pt x="2612" y="626"/>
                  </a:lnTo>
                  <a:lnTo>
                    <a:pt x="2610" y="624"/>
                  </a:lnTo>
                  <a:lnTo>
                    <a:pt x="2612" y="626"/>
                  </a:lnTo>
                  <a:close/>
                  <a:moveTo>
                    <a:pt x="2602" y="638"/>
                  </a:moveTo>
                  <a:lnTo>
                    <a:pt x="2602" y="638"/>
                  </a:lnTo>
                  <a:lnTo>
                    <a:pt x="2610" y="634"/>
                  </a:lnTo>
                  <a:lnTo>
                    <a:pt x="2614" y="634"/>
                  </a:lnTo>
                  <a:lnTo>
                    <a:pt x="2610" y="642"/>
                  </a:lnTo>
                  <a:lnTo>
                    <a:pt x="2602" y="642"/>
                  </a:lnTo>
                  <a:lnTo>
                    <a:pt x="2602" y="638"/>
                  </a:lnTo>
                  <a:close/>
                  <a:moveTo>
                    <a:pt x="2604" y="1074"/>
                  </a:moveTo>
                  <a:lnTo>
                    <a:pt x="2604" y="1074"/>
                  </a:lnTo>
                  <a:lnTo>
                    <a:pt x="2602" y="1068"/>
                  </a:lnTo>
                  <a:lnTo>
                    <a:pt x="2606" y="1066"/>
                  </a:lnTo>
                  <a:lnTo>
                    <a:pt x="2606" y="1070"/>
                  </a:lnTo>
                  <a:lnTo>
                    <a:pt x="2604" y="1074"/>
                  </a:lnTo>
                  <a:close/>
                  <a:moveTo>
                    <a:pt x="2612" y="1928"/>
                  </a:moveTo>
                  <a:lnTo>
                    <a:pt x="2612" y="1928"/>
                  </a:lnTo>
                  <a:lnTo>
                    <a:pt x="2610" y="1924"/>
                  </a:lnTo>
                  <a:lnTo>
                    <a:pt x="2614" y="1924"/>
                  </a:lnTo>
                  <a:lnTo>
                    <a:pt x="2612" y="1928"/>
                  </a:lnTo>
                  <a:close/>
                  <a:moveTo>
                    <a:pt x="2610" y="1028"/>
                  </a:moveTo>
                  <a:lnTo>
                    <a:pt x="2610" y="1028"/>
                  </a:lnTo>
                  <a:lnTo>
                    <a:pt x="2608" y="1022"/>
                  </a:lnTo>
                  <a:lnTo>
                    <a:pt x="2614" y="1026"/>
                  </a:lnTo>
                  <a:lnTo>
                    <a:pt x="2610" y="1028"/>
                  </a:lnTo>
                  <a:close/>
                  <a:moveTo>
                    <a:pt x="2614" y="656"/>
                  </a:moveTo>
                  <a:lnTo>
                    <a:pt x="2614" y="656"/>
                  </a:lnTo>
                  <a:lnTo>
                    <a:pt x="2622" y="656"/>
                  </a:lnTo>
                  <a:lnTo>
                    <a:pt x="2620" y="670"/>
                  </a:lnTo>
                  <a:lnTo>
                    <a:pt x="2618" y="670"/>
                  </a:lnTo>
                  <a:lnTo>
                    <a:pt x="2614" y="656"/>
                  </a:lnTo>
                  <a:close/>
                  <a:moveTo>
                    <a:pt x="2622" y="1654"/>
                  </a:moveTo>
                  <a:lnTo>
                    <a:pt x="2622" y="1654"/>
                  </a:lnTo>
                  <a:lnTo>
                    <a:pt x="2628" y="1658"/>
                  </a:lnTo>
                  <a:lnTo>
                    <a:pt x="2628" y="1660"/>
                  </a:lnTo>
                  <a:lnTo>
                    <a:pt x="2620" y="1658"/>
                  </a:lnTo>
                  <a:lnTo>
                    <a:pt x="2622" y="1654"/>
                  </a:lnTo>
                  <a:close/>
                  <a:moveTo>
                    <a:pt x="2632" y="2650"/>
                  </a:moveTo>
                  <a:lnTo>
                    <a:pt x="2632" y="2650"/>
                  </a:lnTo>
                  <a:lnTo>
                    <a:pt x="2630" y="2646"/>
                  </a:lnTo>
                  <a:lnTo>
                    <a:pt x="2632" y="2648"/>
                  </a:lnTo>
                  <a:lnTo>
                    <a:pt x="2632" y="2650"/>
                  </a:lnTo>
                  <a:close/>
                  <a:moveTo>
                    <a:pt x="2624" y="1904"/>
                  </a:moveTo>
                  <a:lnTo>
                    <a:pt x="2624" y="1904"/>
                  </a:lnTo>
                  <a:lnTo>
                    <a:pt x="2626" y="1896"/>
                  </a:lnTo>
                  <a:lnTo>
                    <a:pt x="2630" y="1898"/>
                  </a:lnTo>
                  <a:lnTo>
                    <a:pt x="2632" y="1904"/>
                  </a:lnTo>
                  <a:lnTo>
                    <a:pt x="2624" y="1904"/>
                  </a:lnTo>
                  <a:close/>
                  <a:moveTo>
                    <a:pt x="2632" y="2200"/>
                  </a:moveTo>
                  <a:lnTo>
                    <a:pt x="2632" y="2200"/>
                  </a:lnTo>
                  <a:lnTo>
                    <a:pt x="2630" y="2196"/>
                  </a:lnTo>
                  <a:lnTo>
                    <a:pt x="2632" y="2198"/>
                  </a:lnTo>
                  <a:lnTo>
                    <a:pt x="2632" y="2200"/>
                  </a:lnTo>
                  <a:close/>
                  <a:moveTo>
                    <a:pt x="2630" y="1888"/>
                  </a:moveTo>
                  <a:lnTo>
                    <a:pt x="2630" y="1888"/>
                  </a:lnTo>
                  <a:lnTo>
                    <a:pt x="2624" y="1882"/>
                  </a:lnTo>
                  <a:lnTo>
                    <a:pt x="2636" y="1886"/>
                  </a:lnTo>
                  <a:lnTo>
                    <a:pt x="2630" y="1888"/>
                  </a:lnTo>
                  <a:close/>
                  <a:moveTo>
                    <a:pt x="2646" y="2228"/>
                  </a:moveTo>
                  <a:lnTo>
                    <a:pt x="2646" y="2228"/>
                  </a:lnTo>
                  <a:lnTo>
                    <a:pt x="2644" y="2224"/>
                  </a:lnTo>
                  <a:lnTo>
                    <a:pt x="2648" y="2224"/>
                  </a:lnTo>
                  <a:lnTo>
                    <a:pt x="2646" y="2228"/>
                  </a:lnTo>
                  <a:close/>
                  <a:moveTo>
                    <a:pt x="2648" y="1714"/>
                  </a:moveTo>
                  <a:lnTo>
                    <a:pt x="2648" y="1714"/>
                  </a:lnTo>
                  <a:lnTo>
                    <a:pt x="2652" y="1716"/>
                  </a:lnTo>
                  <a:lnTo>
                    <a:pt x="2648" y="1720"/>
                  </a:lnTo>
                  <a:lnTo>
                    <a:pt x="2648" y="1714"/>
                  </a:lnTo>
                  <a:close/>
                  <a:moveTo>
                    <a:pt x="2650" y="2682"/>
                  </a:moveTo>
                  <a:lnTo>
                    <a:pt x="2650" y="2682"/>
                  </a:lnTo>
                  <a:lnTo>
                    <a:pt x="2654" y="2672"/>
                  </a:lnTo>
                  <a:lnTo>
                    <a:pt x="2656" y="2682"/>
                  </a:lnTo>
                  <a:lnTo>
                    <a:pt x="2650" y="2682"/>
                  </a:lnTo>
                  <a:close/>
                  <a:moveTo>
                    <a:pt x="2658" y="3140"/>
                  </a:moveTo>
                  <a:lnTo>
                    <a:pt x="2658" y="3140"/>
                  </a:lnTo>
                  <a:lnTo>
                    <a:pt x="2660" y="3136"/>
                  </a:lnTo>
                  <a:lnTo>
                    <a:pt x="2660" y="3140"/>
                  </a:lnTo>
                  <a:lnTo>
                    <a:pt x="2658" y="3140"/>
                  </a:lnTo>
                  <a:close/>
                  <a:moveTo>
                    <a:pt x="2658" y="594"/>
                  </a:moveTo>
                  <a:lnTo>
                    <a:pt x="2658" y="594"/>
                  </a:lnTo>
                  <a:lnTo>
                    <a:pt x="2668" y="600"/>
                  </a:lnTo>
                  <a:lnTo>
                    <a:pt x="2668" y="602"/>
                  </a:lnTo>
                  <a:lnTo>
                    <a:pt x="2660" y="600"/>
                  </a:lnTo>
                  <a:lnTo>
                    <a:pt x="2658" y="594"/>
                  </a:lnTo>
                  <a:close/>
                  <a:moveTo>
                    <a:pt x="2668" y="1840"/>
                  </a:moveTo>
                  <a:lnTo>
                    <a:pt x="2668" y="1840"/>
                  </a:lnTo>
                  <a:lnTo>
                    <a:pt x="2664" y="1836"/>
                  </a:lnTo>
                  <a:lnTo>
                    <a:pt x="2668" y="1840"/>
                  </a:lnTo>
                  <a:close/>
                  <a:moveTo>
                    <a:pt x="2668" y="2770"/>
                  </a:moveTo>
                  <a:lnTo>
                    <a:pt x="2668" y="2770"/>
                  </a:lnTo>
                  <a:lnTo>
                    <a:pt x="2668" y="2762"/>
                  </a:lnTo>
                  <a:lnTo>
                    <a:pt x="2672" y="2762"/>
                  </a:lnTo>
                  <a:lnTo>
                    <a:pt x="2668" y="2770"/>
                  </a:lnTo>
                  <a:close/>
                  <a:moveTo>
                    <a:pt x="2672" y="2178"/>
                  </a:moveTo>
                  <a:lnTo>
                    <a:pt x="2672" y="2178"/>
                  </a:lnTo>
                  <a:lnTo>
                    <a:pt x="2672" y="2174"/>
                  </a:lnTo>
                  <a:lnTo>
                    <a:pt x="2674" y="2174"/>
                  </a:lnTo>
                  <a:lnTo>
                    <a:pt x="2672" y="2178"/>
                  </a:lnTo>
                  <a:close/>
                  <a:moveTo>
                    <a:pt x="2672" y="664"/>
                  </a:moveTo>
                  <a:lnTo>
                    <a:pt x="2672" y="664"/>
                  </a:lnTo>
                  <a:lnTo>
                    <a:pt x="2672" y="668"/>
                  </a:lnTo>
                  <a:lnTo>
                    <a:pt x="2672" y="654"/>
                  </a:lnTo>
                  <a:lnTo>
                    <a:pt x="2678" y="654"/>
                  </a:lnTo>
                  <a:lnTo>
                    <a:pt x="2676" y="660"/>
                  </a:lnTo>
                  <a:lnTo>
                    <a:pt x="2672" y="664"/>
                  </a:lnTo>
                  <a:close/>
                  <a:moveTo>
                    <a:pt x="2690" y="2132"/>
                  </a:moveTo>
                  <a:lnTo>
                    <a:pt x="2690" y="2132"/>
                  </a:lnTo>
                  <a:lnTo>
                    <a:pt x="2684" y="2134"/>
                  </a:lnTo>
                  <a:lnTo>
                    <a:pt x="2682" y="2130"/>
                  </a:lnTo>
                  <a:lnTo>
                    <a:pt x="2688" y="2126"/>
                  </a:lnTo>
                  <a:lnTo>
                    <a:pt x="2692" y="2126"/>
                  </a:lnTo>
                  <a:lnTo>
                    <a:pt x="2690" y="2132"/>
                  </a:lnTo>
                  <a:close/>
                  <a:moveTo>
                    <a:pt x="2732" y="2244"/>
                  </a:moveTo>
                  <a:lnTo>
                    <a:pt x="2732" y="2244"/>
                  </a:lnTo>
                  <a:lnTo>
                    <a:pt x="2740" y="2238"/>
                  </a:lnTo>
                  <a:lnTo>
                    <a:pt x="2748" y="2238"/>
                  </a:lnTo>
                  <a:lnTo>
                    <a:pt x="2748" y="2240"/>
                  </a:lnTo>
                  <a:lnTo>
                    <a:pt x="2732" y="2246"/>
                  </a:lnTo>
                  <a:lnTo>
                    <a:pt x="2732" y="2244"/>
                  </a:lnTo>
                  <a:close/>
                  <a:moveTo>
                    <a:pt x="2718" y="1992"/>
                  </a:moveTo>
                  <a:lnTo>
                    <a:pt x="2718" y="1992"/>
                  </a:lnTo>
                  <a:lnTo>
                    <a:pt x="2720" y="1992"/>
                  </a:lnTo>
                  <a:lnTo>
                    <a:pt x="2720" y="1998"/>
                  </a:lnTo>
                  <a:lnTo>
                    <a:pt x="2716" y="1996"/>
                  </a:lnTo>
                  <a:lnTo>
                    <a:pt x="2718" y="1992"/>
                  </a:lnTo>
                  <a:close/>
                  <a:moveTo>
                    <a:pt x="2712" y="2820"/>
                  </a:moveTo>
                  <a:lnTo>
                    <a:pt x="2712" y="2820"/>
                  </a:lnTo>
                  <a:lnTo>
                    <a:pt x="2718" y="2822"/>
                  </a:lnTo>
                  <a:lnTo>
                    <a:pt x="2722" y="2828"/>
                  </a:lnTo>
                  <a:lnTo>
                    <a:pt x="2716" y="2826"/>
                  </a:lnTo>
                  <a:lnTo>
                    <a:pt x="2712" y="2820"/>
                  </a:lnTo>
                  <a:close/>
                  <a:moveTo>
                    <a:pt x="2720" y="2248"/>
                  </a:moveTo>
                  <a:lnTo>
                    <a:pt x="2720" y="2248"/>
                  </a:lnTo>
                  <a:lnTo>
                    <a:pt x="2722" y="2244"/>
                  </a:lnTo>
                  <a:lnTo>
                    <a:pt x="2726" y="2248"/>
                  </a:lnTo>
                  <a:lnTo>
                    <a:pt x="2720" y="2248"/>
                  </a:lnTo>
                  <a:close/>
                  <a:moveTo>
                    <a:pt x="2730" y="2736"/>
                  </a:moveTo>
                  <a:lnTo>
                    <a:pt x="2730" y="2736"/>
                  </a:lnTo>
                  <a:lnTo>
                    <a:pt x="2730" y="2728"/>
                  </a:lnTo>
                  <a:lnTo>
                    <a:pt x="2734" y="2728"/>
                  </a:lnTo>
                  <a:lnTo>
                    <a:pt x="2730" y="2736"/>
                  </a:lnTo>
                  <a:close/>
                  <a:moveTo>
                    <a:pt x="2744" y="3112"/>
                  </a:moveTo>
                  <a:lnTo>
                    <a:pt x="2744" y="3112"/>
                  </a:lnTo>
                  <a:lnTo>
                    <a:pt x="2748" y="3112"/>
                  </a:lnTo>
                  <a:lnTo>
                    <a:pt x="2750" y="3116"/>
                  </a:lnTo>
                  <a:lnTo>
                    <a:pt x="2744" y="3112"/>
                  </a:lnTo>
                  <a:close/>
                  <a:moveTo>
                    <a:pt x="2762" y="3090"/>
                  </a:moveTo>
                  <a:lnTo>
                    <a:pt x="2762" y="3090"/>
                  </a:lnTo>
                  <a:lnTo>
                    <a:pt x="2760" y="3086"/>
                  </a:lnTo>
                  <a:lnTo>
                    <a:pt x="2764" y="3086"/>
                  </a:lnTo>
                  <a:lnTo>
                    <a:pt x="2762" y="3090"/>
                  </a:lnTo>
                  <a:close/>
                  <a:moveTo>
                    <a:pt x="2772" y="2408"/>
                  </a:moveTo>
                  <a:lnTo>
                    <a:pt x="2772" y="2408"/>
                  </a:lnTo>
                  <a:lnTo>
                    <a:pt x="2776" y="2412"/>
                  </a:lnTo>
                  <a:lnTo>
                    <a:pt x="2772" y="2408"/>
                  </a:lnTo>
                  <a:close/>
                  <a:moveTo>
                    <a:pt x="2776" y="1666"/>
                  </a:moveTo>
                  <a:lnTo>
                    <a:pt x="2776" y="1666"/>
                  </a:lnTo>
                  <a:lnTo>
                    <a:pt x="2774" y="1662"/>
                  </a:lnTo>
                  <a:lnTo>
                    <a:pt x="2776" y="1664"/>
                  </a:lnTo>
                  <a:lnTo>
                    <a:pt x="2776" y="1666"/>
                  </a:lnTo>
                  <a:close/>
                  <a:moveTo>
                    <a:pt x="2838" y="1938"/>
                  </a:moveTo>
                  <a:lnTo>
                    <a:pt x="2838" y="1938"/>
                  </a:lnTo>
                  <a:lnTo>
                    <a:pt x="2836" y="1942"/>
                  </a:lnTo>
                  <a:lnTo>
                    <a:pt x="2834" y="1938"/>
                  </a:lnTo>
                  <a:lnTo>
                    <a:pt x="2838" y="1938"/>
                  </a:lnTo>
                  <a:close/>
                  <a:moveTo>
                    <a:pt x="2828" y="1756"/>
                  </a:moveTo>
                  <a:lnTo>
                    <a:pt x="2828" y="1756"/>
                  </a:lnTo>
                  <a:lnTo>
                    <a:pt x="2832" y="1756"/>
                  </a:lnTo>
                  <a:lnTo>
                    <a:pt x="2830" y="1760"/>
                  </a:lnTo>
                  <a:lnTo>
                    <a:pt x="2828" y="1756"/>
                  </a:lnTo>
                  <a:close/>
                  <a:moveTo>
                    <a:pt x="2836" y="1980"/>
                  </a:moveTo>
                  <a:lnTo>
                    <a:pt x="2836" y="1980"/>
                  </a:lnTo>
                  <a:lnTo>
                    <a:pt x="2832" y="1972"/>
                  </a:lnTo>
                  <a:lnTo>
                    <a:pt x="2840" y="1976"/>
                  </a:lnTo>
                  <a:lnTo>
                    <a:pt x="2836" y="1980"/>
                  </a:lnTo>
                  <a:close/>
                  <a:moveTo>
                    <a:pt x="2926" y="1324"/>
                  </a:moveTo>
                  <a:lnTo>
                    <a:pt x="2926" y="1324"/>
                  </a:lnTo>
                  <a:lnTo>
                    <a:pt x="2928" y="1326"/>
                  </a:lnTo>
                  <a:lnTo>
                    <a:pt x="2930" y="1330"/>
                  </a:lnTo>
                  <a:lnTo>
                    <a:pt x="2926" y="1324"/>
                  </a:lnTo>
                  <a:close/>
                  <a:moveTo>
                    <a:pt x="2998" y="2178"/>
                  </a:moveTo>
                  <a:lnTo>
                    <a:pt x="2998" y="2178"/>
                  </a:lnTo>
                  <a:lnTo>
                    <a:pt x="3000" y="2174"/>
                  </a:lnTo>
                  <a:lnTo>
                    <a:pt x="3000" y="2178"/>
                  </a:lnTo>
                  <a:lnTo>
                    <a:pt x="2998" y="2178"/>
                  </a:lnTo>
                  <a:close/>
                  <a:moveTo>
                    <a:pt x="3026" y="2344"/>
                  </a:moveTo>
                  <a:lnTo>
                    <a:pt x="3026" y="2344"/>
                  </a:lnTo>
                  <a:lnTo>
                    <a:pt x="3036" y="2350"/>
                  </a:lnTo>
                  <a:lnTo>
                    <a:pt x="3028" y="2348"/>
                  </a:lnTo>
                  <a:lnTo>
                    <a:pt x="3026" y="2344"/>
                  </a:lnTo>
                  <a:close/>
                  <a:moveTo>
                    <a:pt x="3042" y="2320"/>
                  </a:moveTo>
                  <a:lnTo>
                    <a:pt x="3042" y="2320"/>
                  </a:lnTo>
                  <a:lnTo>
                    <a:pt x="3042" y="2314"/>
                  </a:lnTo>
                  <a:lnTo>
                    <a:pt x="3044" y="2316"/>
                  </a:lnTo>
                  <a:lnTo>
                    <a:pt x="3046" y="2320"/>
                  </a:lnTo>
                  <a:lnTo>
                    <a:pt x="3042" y="2320"/>
                  </a:lnTo>
                  <a:close/>
                  <a:moveTo>
                    <a:pt x="3054" y="1172"/>
                  </a:moveTo>
                  <a:lnTo>
                    <a:pt x="3054" y="1172"/>
                  </a:lnTo>
                  <a:lnTo>
                    <a:pt x="3058" y="1174"/>
                  </a:lnTo>
                  <a:lnTo>
                    <a:pt x="3060" y="1180"/>
                  </a:lnTo>
                  <a:lnTo>
                    <a:pt x="3056" y="1178"/>
                  </a:lnTo>
                  <a:lnTo>
                    <a:pt x="3054" y="1178"/>
                  </a:lnTo>
                  <a:lnTo>
                    <a:pt x="3054" y="1172"/>
                  </a:lnTo>
                  <a:close/>
                  <a:moveTo>
                    <a:pt x="3064" y="2458"/>
                  </a:moveTo>
                  <a:lnTo>
                    <a:pt x="3064" y="2458"/>
                  </a:lnTo>
                  <a:lnTo>
                    <a:pt x="3070" y="2460"/>
                  </a:lnTo>
                  <a:lnTo>
                    <a:pt x="3070" y="2466"/>
                  </a:lnTo>
                  <a:lnTo>
                    <a:pt x="3064" y="2458"/>
                  </a:lnTo>
                  <a:close/>
                  <a:moveTo>
                    <a:pt x="3090" y="1832"/>
                  </a:moveTo>
                  <a:lnTo>
                    <a:pt x="3090" y="1832"/>
                  </a:lnTo>
                  <a:lnTo>
                    <a:pt x="3094" y="1832"/>
                  </a:lnTo>
                  <a:lnTo>
                    <a:pt x="3092" y="1836"/>
                  </a:lnTo>
                  <a:lnTo>
                    <a:pt x="3090" y="1832"/>
                  </a:lnTo>
                  <a:close/>
                  <a:moveTo>
                    <a:pt x="3096" y="2382"/>
                  </a:moveTo>
                  <a:lnTo>
                    <a:pt x="3096" y="2382"/>
                  </a:lnTo>
                  <a:lnTo>
                    <a:pt x="3094" y="2382"/>
                  </a:lnTo>
                  <a:lnTo>
                    <a:pt x="3098" y="2372"/>
                  </a:lnTo>
                  <a:lnTo>
                    <a:pt x="3102" y="2380"/>
                  </a:lnTo>
                  <a:lnTo>
                    <a:pt x="3096" y="2382"/>
                  </a:lnTo>
                  <a:close/>
                  <a:moveTo>
                    <a:pt x="3122" y="2398"/>
                  </a:moveTo>
                  <a:lnTo>
                    <a:pt x="3122" y="2398"/>
                  </a:lnTo>
                  <a:lnTo>
                    <a:pt x="3112" y="2400"/>
                  </a:lnTo>
                  <a:lnTo>
                    <a:pt x="3114" y="2392"/>
                  </a:lnTo>
                  <a:lnTo>
                    <a:pt x="3118" y="2388"/>
                  </a:lnTo>
                  <a:lnTo>
                    <a:pt x="3122" y="2388"/>
                  </a:lnTo>
                  <a:lnTo>
                    <a:pt x="3122" y="2398"/>
                  </a:lnTo>
                  <a:close/>
                  <a:moveTo>
                    <a:pt x="3144" y="1300"/>
                  </a:moveTo>
                  <a:lnTo>
                    <a:pt x="3144" y="1300"/>
                  </a:lnTo>
                  <a:lnTo>
                    <a:pt x="3142" y="1302"/>
                  </a:lnTo>
                  <a:lnTo>
                    <a:pt x="3138" y="1302"/>
                  </a:lnTo>
                  <a:lnTo>
                    <a:pt x="3126" y="1284"/>
                  </a:lnTo>
                  <a:lnTo>
                    <a:pt x="3132" y="1280"/>
                  </a:lnTo>
                  <a:lnTo>
                    <a:pt x="3134" y="1274"/>
                  </a:lnTo>
                  <a:lnTo>
                    <a:pt x="3124" y="1260"/>
                  </a:lnTo>
                  <a:lnTo>
                    <a:pt x="3122" y="1252"/>
                  </a:lnTo>
                  <a:lnTo>
                    <a:pt x="3122" y="1242"/>
                  </a:lnTo>
                  <a:lnTo>
                    <a:pt x="3130" y="1238"/>
                  </a:lnTo>
                  <a:lnTo>
                    <a:pt x="3134" y="1244"/>
                  </a:lnTo>
                  <a:lnTo>
                    <a:pt x="3136" y="1250"/>
                  </a:lnTo>
                  <a:lnTo>
                    <a:pt x="3140" y="1268"/>
                  </a:lnTo>
                  <a:lnTo>
                    <a:pt x="3144" y="1286"/>
                  </a:lnTo>
                  <a:lnTo>
                    <a:pt x="3144" y="1300"/>
                  </a:lnTo>
                  <a:close/>
                  <a:moveTo>
                    <a:pt x="3230" y="1960"/>
                  </a:moveTo>
                  <a:lnTo>
                    <a:pt x="3230" y="1960"/>
                  </a:lnTo>
                  <a:lnTo>
                    <a:pt x="3226" y="1956"/>
                  </a:lnTo>
                  <a:lnTo>
                    <a:pt x="3230" y="1960"/>
                  </a:lnTo>
                  <a:close/>
                  <a:moveTo>
                    <a:pt x="3218" y="1484"/>
                  </a:moveTo>
                  <a:lnTo>
                    <a:pt x="3218" y="1484"/>
                  </a:lnTo>
                  <a:lnTo>
                    <a:pt x="3224" y="1484"/>
                  </a:lnTo>
                  <a:lnTo>
                    <a:pt x="3224" y="1488"/>
                  </a:lnTo>
                  <a:lnTo>
                    <a:pt x="3216" y="1488"/>
                  </a:lnTo>
                  <a:lnTo>
                    <a:pt x="3218" y="1484"/>
                  </a:lnTo>
                  <a:close/>
                  <a:moveTo>
                    <a:pt x="3192" y="2344"/>
                  </a:moveTo>
                  <a:lnTo>
                    <a:pt x="3192" y="2344"/>
                  </a:lnTo>
                  <a:lnTo>
                    <a:pt x="3192" y="2338"/>
                  </a:lnTo>
                  <a:lnTo>
                    <a:pt x="3196" y="2342"/>
                  </a:lnTo>
                  <a:lnTo>
                    <a:pt x="3192" y="2344"/>
                  </a:lnTo>
                  <a:close/>
                  <a:moveTo>
                    <a:pt x="3194" y="2284"/>
                  </a:moveTo>
                  <a:lnTo>
                    <a:pt x="3194" y="2284"/>
                  </a:lnTo>
                  <a:lnTo>
                    <a:pt x="3198" y="2288"/>
                  </a:lnTo>
                  <a:lnTo>
                    <a:pt x="3194" y="2284"/>
                  </a:lnTo>
                  <a:close/>
                  <a:moveTo>
                    <a:pt x="3214" y="2800"/>
                  </a:moveTo>
                  <a:lnTo>
                    <a:pt x="3214" y="2800"/>
                  </a:lnTo>
                  <a:lnTo>
                    <a:pt x="3214" y="2792"/>
                  </a:lnTo>
                  <a:lnTo>
                    <a:pt x="3222" y="2792"/>
                  </a:lnTo>
                  <a:lnTo>
                    <a:pt x="3220" y="2798"/>
                  </a:lnTo>
                  <a:lnTo>
                    <a:pt x="3214" y="2800"/>
                  </a:lnTo>
                  <a:close/>
                  <a:moveTo>
                    <a:pt x="3226" y="2816"/>
                  </a:moveTo>
                  <a:lnTo>
                    <a:pt x="3226" y="2816"/>
                  </a:lnTo>
                  <a:lnTo>
                    <a:pt x="3224" y="2816"/>
                  </a:lnTo>
                  <a:lnTo>
                    <a:pt x="3222" y="2816"/>
                  </a:lnTo>
                  <a:lnTo>
                    <a:pt x="3224" y="2804"/>
                  </a:lnTo>
                  <a:lnTo>
                    <a:pt x="3228" y="2808"/>
                  </a:lnTo>
                  <a:lnTo>
                    <a:pt x="3226" y="2816"/>
                  </a:lnTo>
                  <a:close/>
                  <a:moveTo>
                    <a:pt x="3226" y="2250"/>
                  </a:moveTo>
                  <a:lnTo>
                    <a:pt x="3226" y="2250"/>
                  </a:lnTo>
                  <a:lnTo>
                    <a:pt x="3236" y="2252"/>
                  </a:lnTo>
                  <a:lnTo>
                    <a:pt x="3230" y="2252"/>
                  </a:lnTo>
                  <a:lnTo>
                    <a:pt x="3226" y="2250"/>
                  </a:lnTo>
                  <a:close/>
                  <a:moveTo>
                    <a:pt x="3238" y="2314"/>
                  </a:moveTo>
                  <a:lnTo>
                    <a:pt x="3238" y="2314"/>
                  </a:lnTo>
                  <a:lnTo>
                    <a:pt x="3236" y="2314"/>
                  </a:lnTo>
                  <a:lnTo>
                    <a:pt x="3232" y="2308"/>
                  </a:lnTo>
                  <a:lnTo>
                    <a:pt x="3238" y="2312"/>
                  </a:lnTo>
                  <a:lnTo>
                    <a:pt x="3238" y="2314"/>
                  </a:lnTo>
                  <a:close/>
                  <a:moveTo>
                    <a:pt x="3242" y="1596"/>
                  </a:moveTo>
                  <a:lnTo>
                    <a:pt x="3242" y="1596"/>
                  </a:lnTo>
                  <a:lnTo>
                    <a:pt x="3240" y="1592"/>
                  </a:lnTo>
                  <a:lnTo>
                    <a:pt x="3244" y="1592"/>
                  </a:lnTo>
                  <a:lnTo>
                    <a:pt x="3242" y="1596"/>
                  </a:lnTo>
                  <a:close/>
                  <a:moveTo>
                    <a:pt x="3244" y="1486"/>
                  </a:moveTo>
                  <a:lnTo>
                    <a:pt x="3244" y="1486"/>
                  </a:lnTo>
                  <a:lnTo>
                    <a:pt x="3238" y="1490"/>
                  </a:lnTo>
                  <a:lnTo>
                    <a:pt x="3230" y="1488"/>
                  </a:lnTo>
                  <a:lnTo>
                    <a:pt x="3238" y="1480"/>
                  </a:lnTo>
                  <a:lnTo>
                    <a:pt x="3248" y="1482"/>
                  </a:lnTo>
                  <a:lnTo>
                    <a:pt x="3244" y="1486"/>
                  </a:lnTo>
                  <a:close/>
                  <a:moveTo>
                    <a:pt x="3250" y="1084"/>
                  </a:moveTo>
                  <a:lnTo>
                    <a:pt x="3250" y="1084"/>
                  </a:lnTo>
                  <a:lnTo>
                    <a:pt x="3258" y="1090"/>
                  </a:lnTo>
                  <a:lnTo>
                    <a:pt x="3258" y="1092"/>
                  </a:lnTo>
                  <a:lnTo>
                    <a:pt x="3252" y="1090"/>
                  </a:lnTo>
                  <a:lnTo>
                    <a:pt x="3250" y="1084"/>
                  </a:lnTo>
                  <a:close/>
                  <a:moveTo>
                    <a:pt x="3262" y="1678"/>
                  </a:moveTo>
                  <a:lnTo>
                    <a:pt x="3262" y="1678"/>
                  </a:lnTo>
                  <a:lnTo>
                    <a:pt x="3258" y="1676"/>
                  </a:lnTo>
                  <a:lnTo>
                    <a:pt x="3260" y="1668"/>
                  </a:lnTo>
                  <a:lnTo>
                    <a:pt x="3264" y="1668"/>
                  </a:lnTo>
                  <a:lnTo>
                    <a:pt x="3262" y="1678"/>
                  </a:lnTo>
                  <a:close/>
                  <a:moveTo>
                    <a:pt x="3260" y="1104"/>
                  </a:moveTo>
                  <a:lnTo>
                    <a:pt x="3260" y="1104"/>
                  </a:lnTo>
                  <a:lnTo>
                    <a:pt x="3260" y="1100"/>
                  </a:lnTo>
                  <a:lnTo>
                    <a:pt x="3264" y="1102"/>
                  </a:lnTo>
                  <a:lnTo>
                    <a:pt x="3260" y="1104"/>
                  </a:lnTo>
                  <a:close/>
                  <a:moveTo>
                    <a:pt x="3286" y="2322"/>
                  </a:moveTo>
                  <a:lnTo>
                    <a:pt x="3286" y="2322"/>
                  </a:lnTo>
                  <a:lnTo>
                    <a:pt x="3282" y="2324"/>
                  </a:lnTo>
                  <a:lnTo>
                    <a:pt x="3276" y="2326"/>
                  </a:lnTo>
                  <a:lnTo>
                    <a:pt x="3278" y="2318"/>
                  </a:lnTo>
                  <a:lnTo>
                    <a:pt x="3286" y="2320"/>
                  </a:lnTo>
                  <a:lnTo>
                    <a:pt x="3286" y="2322"/>
                  </a:lnTo>
                  <a:close/>
                  <a:moveTo>
                    <a:pt x="3300" y="1344"/>
                  </a:moveTo>
                  <a:lnTo>
                    <a:pt x="3300" y="1344"/>
                  </a:lnTo>
                  <a:lnTo>
                    <a:pt x="3304" y="1346"/>
                  </a:lnTo>
                  <a:lnTo>
                    <a:pt x="3300" y="1344"/>
                  </a:lnTo>
                  <a:close/>
                  <a:moveTo>
                    <a:pt x="3308" y="1672"/>
                  </a:moveTo>
                  <a:lnTo>
                    <a:pt x="3308" y="1672"/>
                  </a:lnTo>
                  <a:lnTo>
                    <a:pt x="3302" y="1672"/>
                  </a:lnTo>
                  <a:lnTo>
                    <a:pt x="3302" y="1664"/>
                  </a:lnTo>
                  <a:lnTo>
                    <a:pt x="3308" y="1664"/>
                  </a:lnTo>
                  <a:lnTo>
                    <a:pt x="3312" y="1668"/>
                  </a:lnTo>
                  <a:lnTo>
                    <a:pt x="3308" y="1672"/>
                  </a:lnTo>
                  <a:close/>
                  <a:moveTo>
                    <a:pt x="3412" y="2460"/>
                  </a:moveTo>
                  <a:lnTo>
                    <a:pt x="3412" y="2460"/>
                  </a:lnTo>
                  <a:lnTo>
                    <a:pt x="3414" y="2456"/>
                  </a:lnTo>
                  <a:lnTo>
                    <a:pt x="3414" y="2458"/>
                  </a:lnTo>
                  <a:lnTo>
                    <a:pt x="3412" y="2460"/>
                  </a:lnTo>
                  <a:close/>
                  <a:moveTo>
                    <a:pt x="4110" y="2834"/>
                  </a:moveTo>
                  <a:lnTo>
                    <a:pt x="4110" y="2834"/>
                  </a:lnTo>
                  <a:lnTo>
                    <a:pt x="4106" y="2830"/>
                  </a:lnTo>
                  <a:lnTo>
                    <a:pt x="4108" y="2832"/>
                  </a:lnTo>
                  <a:lnTo>
                    <a:pt x="4110" y="2834"/>
                  </a:lnTo>
                  <a:close/>
                  <a:moveTo>
                    <a:pt x="4080" y="2770"/>
                  </a:moveTo>
                  <a:lnTo>
                    <a:pt x="4080" y="2770"/>
                  </a:lnTo>
                  <a:lnTo>
                    <a:pt x="4088" y="2772"/>
                  </a:lnTo>
                  <a:lnTo>
                    <a:pt x="4088" y="2776"/>
                  </a:lnTo>
                  <a:lnTo>
                    <a:pt x="4088" y="2778"/>
                  </a:lnTo>
                  <a:lnTo>
                    <a:pt x="4082" y="2782"/>
                  </a:lnTo>
                  <a:lnTo>
                    <a:pt x="4080" y="2776"/>
                  </a:lnTo>
                  <a:lnTo>
                    <a:pt x="4080" y="2770"/>
                  </a:lnTo>
                  <a:close/>
                  <a:moveTo>
                    <a:pt x="3870" y="2702"/>
                  </a:moveTo>
                  <a:lnTo>
                    <a:pt x="3870" y="2702"/>
                  </a:lnTo>
                  <a:lnTo>
                    <a:pt x="3866" y="2704"/>
                  </a:lnTo>
                  <a:lnTo>
                    <a:pt x="3864" y="2698"/>
                  </a:lnTo>
                  <a:lnTo>
                    <a:pt x="3870" y="2702"/>
                  </a:lnTo>
                  <a:close/>
                  <a:moveTo>
                    <a:pt x="3656" y="1972"/>
                  </a:moveTo>
                  <a:lnTo>
                    <a:pt x="3656" y="1972"/>
                  </a:lnTo>
                  <a:lnTo>
                    <a:pt x="3660" y="1974"/>
                  </a:lnTo>
                  <a:lnTo>
                    <a:pt x="3662" y="1976"/>
                  </a:lnTo>
                  <a:lnTo>
                    <a:pt x="3658" y="1976"/>
                  </a:lnTo>
                  <a:lnTo>
                    <a:pt x="3656" y="1972"/>
                  </a:lnTo>
                  <a:close/>
                  <a:moveTo>
                    <a:pt x="3722" y="2232"/>
                  </a:moveTo>
                  <a:lnTo>
                    <a:pt x="3722" y="2232"/>
                  </a:lnTo>
                  <a:lnTo>
                    <a:pt x="3714" y="2232"/>
                  </a:lnTo>
                  <a:lnTo>
                    <a:pt x="3716" y="2228"/>
                  </a:lnTo>
                  <a:lnTo>
                    <a:pt x="3722" y="2230"/>
                  </a:lnTo>
                  <a:lnTo>
                    <a:pt x="3722" y="2232"/>
                  </a:lnTo>
                  <a:close/>
                  <a:moveTo>
                    <a:pt x="3722" y="2086"/>
                  </a:moveTo>
                  <a:lnTo>
                    <a:pt x="3722" y="2086"/>
                  </a:lnTo>
                  <a:lnTo>
                    <a:pt x="3720" y="2082"/>
                  </a:lnTo>
                  <a:lnTo>
                    <a:pt x="3724" y="2082"/>
                  </a:lnTo>
                  <a:lnTo>
                    <a:pt x="3722" y="2086"/>
                  </a:lnTo>
                  <a:close/>
                  <a:moveTo>
                    <a:pt x="3988" y="2130"/>
                  </a:moveTo>
                  <a:lnTo>
                    <a:pt x="3988" y="2130"/>
                  </a:lnTo>
                  <a:lnTo>
                    <a:pt x="3988" y="2126"/>
                  </a:lnTo>
                  <a:lnTo>
                    <a:pt x="3990" y="2128"/>
                  </a:lnTo>
                  <a:lnTo>
                    <a:pt x="3988" y="2130"/>
                  </a:lnTo>
                  <a:close/>
                  <a:moveTo>
                    <a:pt x="4108" y="1754"/>
                  </a:moveTo>
                  <a:lnTo>
                    <a:pt x="4108" y="1754"/>
                  </a:lnTo>
                  <a:lnTo>
                    <a:pt x="4106" y="1750"/>
                  </a:lnTo>
                  <a:lnTo>
                    <a:pt x="4106" y="1746"/>
                  </a:lnTo>
                  <a:lnTo>
                    <a:pt x="4112" y="1750"/>
                  </a:lnTo>
                  <a:lnTo>
                    <a:pt x="4108" y="1754"/>
                  </a:lnTo>
                  <a:close/>
                  <a:moveTo>
                    <a:pt x="4142" y="2176"/>
                  </a:moveTo>
                  <a:lnTo>
                    <a:pt x="4142" y="2176"/>
                  </a:lnTo>
                  <a:lnTo>
                    <a:pt x="4144" y="2172"/>
                  </a:lnTo>
                  <a:lnTo>
                    <a:pt x="4146" y="2176"/>
                  </a:lnTo>
                  <a:lnTo>
                    <a:pt x="4142" y="2176"/>
                  </a:lnTo>
                  <a:close/>
                  <a:moveTo>
                    <a:pt x="4176" y="1698"/>
                  </a:moveTo>
                  <a:lnTo>
                    <a:pt x="4176" y="1698"/>
                  </a:lnTo>
                  <a:lnTo>
                    <a:pt x="4174" y="1698"/>
                  </a:lnTo>
                  <a:lnTo>
                    <a:pt x="4174" y="1690"/>
                  </a:lnTo>
                  <a:lnTo>
                    <a:pt x="4180" y="1694"/>
                  </a:lnTo>
                  <a:lnTo>
                    <a:pt x="4176" y="16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xmlns="" id="{CD45B8B5-40B6-456C-8A7E-069681A64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189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7">
              <a:extLst>
                <a:ext uri="{FF2B5EF4-FFF2-40B4-BE49-F238E27FC236}">
                  <a16:creationId xmlns:a16="http://schemas.microsoft.com/office/drawing/2014/main" xmlns="" id="{26913864-EADF-4E81-AABD-7043CB349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211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4 h 6"/>
                <a:gd name="T10" fmla="*/ 2 w 4"/>
                <a:gd name="T11" fmla="*/ 0 h 6"/>
                <a:gd name="T12" fmla="*/ 2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8">
              <a:extLst>
                <a:ext uri="{FF2B5EF4-FFF2-40B4-BE49-F238E27FC236}">
                  <a16:creationId xmlns:a16="http://schemas.microsoft.com/office/drawing/2014/main" xmlns="" id="{C90592BD-7D93-4D28-B968-8D4002712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xmlns="" id="{F9E7CDF7-1303-445F-BA9B-D2B1220C5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327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4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2 h 6"/>
                <a:gd name="T20" fmla="*/ 2 w 6"/>
                <a:gd name="T21" fmla="*/ 0 h 6"/>
                <a:gd name="T22" fmla="*/ 2 w 6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xmlns="" id="{45CBD041-FDF7-44F7-921F-0BFDD09D6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283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0 h 10"/>
                <a:gd name="T4" fmla="*/ 0 w 20"/>
                <a:gd name="T5" fmla="*/ 10 h 10"/>
                <a:gd name="T6" fmla="*/ 0 w 20"/>
                <a:gd name="T7" fmla="*/ 10 h 10"/>
                <a:gd name="T8" fmla="*/ 12 w 20"/>
                <a:gd name="T9" fmla="*/ 8 h 10"/>
                <a:gd name="T10" fmla="*/ 16 w 20"/>
                <a:gd name="T11" fmla="*/ 6 h 10"/>
                <a:gd name="T12" fmla="*/ 20 w 20"/>
                <a:gd name="T13" fmla="*/ 0 h 10"/>
                <a:gd name="T14" fmla="*/ 20 w 20"/>
                <a:gd name="T15" fmla="*/ 0 h 10"/>
                <a:gd name="T16" fmla="*/ 0 w 20"/>
                <a:gd name="T17" fmla="*/ 0 h 10"/>
                <a:gd name="T18" fmla="*/ 0 w 20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0"/>
                <a:gd name="T32" fmla="*/ 20 w 2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xmlns="" id="{366806ED-3757-4AC7-92DB-10EAF0AF7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33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2">
              <a:extLst>
                <a:ext uri="{FF2B5EF4-FFF2-40B4-BE49-F238E27FC236}">
                  <a16:creationId xmlns:a16="http://schemas.microsoft.com/office/drawing/2014/main" xmlns="" id="{B46EF698-18FF-45EE-8101-722859822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365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2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0 h 6"/>
                <a:gd name="T14" fmla="*/ 2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3">
              <a:extLst>
                <a:ext uri="{FF2B5EF4-FFF2-40B4-BE49-F238E27FC236}">
                  <a16:creationId xmlns:a16="http://schemas.microsoft.com/office/drawing/2014/main" xmlns="" id="{1D1ECDBE-65C3-4314-95F9-13E0C93D4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3369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2 w 6"/>
                <a:gd name="T3" fmla="*/ 0 h 10"/>
                <a:gd name="T4" fmla="*/ 0 w 6"/>
                <a:gd name="T5" fmla="*/ 8 h 10"/>
                <a:gd name="T6" fmla="*/ 0 w 6"/>
                <a:gd name="T7" fmla="*/ 8 h 10"/>
                <a:gd name="T8" fmla="*/ 4 w 6"/>
                <a:gd name="T9" fmla="*/ 10 h 10"/>
                <a:gd name="T10" fmla="*/ 4 w 6"/>
                <a:gd name="T11" fmla="*/ 10 h 10"/>
                <a:gd name="T12" fmla="*/ 6 w 6"/>
                <a:gd name="T13" fmla="*/ 10 h 10"/>
                <a:gd name="T14" fmla="*/ 6 w 6"/>
                <a:gd name="T15" fmla="*/ 10 h 10"/>
                <a:gd name="T16" fmla="*/ 6 w 6"/>
                <a:gd name="T17" fmla="*/ 4 h 10"/>
                <a:gd name="T18" fmla="*/ 6 w 6"/>
                <a:gd name="T19" fmla="*/ 4 h 10"/>
                <a:gd name="T20" fmla="*/ 2 w 6"/>
                <a:gd name="T21" fmla="*/ 0 h 10"/>
                <a:gd name="T22" fmla="*/ 2 w 6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0"/>
                <a:gd name="T38" fmla="*/ 6 w 6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0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4">
              <a:extLst>
                <a:ext uri="{FF2B5EF4-FFF2-40B4-BE49-F238E27FC236}">
                  <a16:creationId xmlns:a16="http://schemas.microsoft.com/office/drawing/2014/main" xmlns="" id="{CE8445DD-F7E1-4AF4-B5EB-98E893B2E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377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2 w 8"/>
                <a:gd name="T5" fmla="*/ 2 h 2"/>
                <a:gd name="T6" fmla="*/ 8 w 8"/>
                <a:gd name="T7" fmla="*/ 0 h 2"/>
                <a:gd name="T8" fmla="*/ 8 w 8"/>
                <a:gd name="T9" fmla="*/ 0 h 2"/>
                <a:gd name="T10" fmla="*/ 0 w 8"/>
                <a:gd name="T11" fmla="*/ 0 h 2"/>
                <a:gd name="T12" fmla="*/ 0 w 8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"/>
                <a:gd name="T23" fmla="*/ 8 w 8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xmlns="" id="{D3843A0B-0D66-4726-B950-9A1855894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387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0 w 6"/>
                <a:gd name="T11" fmla="*/ 0 h 4"/>
                <a:gd name="T12" fmla="*/ 0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xmlns="" id="{30CB29F3-129B-4DD8-9AC0-8D4564C93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3501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4 w 10"/>
                <a:gd name="T5" fmla="*/ 8 h 8"/>
                <a:gd name="T6" fmla="*/ 4 w 10"/>
                <a:gd name="T7" fmla="*/ 8 h 8"/>
                <a:gd name="T8" fmla="*/ 6 w 10"/>
                <a:gd name="T9" fmla="*/ 8 h 8"/>
                <a:gd name="T10" fmla="*/ 6 w 10"/>
                <a:gd name="T11" fmla="*/ 8 h 8"/>
                <a:gd name="T12" fmla="*/ 10 w 10"/>
                <a:gd name="T13" fmla="*/ 0 h 8"/>
                <a:gd name="T14" fmla="*/ 10 w 10"/>
                <a:gd name="T15" fmla="*/ 0 h 8"/>
                <a:gd name="T16" fmla="*/ 0 w 10"/>
                <a:gd name="T17" fmla="*/ 0 h 8"/>
                <a:gd name="T18" fmla="*/ 0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8"/>
                <a:gd name="T32" fmla="*/ 10 w 10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xmlns="" id="{BD0EA59C-617B-4437-AC83-006FF47A0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51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  <a:gd name="T8" fmla="*/ 6 w 6"/>
                <a:gd name="T9" fmla="*/ 0 h 6"/>
                <a:gd name="T10" fmla="*/ 6 w 6"/>
                <a:gd name="T11" fmla="*/ 0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xmlns="" id="{0F41144C-B4B9-45C8-AE98-E361B13C9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351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  <a:gd name="T8" fmla="*/ 2 w 4"/>
                <a:gd name="T9" fmla="*/ 2 h 4"/>
                <a:gd name="T10" fmla="*/ 0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xmlns="" id="{8836BBDA-7F4A-4227-81C8-85494A8C9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521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xmlns="" id="{6C6C191E-1EC0-4432-8BAB-413D593F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531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2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xmlns="" id="{FC7ADCCD-2388-4AF7-9F70-D0A84670A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3537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xmlns="" id="{415EDC97-5847-40AB-8BC0-E342F24A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55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2 h 4"/>
                <a:gd name="T6" fmla="*/ 8 w 8"/>
                <a:gd name="T7" fmla="*/ 4 h 4"/>
                <a:gd name="T8" fmla="*/ 8 w 8"/>
                <a:gd name="T9" fmla="*/ 4 h 4"/>
                <a:gd name="T10" fmla="*/ 0 w 8"/>
                <a:gd name="T11" fmla="*/ 0 h 4"/>
                <a:gd name="T12" fmla="*/ 0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xmlns="" id="{77FF7C77-9DBF-4670-86CC-C3499514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56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xmlns="" id="{77F09436-D6D2-4A26-A97C-58C373D3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3565"/>
              <a:ext cx="8" cy="8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6 w 8"/>
                <a:gd name="T9" fmla="*/ 8 h 8"/>
                <a:gd name="T10" fmla="*/ 6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0 h 8"/>
                <a:gd name="T18" fmla="*/ 8 w 8"/>
                <a:gd name="T19" fmla="*/ 0 h 8"/>
                <a:gd name="T20" fmla="*/ 4 w 8"/>
                <a:gd name="T21" fmla="*/ 0 h 8"/>
                <a:gd name="T22" fmla="*/ 4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5">
              <a:extLst>
                <a:ext uri="{FF2B5EF4-FFF2-40B4-BE49-F238E27FC236}">
                  <a16:creationId xmlns:a16="http://schemas.microsoft.com/office/drawing/2014/main" xmlns="" id="{0D4646C3-410E-42EC-A06B-72E80296A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581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2 w 8"/>
                <a:gd name="T9" fmla="*/ 6 h 8"/>
                <a:gd name="T10" fmla="*/ 2 w 8"/>
                <a:gd name="T11" fmla="*/ 6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8 h 8"/>
                <a:gd name="T20" fmla="*/ 6 w 8"/>
                <a:gd name="T21" fmla="*/ 2 h 8"/>
                <a:gd name="T22" fmla="*/ 0 w 8"/>
                <a:gd name="T23" fmla="*/ 0 h 8"/>
                <a:gd name="T24" fmla="*/ 0 w 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6">
              <a:extLst>
                <a:ext uri="{FF2B5EF4-FFF2-40B4-BE49-F238E27FC236}">
                  <a16:creationId xmlns:a16="http://schemas.microsoft.com/office/drawing/2014/main" xmlns="" id="{59067988-A0D4-4DEC-919A-FADFA252E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3589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8 h 8"/>
                <a:gd name="T6" fmla="*/ 0 w 6"/>
                <a:gd name="T7" fmla="*/ 8 h 8"/>
                <a:gd name="T8" fmla="*/ 2 w 6"/>
                <a:gd name="T9" fmla="*/ 8 h 8"/>
                <a:gd name="T10" fmla="*/ 2 w 6"/>
                <a:gd name="T11" fmla="*/ 8 h 8"/>
                <a:gd name="T12" fmla="*/ 6 w 6"/>
                <a:gd name="T13" fmla="*/ 4 h 8"/>
                <a:gd name="T14" fmla="*/ 6 w 6"/>
                <a:gd name="T15" fmla="*/ 4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7">
              <a:extLst>
                <a:ext uri="{FF2B5EF4-FFF2-40B4-BE49-F238E27FC236}">
                  <a16:creationId xmlns:a16="http://schemas.microsoft.com/office/drawing/2014/main" xmlns="" id="{097A0D8E-88ED-4185-9BF3-337585B05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589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8">
              <a:extLst>
                <a:ext uri="{FF2B5EF4-FFF2-40B4-BE49-F238E27FC236}">
                  <a16:creationId xmlns:a16="http://schemas.microsoft.com/office/drawing/2014/main" xmlns="" id="{E5FC9CFA-F5F1-4ABA-A799-B1FD3A34F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359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9">
              <a:extLst>
                <a:ext uri="{FF2B5EF4-FFF2-40B4-BE49-F238E27FC236}">
                  <a16:creationId xmlns:a16="http://schemas.microsoft.com/office/drawing/2014/main" xmlns="" id="{A0A69049-5A20-4EAD-B096-4A91EF75F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595"/>
              <a:ext cx="8" cy="6"/>
            </a:xfrm>
            <a:custGeom>
              <a:avLst/>
              <a:gdLst>
                <a:gd name="T0" fmla="*/ 2 w 8"/>
                <a:gd name="T1" fmla="*/ 0 h 6"/>
                <a:gd name="T2" fmla="*/ 2 w 8"/>
                <a:gd name="T3" fmla="*/ 0 h 6"/>
                <a:gd name="T4" fmla="*/ 0 w 8"/>
                <a:gd name="T5" fmla="*/ 2 h 6"/>
                <a:gd name="T6" fmla="*/ 0 w 8"/>
                <a:gd name="T7" fmla="*/ 2 h 6"/>
                <a:gd name="T8" fmla="*/ 8 w 8"/>
                <a:gd name="T9" fmla="*/ 6 h 6"/>
                <a:gd name="T10" fmla="*/ 8 w 8"/>
                <a:gd name="T11" fmla="*/ 6 h 6"/>
                <a:gd name="T12" fmla="*/ 8 w 8"/>
                <a:gd name="T13" fmla="*/ 0 h 6"/>
                <a:gd name="T14" fmla="*/ 8 w 8"/>
                <a:gd name="T15" fmla="*/ 0 h 6"/>
                <a:gd name="T16" fmla="*/ 2 w 8"/>
                <a:gd name="T17" fmla="*/ 0 h 6"/>
                <a:gd name="T18" fmla="*/ 2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xmlns="" id="{9C7230E2-C6F6-403E-BCDF-8841B036F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615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8 w 8"/>
                <a:gd name="T9" fmla="*/ 2 h 4"/>
                <a:gd name="T10" fmla="*/ 6 w 8"/>
                <a:gd name="T11" fmla="*/ 0 h 4"/>
                <a:gd name="T12" fmla="*/ 6 w 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xmlns="" id="{14FF88BC-A4CC-43DA-9546-355C9A0F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3617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2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2">
              <a:extLst>
                <a:ext uri="{FF2B5EF4-FFF2-40B4-BE49-F238E27FC236}">
                  <a16:creationId xmlns:a16="http://schemas.microsoft.com/office/drawing/2014/main" xmlns="" id="{EE27A10B-5DE1-4A0C-9924-CDC8C6953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3647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3">
              <a:extLst>
                <a:ext uri="{FF2B5EF4-FFF2-40B4-BE49-F238E27FC236}">
                  <a16:creationId xmlns:a16="http://schemas.microsoft.com/office/drawing/2014/main" xmlns="" id="{7A035D0E-01EA-4ACB-939E-0D1A6D6CB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364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xmlns="" id="{39469EDA-5960-4DF0-BBCD-C51B0641A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66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0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6"/>
                <a:gd name="T26" fmla="*/ 2 w 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85">
              <a:extLst>
                <a:ext uri="{FF2B5EF4-FFF2-40B4-BE49-F238E27FC236}">
                  <a16:creationId xmlns:a16="http://schemas.microsoft.com/office/drawing/2014/main" xmlns="" id="{18732637-3EF9-4077-92D2-432F32D29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693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6 h 8"/>
                <a:gd name="T6" fmla="*/ 0 w 8"/>
                <a:gd name="T7" fmla="*/ 6 h 8"/>
                <a:gd name="T8" fmla="*/ 4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2 h 8"/>
                <a:gd name="T18" fmla="*/ 8 w 8"/>
                <a:gd name="T19" fmla="*/ 2 h 8"/>
                <a:gd name="T20" fmla="*/ 2 w 8"/>
                <a:gd name="T21" fmla="*/ 0 h 8"/>
                <a:gd name="T22" fmla="*/ 2 w 8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6">
              <a:extLst>
                <a:ext uri="{FF2B5EF4-FFF2-40B4-BE49-F238E27FC236}">
                  <a16:creationId xmlns:a16="http://schemas.microsoft.com/office/drawing/2014/main" xmlns="" id="{8AD3A744-143D-44F4-A8FD-A16226282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795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0 h 10"/>
                <a:gd name="T4" fmla="*/ 0 w 6"/>
                <a:gd name="T5" fmla="*/ 6 h 10"/>
                <a:gd name="T6" fmla="*/ 4 w 6"/>
                <a:gd name="T7" fmla="*/ 10 h 10"/>
                <a:gd name="T8" fmla="*/ 4 w 6"/>
                <a:gd name="T9" fmla="*/ 10 h 10"/>
                <a:gd name="T10" fmla="*/ 6 w 6"/>
                <a:gd name="T11" fmla="*/ 6 h 10"/>
                <a:gd name="T12" fmla="*/ 6 w 6"/>
                <a:gd name="T13" fmla="*/ 6 h 10"/>
                <a:gd name="T14" fmla="*/ 0 w 6"/>
                <a:gd name="T15" fmla="*/ 0 h 10"/>
                <a:gd name="T16" fmla="*/ 0 w 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7">
              <a:extLst>
                <a:ext uri="{FF2B5EF4-FFF2-40B4-BE49-F238E27FC236}">
                  <a16:creationId xmlns:a16="http://schemas.microsoft.com/office/drawing/2014/main" xmlns="" id="{26C9AC08-3D27-4D7A-B658-70BFB2E2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3807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2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0 w 6"/>
                <a:gd name="T11" fmla="*/ 0 h 2"/>
                <a:gd name="T12" fmla="*/ 0 w 6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8">
              <a:extLst>
                <a:ext uri="{FF2B5EF4-FFF2-40B4-BE49-F238E27FC236}">
                  <a16:creationId xmlns:a16="http://schemas.microsoft.com/office/drawing/2014/main" xmlns="" id="{EE2FB9E8-9C6D-4988-9126-B6695FC72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86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 w 6"/>
                <a:gd name="T5" fmla="*/ 6 h 6"/>
                <a:gd name="T6" fmla="*/ 2 w 6"/>
                <a:gd name="T7" fmla="*/ 6 h 6"/>
                <a:gd name="T8" fmla="*/ 6 w 6"/>
                <a:gd name="T9" fmla="*/ 4 h 6"/>
                <a:gd name="T10" fmla="*/ 6 w 6"/>
                <a:gd name="T11" fmla="*/ 4 h 6"/>
                <a:gd name="T12" fmla="*/ 0 w 6"/>
                <a:gd name="T13" fmla="*/ 0 h 6"/>
                <a:gd name="T14" fmla="*/ 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9">
              <a:extLst>
                <a:ext uri="{FF2B5EF4-FFF2-40B4-BE49-F238E27FC236}">
                  <a16:creationId xmlns:a16="http://schemas.microsoft.com/office/drawing/2014/main" xmlns="" id="{A34D178D-0D2B-4365-BC4D-F6992DB1B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911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8 h 8"/>
                <a:gd name="T6" fmla="*/ 0 w 2"/>
                <a:gd name="T7" fmla="*/ 8 h 8"/>
                <a:gd name="T8" fmla="*/ 2 w 2"/>
                <a:gd name="T9" fmla="*/ 8 h 8"/>
                <a:gd name="T10" fmla="*/ 2 w 2"/>
                <a:gd name="T11" fmla="*/ 8 h 8"/>
                <a:gd name="T12" fmla="*/ 0 w 2"/>
                <a:gd name="T13" fmla="*/ 0 h 8"/>
                <a:gd name="T14" fmla="*/ 0 w 2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8"/>
                <a:gd name="T26" fmla="*/ 2 w 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0">
              <a:extLst>
                <a:ext uri="{FF2B5EF4-FFF2-40B4-BE49-F238E27FC236}">
                  <a16:creationId xmlns:a16="http://schemas.microsoft.com/office/drawing/2014/main" xmlns="" id="{8259AD74-6568-44C7-97FB-E2E593C94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925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4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2 w 8"/>
                <a:gd name="T17" fmla="*/ 0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1">
              <a:extLst>
                <a:ext uri="{FF2B5EF4-FFF2-40B4-BE49-F238E27FC236}">
                  <a16:creationId xmlns:a16="http://schemas.microsoft.com/office/drawing/2014/main" xmlns="" id="{591ADEC4-C342-49EB-B698-B0CD08EEB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983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4 w 8"/>
                <a:gd name="T7" fmla="*/ 4 h 4"/>
                <a:gd name="T8" fmla="*/ 8 w 8"/>
                <a:gd name="T9" fmla="*/ 0 h 4"/>
                <a:gd name="T10" fmla="*/ 8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92">
              <a:extLst>
                <a:ext uri="{FF2B5EF4-FFF2-40B4-BE49-F238E27FC236}">
                  <a16:creationId xmlns:a16="http://schemas.microsoft.com/office/drawing/2014/main" xmlns="" id="{1220EF6B-FB9C-4308-9B31-9C82FBFD5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993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0 h 4"/>
                <a:gd name="T12" fmla="*/ 0 w 6"/>
                <a:gd name="T13" fmla="*/ 0 h 4"/>
                <a:gd name="T14" fmla="*/ 0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93">
              <a:extLst>
                <a:ext uri="{FF2B5EF4-FFF2-40B4-BE49-F238E27FC236}">
                  <a16:creationId xmlns:a16="http://schemas.microsoft.com/office/drawing/2014/main" xmlns="" id="{5F8B150A-83B4-479E-951E-840C69835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99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4 w 6"/>
                <a:gd name="T9" fmla="*/ 6 h 6"/>
                <a:gd name="T10" fmla="*/ 6 w 6"/>
                <a:gd name="T11" fmla="*/ 2 h 6"/>
                <a:gd name="T12" fmla="*/ 6 w 6"/>
                <a:gd name="T13" fmla="*/ 2 h 6"/>
                <a:gd name="T14" fmla="*/ 0 w 6"/>
                <a:gd name="T15" fmla="*/ 0 h 6"/>
                <a:gd name="T16" fmla="*/ 0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4">
              <a:extLst>
                <a:ext uri="{FF2B5EF4-FFF2-40B4-BE49-F238E27FC236}">
                  <a16:creationId xmlns:a16="http://schemas.microsoft.com/office/drawing/2014/main" xmlns="" id="{D2333951-6BE4-43CD-89D5-B415ABE59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411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5">
              <a:extLst>
                <a:ext uri="{FF2B5EF4-FFF2-40B4-BE49-F238E27FC236}">
                  <a16:creationId xmlns:a16="http://schemas.microsoft.com/office/drawing/2014/main" xmlns="" id="{0D575A24-83EF-4836-B42A-5D925CF35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4169"/>
              <a:ext cx="8" cy="4"/>
            </a:xfrm>
            <a:custGeom>
              <a:avLst/>
              <a:gdLst>
                <a:gd name="T0" fmla="*/ 2 w 8"/>
                <a:gd name="T1" fmla="*/ 0 h 4"/>
                <a:gd name="T2" fmla="*/ 2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4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2 w 8"/>
                <a:gd name="T15" fmla="*/ 0 h 4"/>
                <a:gd name="T16" fmla="*/ 2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6">
              <a:extLst>
                <a:ext uri="{FF2B5EF4-FFF2-40B4-BE49-F238E27FC236}">
                  <a16:creationId xmlns:a16="http://schemas.microsoft.com/office/drawing/2014/main" xmlns="" id="{81456AAA-D146-428A-83D5-C9D0115C6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418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2 w 6"/>
                <a:gd name="T9" fmla="*/ 6 h 6"/>
                <a:gd name="T10" fmla="*/ 2 w 6"/>
                <a:gd name="T11" fmla="*/ 6 h 6"/>
                <a:gd name="T12" fmla="*/ 6 w 6"/>
                <a:gd name="T13" fmla="*/ 2 h 6"/>
                <a:gd name="T14" fmla="*/ 6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2615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Horner’s syndrome</a:t>
            </a:r>
          </a:p>
        </p:txBody>
      </p:sp>
      <p:pic>
        <p:nvPicPr>
          <p:cNvPr id="1026" name="Picture 2" descr="Image result for horner's syndrome">
            <a:extLst>
              <a:ext uri="{FF2B5EF4-FFF2-40B4-BE49-F238E27FC236}">
                <a16:creationId xmlns:a16="http://schemas.microsoft.com/office/drawing/2014/main" xmlns="" id="{774119FA-3AC0-402E-8250-80AB13AA49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45" y="2012838"/>
            <a:ext cx="7750186" cy="39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22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Why was this unusual?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No mechanical pain pattern. Pain reported on resting and walking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Normal shoulder examination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Severe/prolonged pain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Constitutional/non MSK symptoms</a:t>
            </a:r>
          </a:p>
        </p:txBody>
      </p:sp>
    </p:spTree>
    <p:extLst>
      <p:ext uri="{BB962C8B-B14F-4D97-AF65-F5344CB8AC3E}">
        <p14:creationId xmlns:p14="http://schemas.microsoft.com/office/powerpoint/2010/main" val="301153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00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83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D1DC9C-1D3C-4870-B73E-79FC0BAC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61" y="0"/>
            <a:ext cx="9741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44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D0663A-B0BD-4EA8-B172-74BAE2BFA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40" y="0"/>
            <a:ext cx="9766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59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176981"/>
            <a:ext cx="11147323" cy="85540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33CC"/>
                </a:solidFill>
              </a:rPr>
              <a:t>CPD &amp;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7" y="1032386"/>
            <a:ext cx="11724968" cy="5825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hlinkClick r:id="rId2"/>
              </a:rPr>
              <a:t>National General Practice Profiles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https://fingertips.phe.org.uk/profile/general-practice/data#page/3/gid/1938133086/pat/152/par/E38000214/ati/7/are/H81006/iid/91350/age/1/sex/4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>
              <a:hlinkClick r:id="rId3"/>
            </a:endParaRP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NICE suspected cancer referral guidance 2015 – lung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https://www.nice.org.uk/guidance/ng12/chapter/1-recommendations-organised-by-site-of-cancer#lung-and-pleural-cancers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Cancer Research UK – Health Professionals 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6699FF"/>
                </a:solidFill>
                <a:hlinkClick r:id="rId4"/>
              </a:rPr>
              <a:t>http://www.cancerresearchuk.org/health-professional</a:t>
            </a:r>
            <a:endParaRPr lang="en-GB" sz="2400" dirty="0">
              <a:solidFill>
                <a:srgbClr val="6699FF"/>
              </a:solidFill>
            </a:endParaRPr>
          </a:p>
          <a:p>
            <a:pPr marL="0" indent="0">
              <a:buNone/>
            </a:pPr>
            <a:endParaRPr lang="en-GB" sz="2400" dirty="0">
              <a:hlinkClick r:id="rId5"/>
            </a:endParaRPr>
          </a:p>
          <a:p>
            <a:pPr marL="0" indent="0">
              <a:buNone/>
            </a:pPr>
            <a:r>
              <a:rPr lang="en-GB" sz="2400" u="sng" dirty="0">
                <a:hlinkClick r:id="rId5"/>
              </a:rPr>
              <a:t>CPD and courses</a:t>
            </a:r>
          </a:p>
          <a:p>
            <a:pPr marL="0" indent="0">
              <a:buNone/>
            </a:pPr>
            <a:r>
              <a:rPr lang="en-GB" sz="2400" dirty="0">
                <a:hlinkClick r:id="rId5"/>
              </a:rPr>
              <a:t>http://www.cancerresearchuk.org/health-professional/learning-and-ways-we-can-support-you</a:t>
            </a:r>
            <a:r>
              <a:rPr lang="en-GB" sz="2400" dirty="0"/>
              <a:t>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623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8865D-AB12-4052-9AD2-B6419276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30"/>
            <a:ext cx="10515600" cy="1097280"/>
          </a:xfrm>
        </p:spPr>
        <p:txBody>
          <a:bodyPr/>
          <a:lstStyle/>
          <a:p>
            <a:r>
              <a:rPr lang="en-GB" b="1" dirty="0">
                <a:solidFill>
                  <a:srgbClr val="FF33CC"/>
                </a:solidFill>
              </a:rPr>
              <a:t>CPD &amp; resources </a:t>
            </a:r>
            <a:r>
              <a:rPr lang="en-GB" b="1" dirty="0" err="1">
                <a:solidFill>
                  <a:srgbClr val="FF33CC"/>
                </a:solidFill>
              </a:rPr>
              <a:t>cntd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695038-57BD-490B-99D4-D12D48370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414"/>
            <a:ext cx="10515600" cy="5137265"/>
          </a:xfrm>
        </p:spPr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hlinkClick r:id="rId2"/>
              </a:rPr>
              <a:t>Behaviour change and cancer prevention RCGP/CRUK</a:t>
            </a: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hlinkClick r:id="rId2"/>
              </a:rPr>
              <a:t>http://elearning.rcgp.org.uk/course/search.php?search=behaviour+change</a:t>
            </a: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GB" sz="1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hlinkClick r:id="rId3"/>
              </a:rPr>
              <a:t>Lung cancer and immunotherapy</a:t>
            </a: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hlinkClick r:id="rId3"/>
              </a:rPr>
              <a:t>http://scienceblog.cancerresearchuk.org/2017/06/27/lung-cancer-discovery-points-to-a-better-way-to-personalise-immunotherapy/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endParaRPr lang="en-GB" dirty="0">
              <a:solidFill>
                <a:prstClr val="black"/>
              </a:solidFill>
              <a:hlinkClick r:id="rId4"/>
            </a:endParaRP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hlinkClick r:id="rId4"/>
              </a:rPr>
              <a:t>Lung cancer information for patients</a:t>
            </a:r>
            <a:endParaRPr lang="en-GB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dirty="0">
                <a:hlinkClick r:id="rId4"/>
              </a:rPr>
              <a:t>http://about-cancer.cancerresearchuk.org/about-cancer/lung-cancer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717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CPD &amp;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RCGP/Macmillan consequences of cancer toolkit (helping you to help your patients living with and beyond cancer)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http://www.rcgp.org.uk/clinical-and-research/toolkits/consequences-of-cancer-toolkit.aspx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Macmillan revalidation toolkit (learning modules to improve quality of cancer care in primary care)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https://www.macmillan.org.uk/_images/revalidation-toolkit_tcm9-291970.pdf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Macmillan Learn Zone (e-learning and some free to attend courses relevant to cancer and end of life care)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http://learnzone.org.uk/professionals/</a:t>
            </a:r>
          </a:p>
        </p:txBody>
      </p:sp>
    </p:spTree>
    <p:extLst>
      <p:ext uri="{BB962C8B-B14F-4D97-AF65-F5344CB8AC3E}">
        <p14:creationId xmlns:p14="http://schemas.microsoft.com/office/powerpoint/2010/main" val="2336203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561" y="0"/>
            <a:ext cx="11636478" cy="24771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Thank you for listening</a:t>
            </a:r>
            <a:br>
              <a:rPr lang="en-US" sz="5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US" sz="5400" b="1" dirty="0">
                <a:solidFill>
                  <a:srgbClr val="7030A0"/>
                </a:solidFill>
              </a:rPr>
              <a:t/>
            </a:r>
            <a:br>
              <a:rPr lang="en-US" sz="5400" b="1" dirty="0">
                <a:solidFill>
                  <a:srgbClr val="7030A0"/>
                </a:solidFill>
              </a:rPr>
            </a:br>
            <a:r>
              <a:rPr lang="en-US" sz="5400" b="1" dirty="0">
                <a:solidFill>
                  <a:srgbClr val="7030A0"/>
                </a:solidFill>
              </a:rPr>
              <a:t>Debbie and Alex</a:t>
            </a:r>
            <a:endParaRPr lang="en-US" sz="5400" b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3009207"/>
            <a:ext cx="5181600" cy="31677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Debbie Bell</a:t>
            </a:r>
          </a:p>
          <a:p>
            <a:pPr marL="0" indent="0" algn="ctr">
              <a:buNone/>
            </a:pPr>
            <a:r>
              <a:rPr lang="en-US" sz="2400" dirty="0"/>
              <a:t>Cancer Research UK Facilitator</a:t>
            </a:r>
          </a:p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Surrey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Debbie.bell@cancer.org.uk</a:t>
            </a:r>
            <a:r>
              <a:rPr lang="en-US" sz="2400" dirty="0"/>
              <a:t> 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487C328-320D-407F-B862-5AD2A53F5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09207"/>
            <a:ext cx="5181600" cy="31677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Alessandra Dale</a:t>
            </a:r>
          </a:p>
          <a:p>
            <a:pPr marL="0" indent="0" algn="ctr">
              <a:buNone/>
            </a:pPr>
            <a:r>
              <a:rPr lang="en-US" sz="2400" dirty="0"/>
              <a:t> Macmillan GP</a:t>
            </a:r>
          </a:p>
          <a:p>
            <a:pPr marL="0" indent="0" algn="ctr">
              <a:buNone/>
            </a:pPr>
            <a:r>
              <a:rPr lang="en-US" sz="2400" dirty="0"/>
              <a:t>Guildford and Waverley CCG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alessandra.dale@nhs.net</a:t>
            </a:r>
            <a:r>
              <a:rPr lang="en-US" sz="2400" dirty="0"/>
              <a:t> </a:t>
            </a:r>
          </a:p>
          <a:p>
            <a:endParaRPr lang="en-GB" dirty="0"/>
          </a:p>
        </p:txBody>
      </p:sp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D4378299-F5AA-4779-9C82-D593169B6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5106266"/>
            <a:ext cx="2266950" cy="857250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59DEF417-A40A-43DC-AB76-61F386C50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90" y="4817152"/>
            <a:ext cx="3596848" cy="14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3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310" y="2613237"/>
            <a:ext cx="4008131" cy="2432840"/>
          </a:xfrm>
        </p:spPr>
        <p:txBody>
          <a:bodyPr/>
          <a:lstStyle/>
          <a:p>
            <a:r>
              <a:rPr lang="en-US" dirty="0"/>
              <a:t>What can GPs do?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2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5644" y="1932039"/>
            <a:ext cx="6942512" cy="3524865"/>
          </a:xfrm>
        </p:spPr>
        <p:txBody>
          <a:bodyPr/>
          <a:lstStyle/>
          <a:p>
            <a:pPr>
              <a:buClr>
                <a:srgbClr val="EC018C"/>
              </a:buClr>
              <a:buFont typeface="Wingdings" panose="05000000000000000000" pitchFamily="2" charset="2"/>
              <a:buChar char="ü"/>
            </a:pPr>
            <a:r>
              <a:rPr lang="en-US" sz="2600" dirty="0"/>
              <a:t>Refer patients to Stop Smoking Services.</a:t>
            </a:r>
          </a:p>
          <a:p>
            <a:pPr marL="0" indent="0">
              <a:buClr>
                <a:srgbClr val="EC018C"/>
              </a:buClr>
              <a:buNone/>
            </a:pPr>
            <a:r>
              <a:rPr lang="en-US" sz="2600" dirty="0"/>
              <a:t>     Quit 51 in Surrey</a:t>
            </a:r>
          </a:p>
          <a:p>
            <a:pPr>
              <a:buClr>
                <a:srgbClr val="EC018C"/>
              </a:buClr>
              <a:buFont typeface="Wingdings" panose="05000000000000000000" pitchFamily="2" charset="2"/>
              <a:buChar char="ü"/>
            </a:pPr>
            <a:r>
              <a:rPr lang="en-US" sz="2600" dirty="0"/>
              <a:t>Send </a:t>
            </a:r>
            <a:r>
              <a:rPr lang="en-US" sz="2600" dirty="0" err="1"/>
              <a:t>personalised</a:t>
            </a:r>
            <a:r>
              <a:rPr lang="en-US" sz="2600" dirty="0"/>
              <a:t> letters.</a:t>
            </a:r>
          </a:p>
          <a:p>
            <a:pPr>
              <a:buClr>
                <a:srgbClr val="EC018C"/>
              </a:buClr>
              <a:buFont typeface="Wingdings" panose="05000000000000000000" pitchFamily="2" charset="2"/>
              <a:buChar char="ü"/>
            </a:pPr>
            <a:r>
              <a:rPr lang="en-US" sz="2600" dirty="0"/>
              <a:t>There is evidence that brief intervention (a tailored conversation around current behavior and opportunities to make changes) from GPs can encourage smoking cessation</a:t>
            </a:r>
            <a:r>
              <a:rPr lang="en-US" dirty="0"/>
              <a:t>. </a:t>
            </a:r>
          </a:p>
          <a:p>
            <a:pPr marL="0" indent="0">
              <a:buClr>
                <a:srgbClr val="EC018C"/>
              </a:buClr>
              <a:buNone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271464" y="188639"/>
            <a:ext cx="9849714" cy="148360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 baseline="0">
                <a:solidFill>
                  <a:srgbClr val="2E008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/>
              <a:t>WHAT YOU CAN DO AS A HEALTHCARE PROFESSIONAL?</a:t>
            </a:r>
            <a:endParaRPr lang="en-GB" sz="4000" dirty="0">
              <a:solidFill>
                <a:srgbClr val="FF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3039" y="5764043"/>
            <a:ext cx="8196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GB" sz="3600" b="1" dirty="0">
                <a:solidFill>
                  <a:srgbClr val="00B6ED"/>
                </a:solidFill>
              </a:rPr>
              <a:t>elearning.rcgp.org.uk/course       30 mins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5" y="5716702"/>
            <a:ext cx="979971" cy="693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04" y="2498731"/>
            <a:ext cx="2789047" cy="18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8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xmlns="" id="{4ED833C4-CB07-499A-826F-F77268F49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22" y="998686"/>
            <a:ext cx="9802888" cy="4709311"/>
          </a:xfrm>
          <a:prstGeom prst="rect">
            <a:avLst/>
          </a:prstGeom>
        </p:spPr>
      </p:pic>
      <p:sp>
        <p:nvSpPr>
          <p:cNvPr id="118786" name="Content Placeholder 6">
            <a:extLst>
              <a:ext uri="{FF2B5EF4-FFF2-40B4-BE49-F238E27FC236}">
                <a16:creationId xmlns:a16="http://schemas.microsoft.com/office/drawing/2014/main" xmlns="" id="{0491DC4B-9040-4D59-800D-6E15D3C6DDD9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150375" y="191729"/>
            <a:ext cx="9940412" cy="577250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246057" algn="l"/>
              </a:tabLst>
            </a:pPr>
            <a:endParaRPr lang="en-GB" altLang="en-US" sz="3600" dirty="0">
              <a:solidFill>
                <a:srgbClr val="2E008B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6860A03B-4940-41B2-94D0-DC610D37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914" y="275110"/>
            <a:ext cx="4436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>
                <a:solidFill>
                  <a:srgbClr val="2E008B"/>
                </a:solidFill>
                <a:latin typeface="Calibri" panose="020F0502020204030204"/>
                <a:ea typeface="Arial Unicode MS" panose="020B0604020202020204" pitchFamily="34" charset="-128"/>
              </a:rPr>
              <a:t>VBA e learning module  </a:t>
            </a:r>
          </a:p>
          <a:p>
            <a:pPr marL="342891" indent="-342891" defTabSz="45718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solidFill>
                <a:prstClr val="black"/>
              </a:solidFill>
              <a:ea typeface="Arial Unicode MS" panose="020B0604020202020204" pitchFamily="34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04894C2-FAAF-45A2-9CAF-AAB1F075BBBE}"/>
              </a:ext>
            </a:extLst>
          </p:cNvPr>
          <p:cNvGrpSpPr/>
          <p:nvPr/>
        </p:nvGrpSpPr>
        <p:grpSpPr>
          <a:xfrm>
            <a:off x="50800" y="5964239"/>
            <a:ext cx="12090400" cy="865187"/>
            <a:chOff x="50800" y="5964238"/>
            <a:chExt cx="12090400" cy="865187"/>
          </a:xfrm>
        </p:grpSpPr>
        <p:pic>
          <p:nvPicPr>
            <p:cNvPr id="6" name="Picture 42">
              <a:extLst>
                <a:ext uri="{FF2B5EF4-FFF2-40B4-BE49-F238E27FC236}">
                  <a16:creationId xmlns:a16="http://schemas.microsoft.com/office/drawing/2014/main" xmlns="" id="{D836EFCE-354F-4F0D-83A2-C3B3FB796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" y="5964238"/>
              <a:ext cx="1905000" cy="86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creen Clipping">
              <a:extLst>
                <a:ext uri="{FF2B5EF4-FFF2-40B4-BE49-F238E27FC236}">
                  <a16:creationId xmlns:a16="http://schemas.microsoft.com/office/drawing/2014/main" xmlns="" id="{463E6224-A018-4AC6-88F2-7CC0ADFD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6768" y="6020422"/>
              <a:ext cx="2434432" cy="752817"/>
            </a:xfrm>
            <a:prstGeom prst="rect">
              <a:avLst/>
            </a:prstGeom>
          </p:spPr>
        </p:pic>
      </p:grp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46C05B21-845A-4F99-83E2-D94D5D89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914" y="6488061"/>
            <a:ext cx="510817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18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http://elearning.rcgp.org.uk/course/info.php?id=211</a:t>
            </a:r>
            <a:r>
              <a:rPr lang="en-GB" sz="9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900" dirty="0">
                <a:solidFill>
                  <a:srgbClr val="EC008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(last accessed 7.4.18</a:t>
            </a:r>
            <a:r>
              <a:rPr lang="en-GB" sz="9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altLang="en-US" sz="900" dirty="0">
              <a:solidFill>
                <a:srgbClr val="2E008B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1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4CFC2-70A8-4ADC-93E0-12ED4323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260279"/>
            <a:ext cx="10560051" cy="865788"/>
          </a:xfrm>
        </p:spPr>
        <p:txBody>
          <a:bodyPr/>
          <a:lstStyle/>
          <a:p>
            <a:pPr algn="l">
              <a:defRPr/>
            </a:pPr>
            <a:r>
              <a:rPr lang="en-GB" sz="4800" b="1" dirty="0"/>
              <a:t>VALUE OF THE MODULE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EAF7B4D-0BB2-4F7B-9816-7D46976E5B1B}"/>
              </a:ext>
            </a:extLst>
          </p:cNvPr>
          <p:cNvSpPr txBox="1">
            <a:spLocks/>
          </p:cNvSpPr>
          <p:nvPr/>
        </p:nvSpPr>
        <p:spPr bwMode="auto">
          <a:xfrm>
            <a:off x="4561418" y="1534584"/>
            <a:ext cx="6718300" cy="220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58179" rIns="116357" bIns="58179"/>
          <a:lstStyle>
            <a:lvl1pPr marL="327025" indent="-327025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BAE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alibri"/>
                <a:ea typeface="Geneva" charset="0"/>
                <a:cs typeface="Calibri"/>
              </a:defRPr>
            </a:lvl1pPr>
            <a:lvl2pPr marL="709613" indent="-273050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BAE"/>
              </a:buClr>
              <a:buChar char="–"/>
              <a:defRPr sz="1600">
                <a:solidFill>
                  <a:schemeClr val="tx1"/>
                </a:solidFill>
                <a:latin typeface="Calibri"/>
                <a:ea typeface="Geneva" charset="0"/>
                <a:cs typeface="Calibri"/>
              </a:defRPr>
            </a:lvl2pPr>
            <a:lvl3pPr marL="1090613" indent="-21748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BAE"/>
              </a:buClr>
              <a:buChar char="•"/>
              <a:defRPr sz="1600">
                <a:solidFill>
                  <a:schemeClr val="tx1"/>
                </a:solidFill>
                <a:latin typeface="Calibri"/>
                <a:ea typeface="Geneva" charset="0"/>
                <a:cs typeface="Calibri"/>
              </a:defRPr>
            </a:lvl3pPr>
            <a:lvl4pPr marL="1474788" indent="-215900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BAE"/>
              </a:buClr>
              <a:buChar char="–"/>
              <a:defRPr sz="1600">
                <a:solidFill>
                  <a:schemeClr val="tx1"/>
                </a:solidFill>
                <a:latin typeface="Calibri"/>
                <a:ea typeface="Geneva" charset="0"/>
                <a:cs typeface="Calibri"/>
              </a:defRPr>
            </a:lvl4pPr>
            <a:lvl5pPr marL="1860550" indent="-21748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BAE"/>
              </a:buClr>
              <a:buChar char="»"/>
              <a:defRPr sz="1600">
                <a:solidFill>
                  <a:schemeClr val="tx1"/>
                </a:solidFill>
                <a:latin typeface="Calibri"/>
                <a:ea typeface="Geneva" charset="0"/>
                <a:cs typeface="Calibri"/>
              </a:defRPr>
            </a:lvl5pPr>
            <a:lvl6pPr marL="2317750" indent="-217488" algn="l" defTabSz="873125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774950" indent="-217488" algn="l" defTabSz="873125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232150" indent="-217488" algn="l" defTabSz="873125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689350" indent="-217488" algn="l" defTabSz="873125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1867" kern="0" dirty="0">
                <a:solidFill>
                  <a:srgbClr val="2E008B"/>
                </a:solidFill>
              </a:rPr>
              <a:t>Provides motivation to give advice (esp. smoking).</a:t>
            </a:r>
          </a:p>
          <a:p>
            <a:pPr lvl="1">
              <a:defRPr/>
            </a:pPr>
            <a:r>
              <a:rPr lang="en-GB" sz="1867" kern="0" dirty="0">
                <a:solidFill>
                  <a:srgbClr val="2E008B"/>
                </a:solidFill>
              </a:rPr>
              <a:t>evidenced based / numbers needed to treat (NNT).</a:t>
            </a:r>
          </a:p>
          <a:p>
            <a:pPr>
              <a:defRPr/>
            </a:pPr>
            <a:r>
              <a:rPr lang="en-GB" sz="1867" kern="0" dirty="0">
                <a:solidFill>
                  <a:srgbClr val="2E008B"/>
                </a:solidFill>
              </a:rPr>
              <a:t>Quick to implement. </a:t>
            </a:r>
          </a:p>
          <a:p>
            <a:pPr>
              <a:defRPr/>
            </a:pPr>
            <a:r>
              <a:rPr lang="en-GB" sz="1867" kern="0" dirty="0">
                <a:solidFill>
                  <a:srgbClr val="2E008B"/>
                </a:solidFill>
              </a:rPr>
              <a:t>Reinforcement &amp; / or increased depth of knowledge about risk factors link to cancer.</a:t>
            </a:r>
          </a:p>
          <a:p>
            <a:pPr>
              <a:defRPr/>
            </a:pPr>
            <a:r>
              <a:rPr lang="en-GB" sz="1867" kern="0" dirty="0">
                <a:solidFill>
                  <a:srgbClr val="2E008B"/>
                </a:solidFill>
              </a:rPr>
              <a:t>Practical support (language) in delivering VBA.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AD19450-7F5C-46BB-AB9C-0FC4122E2DCA}"/>
              </a:ext>
            </a:extLst>
          </p:cNvPr>
          <p:cNvSpPr/>
          <p:nvPr/>
        </p:nvSpPr>
        <p:spPr>
          <a:xfrm>
            <a:off x="814917" y="1316567"/>
            <a:ext cx="2783416" cy="2531533"/>
          </a:xfrm>
          <a:prstGeom prst="ellipse">
            <a:avLst/>
          </a:prstGeom>
          <a:solidFill>
            <a:srgbClr val="EC018C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r>
              <a:rPr lang="en-GB" sz="2667" dirty="0">
                <a:solidFill>
                  <a:prstClr val="white"/>
                </a:solidFill>
              </a:rPr>
              <a:t>Value of module</a:t>
            </a:r>
          </a:p>
          <a:p>
            <a:pPr algn="ctr" defTabSz="609585">
              <a:defRPr/>
            </a:pPr>
            <a:r>
              <a:rPr lang="en-GB" sz="2667" dirty="0">
                <a:solidFill>
                  <a:prstClr val="white"/>
                </a:solidFill>
              </a:rPr>
              <a:t>4.5 /5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19DB79-FB12-4535-BD13-4D1F132E9102}"/>
              </a:ext>
            </a:extLst>
          </p:cNvPr>
          <p:cNvSpPr txBox="1"/>
          <p:nvPr/>
        </p:nvSpPr>
        <p:spPr>
          <a:xfrm>
            <a:off x="2554515" y="6009216"/>
            <a:ext cx="7922989" cy="63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en-GB" sz="1067" dirty="0">
                <a:solidFill>
                  <a:srgbClr val="2E008B"/>
                </a:solidFill>
              </a:rPr>
              <a:t>1= not at all confident, 2 = not too confident, 3 = neither confident nor underconfident, 4 = somewhat confident, 5 very confident</a:t>
            </a:r>
          </a:p>
          <a:p>
            <a:pPr defTabSz="609585">
              <a:defRPr/>
            </a:pPr>
            <a:r>
              <a:rPr lang="en-GB" sz="1067" dirty="0">
                <a:solidFill>
                  <a:srgbClr val="2E008B"/>
                </a:solidFill>
              </a:rPr>
              <a:t>Those in non-specialised roles– Value of module (4.2)</a:t>
            </a:r>
          </a:p>
          <a:p>
            <a:pPr defTabSz="609585">
              <a:defRPr/>
            </a:pPr>
            <a:endParaRPr lang="en-GB" sz="1400" dirty="0">
              <a:solidFill>
                <a:srgbClr val="2E008B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A0A273D8-8C85-4755-8D27-09DC851C7D76}"/>
              </a:ext>
            </a:extLst>
          </p:cNvPr>
          <p:cNvSpPr/>
          <p:nvPr/>
        </p:nvSpPr>
        <p:spPr>
          <a:xfrm rot="16200000">
            <a:off x="2832101" y="2112434"/>
            <a:ext cx="2207684" cy="1056217"/>
          </a:xfrm>
          <a:prstGeom prst="triangle">
            <a:avLst/>
          </a:prstGeom>
          <a:solidFill>
            <a:srgbClr val="FF00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GB" sz="2400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09501DE-35E0-4F45-9CCC-4A2F4ED02D12}"/>
              </a:ext>
            </a:extLst>
          </p:cNvPr>
          <p:cNvCxnSpPr>
            <a:cxnSpLocks/>
          </p:cNvCxnSpPr>
          <p:nvPr/>
        </p:nvCxnSpPr>
        <p:spPr>
          <a:xfrm flipV="1">
            <a:off x="4464051" y="1553634"/>
            <a:ext cx="6527800" cy="2117"/>
          </a:xfrm>
          <a:prstGeom prst="line">
            <a:avLst/>
          </a:prstGeom>
          <a:ln>
            <a:solidFill>
              <a:srgbClr val="B30E71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14F942-582F-49DB-B20D-25B55084E9D8}"/>
              </a:ext>
            </a:extLst>
          </p:cNvPr>
          <p:cNvCxnSpPr>
            <a:cxnSpLocks/>
          </p:cNvCxnSpPr>
          <p:nvPr/>
        </p:nvCxnSpPr>
        <p:spPr>
          <a:xfrm flipV="1">
            <a:off x="4464051" y="3716867"/>
            <a:ext cx="6527800" cy="2117"/>
          </a:xfrm>
          <a:prstGeom prst="line">
            <a:avLst/>
          </a:prstGeom>
          <a:ln>
            <a:solidFill>
              <a:srgbClr val="B30E71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FC4B120A-3CAF-4F96-90FA-B111B04CF17F}"/>
              </a:ext>
            </a:extLst>
          </p:cNvPr>
          <p:cNvSpPr/>
          <p:nvPr/>
        </p:nvSpPr>
        <p:spPr>
          <a:xfrm>
            <a:off x="768351" y="4207934"/>
            <a:ext cx="2639483" cy="1375833"/>
          </a:xfrm>
          <a:prstGeom prst="wedgeRectCallout">
            <a:avLst/>
          </a:prstGeom>
          <a:noFill/>
          <a:ln w="9525" cap="flat" cmpd="sng" algn="ctr">
            <a:solidFill>
              <a:srgbClr val="0097A6"/>
            </a:solidFill>
            <a:prstDash val="solid"/>
          </a:ln>
          <a:effectLst/>
        </p:spPr>
        <p:txBody>
          <a:bodyPr anchor="ctr"/>
          <a:lstStyle/>
          <a:p>
            <a:pPr algn="ctr" defTabSz="609585">
              <a:defRPr/>
            </a:pPr>
            <a:r>
              <a:rPr lang="en-GB" sz="1467" kern="0" dirty="0">
                <a:solidFill>
                  <a:srgbClr val="043962"/>
                </a:solidFill>
                <a:cs typeface="Arial" panose="020B0604020202020204" pitchFamily="34" charset="0"/>
              </a:rPr>
              <a:t> ‘The </a:t>
            </a:r>
            <a:r>
              <a:rPr lang="en-GB" sz="1467" b="1" kern="0" dirty="0">
                <a:solidFill>
                  <a:srgbClr val="00B6ED"/>
                </a:solidFill>
                <a:cs typeface="Arial" panose="020B0604020202020204" pitchFamily="34" charset="0"/>
              </a:rPr>
              <a:t>value of it is its brevity </a:t>
            </a:r>
            <a:r>
              <a:rPr lang="en-GB" sz="1467" kern="0" dirty="0">
                <a:solidFill>
                  <a:srgbClr val="043962"/>
                </a:solidFill>
                <a:cs typeface="Arial" panose="020B0604020202020204" pitchFamily="34" charset="0"/>
              </a:rPr>
              <a:t>and the fact that it’s </a:t>
            </a:r>
            <a:r>
              <a:rPr lang="en-GB" sz="1467" b="1" kern="0" dirty="0">
                <a:solidFill>
                  <a:srgbClr val="00B6ED"/>
                </a:solidFill>
                <a:cs typeface="Arial" panose="020B0604020202020204" pitchFamily="34" charset="0"/>
              </a:rPr>
              <a:t>got some evidence behind it</a:t>
            </a:r>
            <a:r>
              <a:rPr lang="en-GB" sz="1467" kern="0" dirty="0">
                <a:solidFill>
                  <a:srgbClr val="00B6ED"/>
                </a:solidFill>
                <a:cs typeface="Arial" panose="020B0604020202020204" pitchFamily="34" charset="0"/>
              </a:rPr>
              <a:t>, </a:t>
            </a:r>
            <a:r>
              <a:rPr lang="en-GB" sz="1467" kern="0" dirty="0">
                <a:solidFill>
                  <a:srgbClr val="043962"/>
                </a:solidFill>
                <a:cs typeface="Arial" panose="020B0604020202020204" pitchFamily="34" charset="0"/>
              </a:rPr>
              <a:t>so you know </a:t>
            </a:r>
            <a:r>
              <a:rPr lang="en-GB" sz="1467" b="1" kern="0" dirty="0">
                <a:solidFill>
                  <a:srgbClr val="00B6ED"/>
                </a:solidFill>
                <a:cs typeface="Arial" panose="020B0604020202020204" pitchFamily="34" charset="0"/>
              </a:rPr>
              <a:t>you’re not wasting your time </a:t>
            </a:r>
            <a:r>
              <a:rPr lang="en-GB" sz="1467" kern="0" dirty="0">
                <a:solidFill>
                  <a:srgbClr val="043962"/>
                </a:solidFill>
                <a:cs typeface="Arial" panose="020B0604020202020204" pitchFamily="34" charset="0"/>
              </a:rPr>
              <a:t>by being so brief.’ </a:t>
            </a:r>
            <a:r>
              <a:rPr lang="en-GB" sz="1467" b="1" kern="0" dirty="0">
                <a:solidFill>
                  <a:srgbClr val="043962"/>
                </a:solidFill>
                <a:cs typeface="Arial" panose="020B0604020202020204" pitchFamily="34" charset="0"/>
              </a:rPr>
              <a:t>GP</a:t>
            </a:r>
            <a:endParaRPr lang="en-GB" sz="1467" b="1" kern="0" dirty="0">
              <a:solidFill>
                <a:srgbClr val="0097A6"/>
              </a:solidFill>
              <a:cs typeface="Arial" panose="020B0604020202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880C9409-3EC0-4A7D-9166-AF96EDFA89B2}"/>
              </a:ext>
            </a:extLst>
          </p:cNvPr>
          <p:cNvSpPr/>
          <p:nvPr/>
        </p:nvSpPr>
        <p:spPr>
          <a:xfrm>
            <a:off x="3598333" y="4205818"/>
            <a:ext cx="5090584" cy="1377949"/>
          </a:xfrm>
          <a:prstGeom prst="wedgeRectCallout">
            <a:avLst/>
          </a:prstGeom>
          <a:noFill/>
          <a:ln w="9525" cap="flat" cmpd="sng" algn="ctr">
            <a:solidFill>
              <a:srgbClr val="0097A6"/>
            </a:solidFill>
            <a:prstDash val="solid"/>
          </a:ln>
          <a:effectLst/>
        </p:spPr>
        <p:txBody>
          <a:bodyPr anchor="ctr"/>
          <a:lstStyle/>
          <a:p>
            <a:pPr algn="ctr" defTabSz="609585">
              <a:defRPr/>
            </a:pPr>
            <a:r>
              <a:rPr lang="en-GB" sz="1333" kern="0" dirty="0">
                <a:solidFill>
                  <a:srgbClr val="043962"/>
                </a:solidFill>
                <a:cs typeface="Arial" panose="020B0604020202020204" pitchFamily="34" charset="0"/>
              </a:rPr>
              <a:t> </a:t>
            </a:r>
            <a:r>
              <a:rPr lang="en-GB" sz="1467" kern="0" dirty="0">
                <a:solidFill>
                  <a:srgbClr val="043962"/>
                </a:solidFill>
                <a:cs typeface="Arial" panose="020B0604020202020204" pitchFamily="34" charset="0"/>
              </a:rPr>
              <a:t>‘Smokers … before the training I felt very unconfident to challenge the subject, to talk about it as a lifelong non-smoker. I almost felt I didn’t have the credentials to talk to people about it. After the training… I really felt I had the </a:t>
            </a:r>
            <a:r>
              <a:rPr lang="en-GB" sz="1467" b="1" kern="0" dirty="0">
                <a:solidFill>
                  <a:srgbClr val="00B6ED"/>
                </a:solidFill>
                <a:cs typeface="Arial" panose="020B0604020202020204" pitchFamily="34" charset="0"/>
              </a:rPr>
              <a:t>confidence to talk to smokers </a:t>
            </a:r>
            <a:r>
              <a:rPr lang="en-GB" sz="1467" kern="0" dirty="0">
                <a:solidFill>
                  <a:srgbClr val="043962"/>
                </a:solidFill>
                <a:cs typeface="Arial" panose="020B0604020202020204" pitchFamily="34" charset="0"/>
              </a:rPr>
              <a:t>and link it to cancer and other health issues.’ </a:t>
            </a:r>
            <a:r>
              <a:rPr lang="en-GB" sz="1467" b="1" kern="0" dirty="0">
                <a:solidFill>
                  <a:srgbClr val="043962"/>
                </a:solidFill>
                <a:cs typeface="Arial" panose="020B0604020202020204" pitchFamily="34" charset="0"/>
              </a:rPr>
              <a:t>Community Health Trainer</a:t>
            </a:r>
            <a:endParaRPr lang="en-GB" sz="1333" b="1" kern="0" dirty="0">
              <a:solidFill>
                <a:srgbClr val="0097A6"/>
              </a:solidFill>
              <a:cs typeface="Arial" panose="020B0604020202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3CD837B0-F345-4D45-86C9-3569C05FBA98}"/>
              </a:ext>
            </a:extLst>
          </p:cNvPr>
          <p:cNvSpPr/>
          <p:nvPr/>
        </p:nvSpPr>
        <p:spPr>
          <a:xfrm>
            <a:off x="8879418" y="4197351"/>
            <a:ext cx="2400300" cy="1388533"/>
          </a:xfrm>
          <a:prstGeom prst="wedgeRectCallout">
            <a:avLst/>
          </a:prstGeom>
          <a:noFill/>
          <a:ln w="9525" cap="flat" cmpd="sng" algn="ctr">
            <a:solidFill>
              <a:srgbClr val="0097A6"/>
            </a:solidFill>
            <a:prstDash val="solid"/>
          </a:ln>
          <a:effectLst/>
        </p:spPr>
        <p:txBody>
          <a:bodyPr anchor="ctr"/>
          <a:lstStyle/>
          <a:p>
            <a:pPr algn="ctr" defTabSz="609585">
              <a:defRPr/>
            </a:pPr>
            <a:r>
              <a:rPr lang="en-GB" sz="1467" b="1" kern="0" dirty="0">
                <a:solidFill>
                  <a:srgbClr val="00B6ED"/>
                </a:solidFill>
                <a:cs typeface="Arial" panose="020B0604020202020204" pitchFamily="34" charset="0"/>
              </a:rPr>
              <a:t>‘It’s refreshing, it’s memorable, it’s immediately applicable</a:t>
            </a:r>
            <a:r>
              <a:rPr lang="en-GB" sz="1467" kern="0" dirty="0">
                <a:solidFill>
                  <a:srgbClr val="00B6ED"/>
                </a:solidFill>
                <a:cs typeface="Arial" panose="020B0604020202020204" pitchFamily="34" charset="0"/>
              </a:rPr>
              <a:t>. </a:t>
            </a:r>
            <a:r>
              <a:rPr lang="en-GB" sz="1467" kern="0" dirty="0">
                <a:solidFill>
                  <a:srgbClr val="043962"/>
                </a:solidFill>
                <a:cs typeface="Arial" panose="020B0604020202020204" pitchFamily="34" charset="0"/>
              </a:rPr>
              <a:t>It’s within everyone’s ability to do it.’ </a:t>
            </a:r>
            <a:r>
              <a:rPr lang="en-GB" sz="1467" b="1" kern="0" dirty="0">
                <a:solidFill>
                  <a:srgbClr val="043962"/>
                </a:solidFill>
                <a:cs typeface="Arial" panose="020B0604020202020204" pitchFamily="34" charset="0"/>
              </a:rPr>
              <a:t>Nurse Practitioner</a:t>
            </a:r>
            <a:endParaRPr lang="en-GB" sz="1467" b="1" kern="0" dirty="0">
              <a:solidFill>
                <a:srgbClr val="E04D0C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34008" y="6040969"/>
            <a:ext cx="1227365" cy="56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966" y="5965373"/>
            <a:ext cx="1974549" cy="56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1"/>
            <a:ext cx="1905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27369"/>
      </p:ext>
    </p:extLst>
  </p:cSld>
  <p:clrMapOvr>
    <a:masterClrMapping/>
  </p:clrMapOvr>
  <p:transition spd="med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3950" y="2210079"/>
            <a:ext cx="5699086" cy="4072734"/>
          </a:xfrm>
        </p:spPr>
        <p:txBody>
          <a:bodyPr/>
          <a:lstStyle/>
          <a:p>
            <a:pPr marL="0" indent="0">
              <a:buClr>
                <a:srgbClr val="FF0097"/>
              </a:buClr>
              <a:buNone/>
            </a:pPr>
            <a:r>
              <a:rPr lang="en-GB" b="1" dirty="0"/>
              <a:t>RCGP recommends GPs: </a:t>
            </a:r>
          </a:p>
          <a:p>
            <a:pPr>
              <a:buClr>
                <a:srgbClr val="FF0097"/>
              </a:buClr>
            </a:pPr>
            <a:r>
              <a:rPr lang="en-GB" dirty="0"/>
              <a:t>Provide advice on relative risk of smoking and e-cigarette use</a:t>
            </a:r>
          </a:p>
          <a:p>
            <a:pPr>
              <a:buClr>
                <a:srgbClr val="FF0097"/>
              </a:buClr>
            </a:pPr>
            <a:r>
              <a:rPr lang="en-GB" dirty="0"/>
              <a:t>Actively engage with smokers who want to quit with the help of e-cigarettes</a:t>
            </a:r>
          </a:p>
          <a:p>
            <a:pPr>
              <a:buClr>
                <a:srgbClr val="FF0097"/>
              </a:buClr>
            </a:pPr>
            <a:r>
              <a:rPr lang="en-GB" dirty="0"/>
              <a:t>Encourage smokers who want to use e-cigarettes as an aid to quit smoking to seek the support of local stop smoking services</a:t>
            </a:r>
          </a:p>
          <a:p>
            <a:pPr marL="0" indent="0">
              <a:buClr>
                <a:srgbClr val="FF0097"/>
              </a:buClr>
              <a:buNone/>
            </a:pPr>
            <a:endParaRPr lang="en-GB" sz="1200" dirty="0"/>
          </a:p>
          <a:p>
            <a:pPr marL="0" indent="0">
              <a:buClr>
                <a:srgbClr val="FF0097"/>
              </a:buClr>
              <a:buNone/>
            </a:pPr>
            <a:endParaRPr lang="en-GB" sz="1200" dirty="0"/>
          </a:p>
          <a:p>
            <a:pPr marL="0" indent="0">
              <a:buClr>
                <a:srgbClr val="FF0097"/>
              </a:buClr>
              <a:buNone/>
            </a:pPr>
            <a:endParaRPr lang="en-GB" sz="1200" dirty="0"/>
          </a:p>
          <a:p>
            <a:pPr marL="0" indent="0">
              <a:buClr>
                <a:srgbClr val="FF0097"/>
              </a:buClr>
              <a:buNone/>
            </a:pPr>
            <a:r>
              <a:rPr lang="en-GB" sz="1200" dirty="0"/>
              <a:t>Taken from </a:t>
            </a:r>
            <a:r>
              <a:rPr lang="en-GB" sz="1200" u="sng" dirty="0">
                <a:solidFill>
                  <a:schemeClr val="tx1"/>
                </a:solidFill>
                <a:hlinkClick r:id="rId3"/>
              </a:rPr>
              <a:t>http://www.rcgp.org.uk/clinical-and-research/clinical-news/to-vape-or-not-to-vape-the-rcgp-position-on-ecigarettes.aspx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Clr>
                <a:srgbClr val="FF0097"/>
              </a:buClr>
              <a:buNone/>
            </a:pPr>
            <a:endParaRPr lang="en-GB" sz="1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81970" y="274132"/>
            <a:ext cx="8102133" cy="778605"/>
          </a:xfrm>
        </p:spPr>
        <p:txBody>
          <a:bodyPr/>
          <a:lstStyle/>
          <a:p>
            <a:r>
              <a:rPr lang="en-GB" dirty="0"/>
              <a:t>E-CIGARETTES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950" y="1052737"/>
            <a:ext cx="10082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GB" sz="2400" b="1" dirty="0">
                <a:solidFill>
                  <a:srgbClr val="2E008B"/>
                </a:solidFill>
              </a:rPr>
              <a:t>All evidence so far suggest they are </a:t>
            </a:r>
            <a:r>
              <a:rPr lang="en-GB" sz="2400" b="1" dirty="0">
                <a:solidFill>
                  <a:srgbClr val="FF0097"/>
                </a:solidFill>
              </a:rPr>
              <a:t>safer than tobacco cigarettes</a:t>
            </a:r>
            <a:r>
              <a:rPr lang="en-GB" sz="2400" b="1" dirty="0">
                <a:solidFill>
                  <a:srgbClr val="2E008B"/>
                </a:solidFill>
              </a:rPr>
              <a:t>, although </a:t>
            </a:r>
            <a:r>
              <a:rPr lang="en-GB" sz="2400" b="1" dirty="0">
                <a:solidFill>
                  <a:srgbClr val="FF0097"/>
                </a:solidFill>
              </a:rPr>
              <a:t>long term effects are not known</a:t>
            </a:r>
            <a:endParaRPr lang="en-GB" sz="2400" b="1" dirty="0">
              <a:solidFill>
                <a:srgbClr val="2E008B"/>
              </a:solidFill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93B82B4F-567B-4FB6-A1CD-19E01940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399" y="1622322"/>
            <a:ext cx="3982065" cy="50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6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448" y="2613237"/>
            <a:ext cx="3692993" cy="2432840"/>
          </a:xfrm>
        </p:spPr>
        <p:txBody>
          <a:bodyPr/>
          <a:lstStyle/>
          <a:p>
            <a:r>
              <a:rPr lang="en-US" dirty="0"/>
              <a:t>Value of early diagnosis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9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Text slide">
  <a:themeElements>
    <a:clrScheme name="Custom 9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2E008B"/>
      </a:accent2>
      <a:accent3>
        <a:srgbClr val="AB99D1"/>
      </a:accent3>
      <a:accent4>
        <a:srgbClr val="F799D1"/>
      </a:accent4>
      <a:accent5>
        <a:srgbClr val="99E2F8"/>
      </a:accent5>
      <a:accent6>
        <a:srgbClr val="2E008B"/>
      </a:accent6>
      <a:hlink>
        <a:srgbClr val="2E008B"/>
      </a:hlink>
      <a:folHlink>
        <a:srgbClr val="2E00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Text slide">
  <a:themeElements>
    <a:clrScheme name="Custom 9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2E008B"/>
      </a:accent2>
      <a:accent3>
        <a:srgbClr val="AB99D1"/>
      </a:accent3>
      <a:accent4>
        <a:srgbClr val="F799D1"/>
      </a:accent4>
      <a:accent5>
        <a:srgbClr val="99E2F8"/>
      </a:accent5>
      <a:accent6>
        <a:srgbClr val="2E008B"/>
      </a:accent6>
      <a:hlink>
        <a:srgbClr val="2E008B"/>
      </a:hlink>
      <a:folHlink>
        <a:srgbClr val="2E00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8_Text slide">
  <a:themeElements>
    <a:clrScheme name="Custom 9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2E008B"/>
      </a:accent2>
      <a:accent3>
        <a:srgbClr val="AB99D1"/>
      </a:accent3>
      <a:accent4>
        <a:srgbClr val="F799D1"/>
      </a:accent4>
      <a:accent5>
        <a:srgbClr val="99E2F8"/>
      </a:accent5>
      <a:accent6>
        <a:srgbClr val="2E008B"/>
      </a:accent6>
      <a:hlink>
        <a:srgbClr val="2E008B"/>
      </a:hlink>
      <a:folHlink>
        <a:srgbClr val="2E00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9_Text slide">
  <a:themeElements>
    <a:clrScheme name="Custom 9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2E008B"/>
      </a:accent2>
      <a:accent3>
        <a:srgbClr val="AB99D1"/>
      </a:accent3>
      <a:accent4>
        <a:srgbClr val="F799D1"/>
      </a:accent4>
      <a:accent5>
        <a:srgbClr val="99E2F8"/>
      </a:accent5>
      <a:accent6>
        <a:srgbClr val="2E008B"/>
      </a:accent6>
      <a:hlink>
        <a:srgbClr val="2E008B"/>
      </a:hlink>
      <a:folHlink>
        <a:srgbClr val="2E00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SGWCCG Presentation2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>
          <a:defRPr sz="1200" b="1" dirty="0" smtClean="0">
            <a:latin typeface="Arial" pitchFamily="34" charset="0"/>
            <a:cs typeface="Arial" pitchFamily="34" charset="0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Text slide">
  <a:themeElements>
    <a:clrScheme name="Custom 6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2E008B"/>
      </a:hlink>
      <a:folHlink>
        <a:srgbClr val="A7A8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xt slide">
  <a:themeElements>
    <a:clrScheme name="Custom 6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2E008B"/>
      </a:hlink>
      <a:folHlink>
        <a:srgbClr val="A7A8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xt slide">
  <a:themeElements>
    <a:clrScheme name="Custom 1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Text slide">
  <a:themeElements>
    <a:clrScheme name="Custom 1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Text slide">
  <a:themeElements>
    <a:clrScheme name="Custom 9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2E008B"/>
      </a:accent2>
      <a:accent3>
        <a:srgbClr val="AB99D1"/>
      </a:accent3>
      <a:accent4>
        <a:srgbClr val="F799D1"/>
      </a:accent4>
      <a:accent5>
        <a:srgbClr val="99E2F8"/>
      </a:accent5>
      <a:accent6>
        <a:srgbClr val="2E008B"/>
      </a:accent6>
      <a:hlink>
        <a:srgbClr val="2E008B"/>
      </a:hlink>
      <a:folHlink>
        <a:srgbClr val="2E00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Text slide">
  <a:themeElements>
    <a:clrScheme name="Custom 9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2E008B"/>
      </a:accent2>
      <a:accent3>
        <a:srgbClr val="AB99D1"/>
      </a:accent3>
      <a:accent4>
        <a:srgbClr val="F799D1"/>
      </a:accent4>
      <a:accent5>
        <a:srgbClr val="99E2F8"/>
      </a:accent5>
      <a:accent6>
        <a:srgbClr val="2E008B"/>
      </a:accent6>
      <a:hlink>
        <a:srgbClr val="2E008B"/>
      </a:hlink>
      <a:folHlink>
        <a:srgbClr val="2E00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2128</Words>
  <Application>Microsoft Office PowerPoint</Application>
  <PresentationFormat>Custom</PresentationFormat>
  <Paragraphs>289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Office Theme</vt:lpstr>
      <vt:lpstr>NHSGWCCG Presentation2</vt:lpstr>
      <vt:lpstr>2_Text slide</vt:lpstr>
      <vt:lpstr>3_Text slide</vt:lpstr>
      <vt:lpstr>1_Office Theme</vt:lpstr>
      <vt:lpstr>Text slide</vt:lpstr>
      <vt:lpstr>1_Text slide</vt:lpstr>
      <vt:lpstr>4_Text slide</vt:lpstr>
      <vt:lpstr>5_Text slide</vt:lpstr>
      <vt:lpstr>6_Text slide</vt:lpstr>
      <vt:lpstr>7_Text slide</vt:lpstr>
      <vt:lpstr>8_Text slide</vt:lpstr>
      <vt:lpstr>9_Text slide</vt:lpstr>
      <vt:lpstr>Guildford Primary Care Education Lung Cancer Update Thursday 3 May 2018</vt:lpstr>
      <vt:lpstr>What we will cover</vt:lpstr>
      <vt:lpstr>PowerPoint Presentation</vt:lpstr>
      <vt:lpstr>What can GPs do?  </vt:lpstr>
      <vt:lpstr>PowerPoint Presentation</vt:lpstr>
      <vt:lpstr>PowerPoint Presentation</vt:lpstr>
      <vt:lpstr>VALUE OF THE MODULE</vt:lpstr>
      <vt:lpstr>PowerPoint Presentation</vt:lpstr>
      <vt:lpstr>Value of early diagnosis  </vt:lpstr>
      <vt:lpstr>PowerPoint Presentation</vt:lpstr>
      <vt:lpstr>PowerPoint Presentation</vt:lpstr>
      <vt:lpstr>1 year+ survival</vt:lpstr>
      <vt:lpstr>5 year survival</vt:lpstr>
      <vt:lpstr>PowerPoint Presentation</vt:lpstr>
      <vt:lpstr>Local data on lung cancerTwo Week Wait referrals for suspected lung cancer per 100,000</vt:lpstr>
      <vt:lpstr>PowerPoint Presentation</vt:lpstr>
      <vt:lpstr>Local support  </vt:lpstr>
      <vt:lpstr>PowerPoint Presentation</vt:lpstr>
      <vt:lpstr>PowerPoint Presentation</vt:lpstr>
      <vt:lpstr>Case histories</vt:lpstr>
      <vt:lpstr>Case 1</vt:lpstr>
      <vt:lpstr> Case 1 </vt:lpstr>
      <vt:lpstr>Case 1</vt:lpstr>
      <vt:lpstr>Nice Urgent Suspected Lung Cancer Guidance</vt:lpstr>
      <vt:lpstr>Case 2</vt:lpstr>
      <vt:lpstr>Case 2</vt:lpstr>
      <vt:lpstr>Case 2 </vt:lpstr>
      <vt:lpstr>Horner’s syndrome</vt:lpstr>
      <vt:lpstr>Why was this unusual?</vt:lpstr>
      <vt:lpstr>PowerPoint Presentation</vt:lpstr>
      <vt:lpstr>PowerPoint Presentation</vt:lpstr>
      <vt:lpstr>CPD &amp; resources</vt:lpstr>
      <vt:lpstr>CPD &amp; resources cntd</vt:lpstr>
      <vt:lpstr>CPD &amp; resources</vt:lpstr>
      <vt:lpstr>   Thank you for listening  Debbie and Alex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Guildford &amp; Waverley CCG GP education  session 3 May</dc:title>
  <dc:creator>Debbie Bell</dc:creator>
  <cp:lastModifiedBy>dstevens01</cp:lastModifiedBy>
  <cp:revision>65</cp:revision>
  <dcterms:created xsi:type="dcterms:W3CDTF">2018-04-05T14:51:55Z</dcterms:created>
  <dcterms:modified xsi:type="dcterms:W3CDTF">2018-05-10T08:58:12Z</dcterms:modified>
</cp:coreProperties>
</file>