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B81968-E715-49F9-90B8-F589D83D1DEA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4C8EABB-26DF-4395-85E3-E307D125A7DF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OOH becomes UUSC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Urgent &amp; Unscheduled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74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cs typeface="Arial" panose="020B0604020202020204" pitchFamily="34" charset="0"/>
              </a:rPr>
              <a:t>Urgent and unscheduled care (UUSC) training guidance for GP trainees has been updated as of </a:t>
            </a:r>
            <a:r>
              <a:rPr lang="en-GB" sz="3200" dirty="0" smtClean="0">
                <a:cs typeface="Arial" panose="020B0604020202020204" pitchFamily="34" charset="0"/>
              </a:rPr>
              <a:t>1.8.2019</a:t>
            </a:r>
          </a:p>
          <a:p>
            <a:endParaRPr lang="en-GB" sz="3200" dirty="0">
              <a:cs typeface="Arial" panose="020B0604020202020204" pitchFamily="34" charset="0"/>
            </a:endParaRPr>
          </a:p>
          <a:p>
            <a:r>
              <a:rPr lang="en-GB" sz="3200" dirty="0">
                <a:cs typeface="Arial" panose="020B0604020202020204" pitchFamily="34" charset="0"/>
              </a:rPr>
              <a:t>The RCGP SAC OOH position paper details the overarching recommendations</a:t>
            </a:r>
            <a:r>
              <a:rPr lang="en-GB" sz="3200" dirty="0" smtClean="0">
                <a:cs typeface="Arial" panose="020B0604020202020204" pitchFamily="34" charset="0"/>
              </a:rPr>
              <a:t>.</a:t>
            </a:r>
          </a:p>
          <a:p>
            <a:pPr marL="64008" indent="0">
              <a:buNone/>
            </a:pPr>
            <a:endParaRPr lang="en-GB" sz="3200" dirty="0">
              <a:cs typeface="Arial" panose="020B0604020202020204" pitchFamily="34" charset="0"/>
            </a:endParaRPr>
          </a:p>
          <a:p>
            <a:r>
              <a:rPr lang="en-GB" sz="3200" dirty="0">
                <a:cs typeface="Arial" panose="020B0604020202020204" pitchFamily="34" charset="0"/>
              </a:rPr>
              <a:t>Moved away from counting hours to demonstrating competencies against six UUSC statements.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31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66526"/>
          </a:xfrm>
        </p:spPr>
        <p:txBody>
          <a:bodyPr/>
          <a:lstStyle/>
          <a:p>
            <a:r>
              <a:rPr lang="en-GB" dirty="0"/>
              <a:t>SIX UUSC 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n-GB" sz="3100" dirty="0"/>
              <a:t>Ability to manage common medical, surgical and psychiatric emergencies </a:t>
            </a:r>
          </a:p>
          <a:p>
            <a:r>
              <a:rPr lang="en-GB" sz="3100" dirty="0"/>
              <a:t>Understanding the organisational aspects of NHS out of hours care, nationally and at local level</a:t>
            </a:r>
          </a:p>
          <a:p>
            <a:r>
              <a:rPr lang="en-GB" sz="3100" dirty="0"/>
              <a:t>The ability to make appropriate referral to hospitals and other professionals </a:t>
            </a:r>
          </a:p>
          <a:p>
            <a:r>
              <a:rPr lang="en-GB" sz="3100" dirty="0"/>
              <a:t>The demonstration of communication and consultation skills required for out of hours care </a:t>
            </a:r>
          </a:p>
          <a:p>
            <a:r>
              <a:rPr lang="en-GB" sz="3100" dirty="0"/>
              <a:t>Individual personal time and stress management </a:t>
            </a:r>
          </a:p>
          <a:p>
            <a:r>
              <a:rPr lang="en-GB" sz="3100" dirty="0"/>
              <a:t>Maintenance of personal security, and awareness and management of security risks to others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4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r>
              <a:rPr lang="en-GB" dirty="0"/>
              <a:t>Trainees log their experience in the UUSC session log </a:t>
            </a:r>
          </a:p>
          <a:p>
            <a:r>
              <a:rPr lang="en-GB" dirty="0"/>
              <a:t>This needs to be signed off by the clinical supervisor for that session – must be uploaded to their </a:t>
            </a:r>
            <a:r>
              <a:rPr lang="en-GB" dirty="0" smtClean="0"/>
              <a:t>e-portfolio</a:t>
            </a:r>
            <a:r>
              <a:rPr lang="en-GB" dirty="0"/>
              <a:t>.</a:t>
            </a:r>
          </a:p>
          <a:p>
            <a:r>
              <a:rPr lang="en-GB" dirty="0"/>
              <a:t>ES will comment at next tutorial </a:t>
            </a:r>
            <a:r>
              <a:rPr lang="en-GB" dirty="0" smtClean="0"/>
              <a:t>and </a:t>
            </a:r>
            <a:r>
              <a:rPr lang="en-GB" dirty="0"/>
              <a:t>discuss with the </a:t>
            </a:r>
            <a:r>
              <a:rPr lang="en-GB" dirty="0" smtClean="0"/>
              <a:t>trainees.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981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UUSC Passport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conversation </a:t>
            </a:r>
            <a:r>
              <a:rPr lang="en-GB" dirty="0"/>
              <a:t>will inform how trainees complete their UUSC fellow passport with their evidence, matched to the competencies.</a:t>
            </a:r>
          </a:p>
          <a:p>
            <a:r>
              <a:rPr lang="en-GB" dirty="0"/>
              <a:t> This document will need to be uploaded, linked to a learning log and signed off by </a:t>
            </a:r>
            <a:r>
              <a:rPr lang="en-GB" dirty="0" smtClean="0"/>
              <a:t>the ES </a:t>
            </a:r>
            <a:r>
              <a:rPr lang="en-GB" dirty="0"/>
              <a:t>prior to their </a:t>
            </a:r>
            <a:r>
              <a:rPr lang="en-GB" dirty="0" smtClean="0"/>
              <a:t>ARCP</a:t>
            </a:r>
          </a:p>
          <a:p>
            <a:pPr marL="64008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34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GB" dirty="0" smtClean="0"/>
              <a:t>UUSC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“In-hours” practice – Duty doctor experience </a:t>
            </a:r>
            <a:r>
              <a:rPr lang="en-GB" dirty="0" smtClean="0"/>
              <a:t>incl. </a:t>
            </a:r>
            <a:r>
              <a:rPr lang="en-GB" dirty="0"/>
              <a:t>triaging – Extended access appointments during evenings/weekends at your training practice</a:t>
            </a:r>
          </a:p>
          <a:p>
            <a:r>
              <a:rPr lang="en-GB" dirty="0"/>
              <a:t>“Out of Hours” practice – OOH GP Provider: Care UK / IC24</a:t>
            </a:r>
          </a:p>
          <a:p>
            <a:r>
              <a:rPr lang="en-GB" dirty="0"/>
              <a:t>Urgent Care Centre /GP in A&amp;E sessions</a:t>
            </a:r>
          </a:p>
          <a:p>
            <a:r>
              <a:rPr lang="en-GB" dirty="0"/>
              <a:t>Regional ambulance services</a:t>
            </a:r>
          </a:p>
          <a:p>
            <a:r>
              <a:rPr lang="en-GB" dirty="0"/>
              <a:t>Local psychiatric “crisis teams” </a:t>
            </a:r>
          </a:p>
          <a:p>
            <a:r>
              <a:rPr lang="en-GB" dirty="0"/>
              <a:t>Shadowing teams takes TOIL from education </a:t>
            </a:r>
            <a:r>
              <a:rPr lang="en-GB" dirty="0" smtClean="0"/>
              <a:t>time</a:t>
            </a:r>
          </a:p>
          <a:p>
            <a:pPr marL="64008" indent="0">
              <a:buNone/>
            </a:pPr>
            <a:endParaRPr lang="en-GB" dirty="0" smtClean="0"/>
          </a:p>
          <a:p>
            <a:pPr marL="64008" indent="0">
              <a:buNone/>
            </a:pPr>
            <a:r>
              <a:rPr lang="en-GB" b="1" dirty="0" smtClean="0"/>
              <a:t>Must have a qualified supervisor though so most of ours will be </a:t>
            </a:r>
            <a:r>
              <a:rPr lang="en-GB" b="1" dirty="0" err="1" smtClean="0"/>
              <a:t>CareUK</a:t>
            </a:r>
            <a:r>
              <a:rPr lang="en-GB" b="1" dirty="0" smtClean="0"/>
              <a:t> as before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1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ALL trainees need to do UUSC</a:t>
            </a:r>
          </a:p>
          <a:p>
            <a:r>
              <a:rPr lang="en-GB" dirty="0"/>
              <a:t>Expected to do around 72 hours but </a:t>
            </a:r>
            <a:r>
              <a:rPr lang="en-GB" u="sng" dirty="0"/>
              <a:t>minimum</a:t>
            </a:r>
            <a:r>
              <a:rPr lang="en-GB" dirty="0"/>
              <a:t> of 48 hours as ST3 to gain competencies. </a:t>
            </a:r>
          </a:p>
          <a:p>
            <a:r>
              <a:rPr lang="en-GB" dirty="0"/>
              <a:t>ST3 to do supervised outside room / remote supervised with TOIL to come from clinical time</a:t>
            </a:r>
          </a:p>
          <a:p>
            <a:r>
              <a:rPr lang="en-GB" dirty="0"/>
              <a:t>Prior to final ESR &amp; ARCP, ST3 must have completed independent shifts (with supervisor available outside room) and be confident at this level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19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r>
              <a:rPr lang="en-GB" dirty="0"/>
              <a:t>Should have experience of all types of UUSC – Face to face base sessions – Telephone triage – Visiting GP – Both with and without access to patient notes</a:t>
            </a:r>
          </a:p>
          <a:p>
            <a:r>
              <a:rPr lang="en-GB" dirty="0"/>
              <a:t>BEFORE final </a:t>
            </a:r>
            <a:r>
              <a:rPr lang="en-GB" dirty="0" smtClean="0"/>
              <a:t>ESR </a:t>
            </a:r>
            <a:r>
              <a:rPr lang="en-GB" dirty="0"/>
              <a:t>ES </a:t>
            </a:r>
            <a:r>
              <a:rPr lang="en-GB" dirty="0" smtClean="0"/>
              <a:t>and trainee to </a:t>
            </a:r>
            <a:r>
              <a:rPr lang="en-GB" dirty="0"/>
              <a:t>review </a:t>
            </a:r>
            <a:r>
              <a:rPr lang="en-GB" dirty="0" smtClean="0"/>
              <a:t> </a:t>
            </a:r>
            <a:r>
              <a:rPr lang="en-GB" dirty="0"/>
              <a:t>UUSC passport</a:t>
            </a:r>
          </a:p>
          <a:p>
            <a:r>
              <a:rPr lang="en-GB" dirty="0" smtClean="0"/>
              <a:t>ES </a:t>
            </a:r>
            <a:r>
              <a:rPr lang="en-GB" dirty="0"/>
              <a:t>will need to assess whether the 6 competencies demonstrated </a:t>
            </a:r>
          </a:p>
          <a:p>
            <a:r>
              <a:rPr lang="en-GB" dirty="0"/>
              <a:t>Once signed off </a:t>
            </a:r>
            <a:r>
              <a:rPr lang="en-GB" dirty="0" smtClean="0"/>
              <a:t> </a:t>
            </a:r>
            <a:r>
              <a:rPr lang="en-GB" dirty="0"/>
              <a:t>need to do a learning log and upload </a:t>
            </a:r>
            <a:r>
              <a:rPr lang="en-GB" dirty="0" smtClean="0"/>
              <a:t>passport </a:t>
            </a:r>
            <a:r>
              <a:rPr lang="en-GB" dirty="0"/>
              <a:t>under OOH heading so ARCP can easily see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65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5319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So essentially carry on as before but with the addition of the passport to track OOH and ES signing off the 6 competencies</a:t>
            </a:r>
          </a:p>
          <a:p>
            <a:r>
              <a:rPr lang="en-GB" dirty="0" smtClean="0"/>
              <a:t>Counting hours is less important </a:t>
            </a:r>
          </a:p>
          <a:p>
            <a:r>
              <a:rPr lang="en-GB" dirty="0" smtClean="0"/>
              <a:t>ITPs still educational so comes out of private study time on Thursday pm</a:t>
            </a:r>
          </a:p>
          <a:p>
            <a:r>
              <a:rPr lang="en-GB" dirty="0" smtClean="0"/>
              <a:t>ST3s may be getting “paid back” too much clinical time if they don’t do 72 hours and working a 38.5 hour week (so may owe practice some time if they do less!)</a:t>
            </a:r>
          </a:p>
          <a:p>
            <a:pPr marL="6400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889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498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OOH becomes UUSC</vt:lpstr>
      <vt:lpstr>PowerPoint Presentation</vt:lpstr>
      <vt:lpstr>SIX UUSC COMPETENCIES</vt:lpstr>
      <vt:lpstr>PowerPoint Presentation</vt:lpstr>
      <vt:lpstr>UUSC Passport</vt:lpstr>
      <vt:lpstr>UUSC Experience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OOH becomes UUSC</dc:title>
  <dc:creator>adminbckp</dc:creator>
  <cp:lastModifiedBy>adminbckp</cp:lastModifiedBy>
  <cp:revision>4</cp:revision>
  <dcterms:created xsi:type="dcterms:W3CDTF">2019-09-06T15:56:16Z</dcterms:created>
  <dcterms:modified xsi:type="dcterms:W3CDTF">2019-09-06T16:19:34Z</dcterms:modified>
</cp:coreProperties>
</file>